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2.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4.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5.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7.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18.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19.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0.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1.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22.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2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5.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27.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29.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30.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31.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32.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33.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34.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35.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36.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theme/theme37.xml" ContentType="application/vnd.openxmlformats-officedocument.theme+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38.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39.xml" ContentType="application/vnd.openxmlformats-officedocument.theme+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theme/theme40.xml" ContentType="application/vnd.openxmlformats-officedocument.theme+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42.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43.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theme/theme44.xml" ContentType="application/vnd.openxmlformats-officedocument.theme+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45.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theme/theme46.xml" ContentType="application/vnd.openxmlformats-officedocument.theme+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theme/theme47.xml" ContentType="application/vnd.openxmlformats-officedocument.theme+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theme/theme48.xml" ContentType="application/vnd.openxmlformats-officedocument.theme+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theme/theme49.xml" ContentType="application/vnd.openxmlformats-officedocument.theme+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theme/theme50.xml" ContentType="application/vnd.openxmlformats-officedocument.theme+xml"/>
  <Override PartName="/ppt/tags/tag70.xml" ContentType="application/vnd.openxmlformats-officedocument.presentationml.tags+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3" r:id="rId4"/>
    <p:sldMasterId id="2147484602" r:id="rId5"/>
    <p:sldMasterId id="2147484672" r:id="rId6"/>
    <p:sldMasterId id="2147484694" r:id="rId7"/>
    <p:sldMasterId id="2147484714" r:id="rId8"/>
    <p:sldMasterId id="2147484733" r:id="rId9"/>
    <p:sldMasterId id="2147484741" r:id="rId10"/>
    <p:sldMasterId id="2147484749" r:id="rId11"/>
    <p:sldMasterId id="2147484757" r:id="rId12"/>
    <p:sldMasterId id="2147484765" r:id="rId13"/>
    <p:sldMasterId id="2147484773" r:id="rId14"/>
    <p:sldMasterId id="2147484792" r:id="rId15"/>
    <p:sldMasterId id="2147484811" r:id="rId16"/>
    <p:sldMasterId id="2147484830" r:id="rId17"/>
    <p:sldMasterId id="2147484849" r:id="rId18"/>
    <p:sldMasterId id="2147484868" r:id="rId19"/>
    <p:sldMasterId id="2147484887" r:id="rId20"/>
    <p:sldMasterId id="2147484907" r:id="rId21"/>
    <p:sldMasterId id="2147484935" r:id="rId22"/>
    <p:sldMasterId id="2147484948" r:id="rId23"/>
    <p:sldMasterId id="2147484970" r:id="rId24"/>
    <p:sldMasterId id="2147484992" r:id="rId25"/>
    <p:sldMasterId id="2147485014" r:id="rId26"/>
    <p:sldMasterId id="2147485022" r:id="rId27"/>
    <p:sldMasterId id="2147485030" r:id="rId28"/>
    <p:sldMasterId id="2147485038" r:id="rId29"/>
    <p:sldMasterId id="2147485057" r:id="rId30"/>
    <p:sldMasterId id="2147485076" r:id="rId31"/>
    <p:sldMasterId id="2147485089" r:id="rId32"/>
    <p:sldMasterId id="2147485112" r:id="rId33"/>
    <p:sldMasterId id="2147485131" r:id="rId34"/>
    <p:sldMasterId id="2147485152" r:id="rId35"/>
    <p:sldMasterId id="2147485173" r:id="rId36"/>
    <p:sldMasterId id="2147485222" r:id="rId37"/>
    <p:sldMasterId id="2147485244" r:id="rId38"/>
    <p:sldMasterId id="2147485266" r:id="rId39"/>
    <p:sldMasterId id="2147485288" r:id="rId40"/>
    <p:sldMasterId id="2147485310" r:id="rId41"/>
    <p:sldMasterId id="2147485332" r:id="rId42"/>
    <p:sldMasterId id="2147485354" r:id="rId43"/>
    <p:sldMasterId id="2147485378" r:id="rId44"/>
    <p:sldMasterId id="2147485401" r:id="rId45"/>
    <p:sldMasterId id="2147485420" r:id="rId46"/>
    <p:sldMasterId id="2147485439" r:id="rId47"/>
    <p:sldMasterId id="2147485474" r:id="rId48"/>
    <p:sldMasterId id="2147485496" r:id="rId49"/>
    <p:sldMasterId id="2147485513" r:id="rId50"/>
    <p:sldMasterId id="2147485535" r:id="rId51"/>
    <p:sldMasterId id="2147485555" r:id="rId52"/>
    <p:sldMasterId id="2147485574" r:id="rId53"/>
    <p:sldMasterId id="2147485583" r:id="rId54"/>
  </p:sldMasterIdLst>
  <p:notesMasterIdLst>
    <p:notesMasterId r:id="rId67"/>
  </p:notesMasterIdLst>
  <p:sldIdLst>
    <p:sldId id="796" r:id="rId55"/>
    <p:sldId id="918" r:id="rId56"/>
    <p:sldId id="902" r:id="rId57"/>
    <p:sldId id="898" r:id="rId58"/>
    <p:sldId id="915" r:id="rId59"/>
    <p:sldId id="914" r:id="rId60"/>
    <p:sldId id="919" r:id="rId61"/>
    <p:sldId id="916" r:id="rId62"/>
    <p:sldId id="907" r:id="rId63"/>
    <p:sldId id="900" r:id="rId64"/>
    <p:sldId id="912" r:id="rId65"/>
    <p:sldId id="859" r:id="rId66"/>
  </p:sldIdLst>
  <p:sldSz cx="9144000" cy="6858000" type="screen4x3"/>
  <p:notesSz cx="6819900" cy="9931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2373"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04758"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57137"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09514"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61896" algn="l" defTabSz="904758" rtl="0" eaLnBrk="1" latinLnBrk="0" hangingPunct="1">
      <a:defRPr sz="2400" kern="1200">
        <a:solidFill>
          <a:schemeClr val="tx1"/>
        </a:solidFill>
        <a:latin typeface="Arial" pitchFamily="34" charset="0"/>
        <a:ea typeface="+mn-ea"/>
        <a:cs typeface="Arial" pitchFamily="34" charset="0"/>
      </a:defRPr>
    </a:lvl6pPr>
    <a:lvl7pPr marL="2714280" algn="l" defTabSz="904758" rtl="0" eaLnBrk="1" latinLnBrk="0" hangingPunct="1">
      <a:defRPr sz="2400" kern="1200">
        <a:solidFill>
          <a:schemeClr val="tx1"/>
        </a:solidFill>
        <a:latin typeface="Arial" pitchFamily="34" charset="0"/>
        <a:ea typeface="+mn-ea"/>
        <a:cs typeface="Arial" pitchFamily="34" charset="0"/>
      </a:defRPr>
    </a:lvl7pPr>
    <a:lvl8pPr marL="3166657" algn="l" defTabSz="904758" rtl="0" eaLnBrk="1" latinLnBrk="0" hangingPunct="1">
      <a:defRPr sz="2400" kern="1200">
        <a:solidFill>
          <a:schemeClr val="tx1"/>
        </a:solidFill>
        <a:latin typeface="Arial" pitchFamily="34" charset="0"/>
        <a:ea typeface="+mn-ea"/>
        <a:cs typeface="Arial" pitchFamily="34" charset="0"/>
      </a:defRPr>
    </a:lvl8pPr>
    <a:lvl9pPr marL="3619033" algn="l" defTabSz="904758"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158">
          <p15:clr>
            <a:srgbClr val="A4A3A4"/>
          </p15:clr>
        </p15:guide>
        <p15:guide id="3" pos="55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asinski, Henrik" initials="BH" lastIdx="2" clrIdx="0"/>
  <p:cmAuthor id="1" name="Hjortshoj,Michael" initials="H" lastIdx="7" clrIdx="1">
    <p:extLst/>
  </p:cmAuthor>
  <p:cmAuthor id="2" name="michael@hjortshoj.com" initials="m" lastIdx="27" clrIdx="2">
    <p:extLst/>
  </p:cmAuthor>
  <p:cmAuthor id="3" name="Fonsmark, Helene" initials="FH" lastIdx="4" clrIdx="3"/>
  <p:cmAuthor id="4" name="Gardal, Preben" initials="PG"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FE22"/>
    <a:srgbClr val="1F1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9" autoAdjust="0"/>
    <p:restoredTop sz="69449" autoAdjust="0"/>
  </p:normalViewPr>
  <p:slideViewPr>
    <p:cSldViewPr snapToObjects="1">
      <p:cViewPr>
        <p:scale>
          <a:sx n="80" d="100"/>
          <a:sy n="80" d="100"/>
        </p:scale>
        <p:origin x="-2514" y="-888"/>
      </p:cViewPr>
      <p:guideLst>
        <p:guide orient="horz" pos="2160"/>
        <p:guide pos="158"/>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p:scale>
          <a:sx n="110" d="100"/>
          <a:sy n="110" d="100"/>
        </p:scale>
        <p:origin x="-3342" y="936"/>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50" Type="http://schemas.openxmlformats.org/officeDocument/2006/relationships/slideMaster" Target="slideMasters/slideMaster47.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Master" Target="slideMasters/slideMaster50.xml"/><Relationship Id="rId58" Type="http://schemas.openxmlformats.org/officeDocument/2006/relationships/slide" Target="slides/slide4.xml"/><Relationship Id="rId66"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 Target="slides/slide3.xml"/><Relationship Id="rId61" Type="http://schemas.openxmlformats.org/officeDocument/2006/relationships/slide" Target="slides/slide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 Target="slides/slide6.xml"/><Relationship Id="rId65"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5.xml"/><Relationship Id="rId67"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Master" Target="slideMasters/slideMaster51.xml"/><Relationship Id="rId62" Type="http://schemas.openxmlformats.org/officeDocument/2006/relationships/slide" Target="slides/slide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0.87142862235276919"/>
        </c:manualLayout>
      </c:layout>
      <c:barChart>
        <c:barDir val="col"/>
        <c:grouping val="stacked"/>
        <c:varyColors val="0"/>
        <c:ser>
          <c:idx val="0"/>
          <c:order val="0"/>
          <c:tx>
            <c:strRef>
              <c:f>Blad1!$B$1</c:f>
              <c:strCache>
                <c:ptCount val="1"/>
                <c:pt idx="0">
                  <c:v>Kolumn1</c:v>
                </c:pt>
              </c:strCache>
            </c:strRef>
          </c:tx>
          <c:spPr>
            <a:solidFill>
              <a:srgbClr val="005284"/>
            </a:solidFill>
            <a:ln>
              <a:solidFill>
                <a:schemeClr val="bg2"/>
              </a:solidFill>
            </a:ln>
          </c:spPr>
          <c:invertIfNegative val="0"/>
          <c:cat>
            <c:numRef>
              <c:f>Blad1!$A$2:$A$12</c:f>
              <c:numCache>
                <c:formatCode>0</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Blad1!$B$2:$B$12</c:f>
              <c:numCache>
                <c:formatCode>0.0</c:formatCode>
                <c:ptCount val="11"/>
                <c:pt idx="0">
                  <c:v>12.052</c:v>
                </c:pt>
                <c:pt idx="1">
                  <c:v>12.052</c:v>
                </c:pt>
                <c:pt idx="2">
                  <c:v>12.052</c:v>
                </c:pt>
                <c:pt idx="3">
                  <c:v>12.052</c:v>
                </c:pt>
                <c:pt idx="4">
                  <c:v>14.547000000000001</c:v>
                </c:pt>
                <c:pt idx="5">
                  <c:v>14.547000000000001</c:v>
                </c:pt>
                <c:pt idx="6">
                  <c:v>14.547000000000001</c:v>
                </c:pt>
                <c:pt idx="7">
                  <c:v>14.547000000000001</c:v>
                </c:pt>
                <c:pt idx="8">
                  <c:v>14.547000000000001</c:v>
                </c:pt>
                <c:pt idx="9">
                  <c:v>14.547000000000001</c:v>
                </c:pt>
                <c:pt idx="10">
                  <c:v>14.547000000000001</c:v>
                </c:pt>
              </c:numCache>
            </c:numRef>
          </c:val>
        </c:ser>
        <c:ser>
          <c:idx val="1"/>
          <c:order val="1"/>
          <c:tx>
            <c:strRef>
              <c:f>Blad1!$C$1</c:f>
              <c:strCache>
                <c:ptCount val="1"/>
                <c:pt idx="0">
                  <c:v>Kolumn2</c:v>
                </c:pt>
              </c:strCache>
            </c:strRef>
          </c:tx>
          <c:spPr>
            <a:solidFill>
              <a:schemeClr val="accent2"/>
            </a:solidFill>
            <a:ln>
              <a:solidFill>
                <a:schemeClr val="accent2"/>
              </a:solidFill>
            </a:ln>
          </c:spPr>
          <c:invertIfNegative val="0"/>
          <c:cat>
            <c:numRef>
              <c:f>Blad1!$A$2:$A$12</c:f>
              <c:numCache>
                <c:formatCode>0</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Blad1!$C$2:$C$12</c:f>
              <c:numCache>
                <c:formatCode>0.0</c:formatCode>
                <c:ptCount val="11"/>
                <c:pt idx="0">
                  <c:v>0</c:v>
                </c:pt>
                <c:pt idx="1">
                  <c:v>1.9990000000000001</c:v>
                </c:pt>
                <c:pt idx="2">
                  <c:v>3.8109999999999999</c:v>
                </c:pt>
                <c:pt idx="3">
                  <c:v>5.2320000000000002</c:v>
                </c:pt>
                <c:pt idx="4">
                  <c:v>6.867</c:v>
                </c:pt>
                <c:pt idx="5">
                  <c:v>8.8230000000000004</c:v>
                </c:pt>
                <c:pt idx="6">
                  <c:v>10.525</c:v>
                </c:pt>
                <c:pt idx="7">
                  <c:v>12.298999999999999</c:v>
                </c:pt>
                <c:pt idx="8">
                  <c:v>12.928000000000001</c:v>
                </c:pt>
                <c:pt idx="9">
                  <c:v>12.789</c:v>
                </c:pt>
                <c:pt idx="10">
                  <c:v>13.89303136</c:v>
                </c:pt>
              </c:numCache>
            </c:numRef>
          </c:val>
        </c:ser>
        <c:ser>
          <c:idx val="2"/>
          <c:order val="2"/>
          <c:tx>
            <c:strRef>
              <c:f>Blad1!$D$1</c:f>
              <c:strCache>
                <c:ptCount val="1"/>
                <c:pt idx="0">
                  <c:v>Kolumn3</c:v>
                </c:pt>
              </c:strCache>
            </c:strRef>
          </c:tx>
          <c:spPr>
            <a:solidFill>
              <a:srgbClr val="779ABC"/>
            </a:solidFill>
            <a:ln>
              <a:solidFill>
                <a:schemeClr val="accent3"/>
              </a:solidFill>
            </a:ln>
          </c:spPr>
          <c:invertIfNegative val="0"/>
          <c:cat>
            <c:numRef>
              <c:f>Blad1!$A$2:$A$12</c:f>
              <c:numCache>
                <c:formatCode>0</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Blad1!$D$2:$D$12</c:f>
              <c:numCache>
                <c:formatCode>0.0</c:formatCode>
                <c:ptCount val="11"/>
                <c:pt idx="0">
                  <c:v>0</c:v>
                </c:pt>
                <c:pt idx="1">
                  <c:v>1.2709999999999999</c:v>
                </c:pt>
                <c:pt idx="2">
                  <c:v>2.5680000000000001</c:v>
                </c:pt>
                <c:pt idx="3">
                  <c:v>3.0870000000000002</c:v>
                </c:pt>
                <c:pt idx="4">
                  <c:v>4.093</c:v>
                </c:pt>
                <c:pt idx="5">
                  <c:v>5.2610000000000001</c:v>
                </c:pt>
                <c:pt idx="6">
                  <c:v>6.3090000000000002</c:v>
                </c:pt>
                <c:pt idx="7">
                  <c:v>7.6790000000000003</c:v>
                </c:pt>
                <c:pt idx="8">
                  <c:v>9.4130000000000003</c:v>
                </c:pt>
                <c:pt idx="9">
                  <c:v>11.914</c:v>
                </c:pt>
                <c:pt idx="10">
                  <c:v>14.505968639999999</c:v>
                </c:pt>
              </c:numCache>
            </c:numRef>
          </c:val>
        </c:ser>
        <c:dLbls>
          <c:showLegendKey val="0"/>
          <c:showVal val="0"/>
          <c:showCatName val="0"/>
          <c:showSerName val="0"/>
          <c:showPercent val="0"/>
          <c:showBubbleSize val="0"/>
        </c:dLbls>
        <c:gapWidth val="67"/>
        <c:overlap val="100"/>
        <c:axId val="197642880"/>
        <c:axId val="197722496"/>
      </c:barChart>
      <c:catAx>
        <c:axId val="197642880"/>
        <c:scaling>
          <c:orientation val="minMax"/>
        </c:scaling>
        <c:delete val="0"/>
        <c:axPos val="b"/>
        <c:numFmt formatCode="0" sourceLinked="1"/>
        <c:majorTickMark val="none"/>
        <c:minorTickMark val="none"/>
        <c:tickLblPos val="nextTo"/>
        <c:txPr>
          <a:bodyPr/>
          <a:lstStyle/>
          <a:p>
            <a:pPr>
              <a:defRPr sz="1000"/>
            </a:pPr>
            <a:endParaRPr lang="en-US"/>
          </a:p>
        </c:txPr>
        <c:crossAx val="197722496"/>
        <c:crosses val="autoZero"/>
        <c:auto val="1"/>
        <c:lblAlgn val="ctr"/>
        <c:lblOffset val="100"/>
        <c:noMultiLvlLbl val="0"/>
      </c:catAx>
      <c:valAx>
        <c:axId val="197722496"/>
        <c:scaling>
          <c:orientation val="minMax"/>
        </c:scaling>
        <c:delete val="1"/>
        <c:axPos val="l"/>
        <c:numFmt formatCode="0.0" sourceLinked="1"/>
        <c:majorTickMark val="out"/>
        <c:minorTickMark val="none"/>
        <c:tickLblPos val="nextTo"/>
        <c:crossAx val="197642880"/>
        <c:crosses val="autoZero"/>
        <c:crossBetween val="between"/>
      </c:valAx>
      <c:spPr>
        <a:noFill/>
        <a:ln w="25400">
          <a:noFill/>
        </a:ln>
      </c:spPr>
    </c:plotArea>
    <c:plotVisOnly val="1"/>
    <c:dispBlanksAs val="gap"/>
    <c:showDLblsOverMax val="0"/>
  </c:chart>
  <c:txPr>
    <a:bodyPr/>
    <a:lstStyle/>
    <a:p>
      <a:pPr>
        <a:defRPr sz="14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Business case on </a:t>
          </a:r>
          <a:r>
            <a:rPr lang="da-DK" dirty="0" err="1" smtClean="0"/>
            <a:t>insourcing</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1">
        <dgm:presLayoutVars>
          <dgm:bulletEnabled val="1"/>
        </dgm:presLayoutVars>
      </dgm:prSet>
      <dgm:spPr/>
      <dgm:t>
        <a:bodyPr/>
        <a:lstStyle/>
        <a:p>
          <a:endParaRPr lang="en-GB"/>
        </a:p>
      </dgm:t>
    </dgm:pt>
  </dgm:ptLst>
  <dgm:cxnLst>
    <dgm:cxn modelId="{EA61D2ED-B0D8-406B-AB62-B6D560219D15}" type="presOf" srcId="{E6467E34-1785-493B-B77F-509F1C5067F1}" destId="{21104FC5-045C-4C31-BACE-4F06EAE51D8E}" srcOrd="0" destOrd="0" presId="urn:microsoft.com/office/officeart/2005/8/layout/hProcess9"/>
    <dgm:cxn modelId="{543C7C55-613D-49DF-B65B-591A78A9725D}" type="presOf" srcId="{6E000D95-5AD7-475C-BBDF-501E9E33B3FD}" destId="{C5686900-4925-4512-AD59-D3FD478D79E2}"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1A6CBC22-C827-4CCD-BAE2-3C3120180D6F}" type="presParOf" srcId="{21104FC5-045C-4C31-BACE-4F06EAE51D8E}" destId="{6A5D5770-A0F5-47F2-A0AA-5EC6D1370EA9}" srcOrd="0" destOrd="0" presId="urn:microsoft.com/office/officeart/2005/8/layout/hProcess9"/>
    <dgm:cxn modelId="{F7EBC36E-0AD3-4996-92A0-D6BE0097B4F7}" type="presParOf" srcId="{21104FC5-045C-4C31-BACE-4F06EAE51D8E}" destId="{270B88B3-B083-4854-8689-C0C428655C30}" srcOrd="1" destOrd="0" presId="urn:microsoft.com/office/officeart/2005/8/layout/hProcess9"/>
    <dgm:cxn modelId="{FFAAA8B6-D0F1-4475-BD88-4B237E4A8FC2}" type="presParOf" srcId="{270B88B3-B083-4854-8689-C0C428655C30}" destId="{C5686900-4925-4512-AD59-D3FD478D79E2}"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err="1" smtClean="0"/>
            <a:t>Started</a:t>
          </a:r>
          <a:r>
            <a:rPr lang="da-DK" dirty="0" smtClean="0"/>
            <a:t> </a:t>
          </a:r>
          <a:r>
            <a:rPr lang="da-DK" dirty="0" err="1" smtClean="0"/>
            <a:t>build</a:t>
          </a:r>
          <a:r>
            <a:rPr lang="da-DK" dirty="0" smtClean="0"/>
            <a:t> CMCC</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1">
        <dgm:presLayoutVars>
          <dgm:bulletEnabled val="1"/>
        </dgm:presLayoutVars>
      </dgm:prSet>
      <dgm:spPr/>
      <dgm:t>
        <a:bodyPr/>
        <a:lstStyle/>
        <a:p>
          <a:endParaRPr lang="en-GB"/>
        </a:p>
      </dgm:t>
    </dgm:pt>
  </dgm:ptLst>
  <dgm:cxnLst>
    <dgm:cxn modelId="{4DB2CC1A-3B3D-4083-95E2-26372F3E8938}" type="presOf" srcId="{6E000D95-5AD7-475C-BBDF-501E9E33B3FD}" destId="{C5686900-4925-4512-AD59-D3FD478D79E2}"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30FC4D3F-BE7E-4893-B4C6-33C9BC80CE2A}" type="presOf" srcId="{E6467E34-1785-493B-B77F-509F1C5067F1}" destId="{21104FC5-045C-4C31-BACE-4F06EAE51D8E}" srcOrd="0" destOrd="0" presId="urn:microsoft.com/office/officeart/2005/8/layout/hProcess9"/>
    <dgm:cxn modelId="{E036C10C-27F9-413E-82D2-79DDE6658199}" type="presParOf" srcId="{21104FC5-045C-4C31-BACE-4F06EAE51D8E}" destId="{6A5D5770-A0F5-47F2-A0AA-5EC6D1370EA9}" srcOrd="0" destOrd="0" presId="urn:microsoft.com/office/officeart/2005/8/layout/hProcess9"/>
    <dgm:cxn modelId="{E5C244BB-8A42-4014-94ED-89C75CCCB567}" type="presParOf" srcId="{21104FC5-045C-4C31-BACE-4F06EAE51D8E}" destId="{270B88B3-B083-4854-8689-C0C428655C30}" srcOrd="1" destOrd="0" presId="urn:microsoft.com/office/officeart/2005/8/layout/hProcess9"/>
    <dgm:cxn modelId="{8E1317D6-F4E2-47DE-8D5D-134F934C450B}" type="presParOf" srcId="{270B88B3-B083-4854-8689-C0C428655C30}" destId="{C5686900-4925-4512-AD59-D3FD478D79E2}"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err="1" smtClean="0"/>
            <a:t>Insourced</a:t>
          </a:r>
          <a:endParaRPr lang="da-DK" dirty="0" smtClean="0"/>
        </a:p>
        <a:p>
          <a:r>
            <a:rPr lang="da-DK" dirty="0" smtClean="0"/>
            <a:t>Markets/NIMS  </a:t>
          </a:r>
          <a:endParaRPr lang="en-GB" dirty="0"/>
        </a:p>
      </dgm:t>
    </dgm:pt>
    <dgm:pt modelId="{D1BD8128-A69A-45EE-B57C-812E177C2D70}" type="sibTrans" cxnId="{7A7F7C8E-85D2-4EDB-BB5D-B5A232F99039}">
      <dgm:prSet/>
      <dgm:spPr/>
      <dgm:t>
        <a:bodyPr/>
        <a:lstStyle/>
        <a:p>
          <a:endParaRPr lang="en-GB"/>
        </a:p>
      </dgm:t>
    </dgm:pt>
    <dgm:pt modelId="{6A5066C5-2FA4-4E9E-9071-330A12444621}" type="parTrans" cxnId="{7A7F7C8E-85D2-4EDB-BB5D-B5A232F99039}">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1">
        <dgm:presLayoutVars>
          <dgm:bulletEnabled val="1"/>
        </dgm:presLayoutVars>
      </dgm:prSet>
      <dgm:spPr/>
      <dgm:t>
        <a:bodyPr/>
        <a:lstStyle/>
        <a:p>
          <a:endParaRPr lang="en-GB"/>
        </a:p>
      </dgm:t>
    </dgm:pt>
  </dgm:ptLst>
  <dgm:cxnLst>
    <dgm:cxn modelId="{31C460FA-677C-403F-A455-CB6A823768FA}" type="presOf" srcId="{6E000D95-5AD7-475C-BBDF-501E9E33B3FD}" destId="{C5686900-4925-4512-AD59-D3FD478D79E2}" srcOrd="0" destOrd="0" presId="urn:microsoft.com/office/officeart/2005/8/layout/hProcess9"/>
    <dgm:cxn modelId="{AA4653BD-11EB-47E8-AE2B-D56943FABBE3}" type="presOf" srcId="{E6467E34-1785-493B-B77F-509F1C5067F1}" destId="{21104FC5-045C-4C31-BACE-4F06EAE51D8E}"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73E4B431-BD1F-45B6-903D-A5165E78ADC7}" type="presParOf" srcId="{21104FC5-045C-4C31-BACE-4F06EAE51D8E}" destId="{6A5D5770-A0F5-47F2-A0AA-5EC6D1370EA9}" srcOrd="0" destOrd="0" presId="urn:microsoft.com/office/officeart/2005/8/layout/hProcess9"/>
    <dgm:cxn modelId="{629D5AD1-A26A-49EE-A73C-05E9908209AB}" type="presParOf" srcId="{21104FC5-045C-4C31-BACE-4F06EAE51D8E}" destId="{270B88B3-B083-4854-8689-C0C428655C30}" srcOrd="1" destOrd="0" presId="urn:microsoft.com/office/officeart/2005/8/layout/hProcess9"/>
    <dgm:cxn modelId="{A599DEAE-35DD-4813-BCF5-4575FAB2A18F}" type="presParOf" srcId="{270B88B3-B083-4854-8689-C0C428655C30}" destId="{C5686900-4925-4512-AD59-D3FD478D79E2}"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err="1" smtClean="0"/>
            <a:t>Insources</a:t>
          </a:r>
          <a:endParaRPr lang="da-DK" dirty="0" smtClean="0"/>
        </a:p>
        <a:p>
          <a:r>
            <a:rPr lang="da-DK" dirty="0" err="1" smtClean="0"/>
            <a:t>Midrange</a:t>
          </a:r>
          <a:r>
            <a:rPr lang="da-DK" dirty="0" smtClean="0"/>
            <a:t>, Network  </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1">
        <dgm:presLayoutVars>
          <dgm:bulletEnabled val="1"/>
        </dgm:presLayoutVars>
      </dgm:prSet>
      <dgm:spPr/>
      <dgm:t>
        <a:bodyPr/>
        <a:lstStyle/>
        <a:p>
          <a:endParaRPr lang="en-GB"/>
        </a:p>
      </dgm:t>
    </dgm:pt>
  </dgm:ptLst>
  <dgm:cxnLst>
    <dgm:cxn modelId="{C8F70373-0E56-433E-8180-D346BD7A1144}" type="presOf" srcId="{E6467E34-1785-493B-B77F-509F1C5067F1}" destId="{21104FC5-045C-4C31-BACE-4F06EAE51D8E}"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C76E4A13-DF5D-415A-ADE7-C11FFD798A05}" type="presOf" srcId="{6E000D95-5AD7-475C-BBDF-501E9E33B3FD}" destId="{C5686900-4925-4512-AD59-D3FD478D79E2}" srcOrd="0" destOrd="0" presId="urn:microsoft.com/office/officeart/2005/8/layout/hProcess9"/>
    <dgm:cxn modelId="{6EB8F2AC-13AD-4C14-BA65-766CB0BFAC4D}" type="presParOf" srcId="{21104FC5-045C-4C31-BACE-4F06EAE51D8E}" destId="{6A5D5770-A0F5-47F2-A0AA-5EC6D1370EA9}" srcOrd="0" destOrd="0" presId="urn:microsoft.com/office/officeart/2005/8/layout/hProcess9"/>
    <dgm:cxn modelId="{A5120937-FEC4-48F1-9DFD-04FDC56148A7}" type="presParOf" srcId="{21104FC5-045C-4C31-BACE-4F06EAE51D8E}" destId="{270B88B3-B083-4854-8689-C0C428655C30}" srcOrd="1" destOrd="0" presId="urn:microsoft.com/office/officeart/2005/8/layout/hProcess9"/>
    <dgm:cxn modelId="{AB6CC4E6-C5B1-4396-B0A8-5F5E1984BE7E}" type="presParOf" srcId="{270B88B3-B083-4854-8689-C0C428655C30}" destId="{C5686900-4925-4512-AD59-D3FD478D79E2}" srcOrd="0"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smtClean="0"/>
            <a:t>Full </a:t>
          </a:r>
          <a:r>
            <a:rPr lang="da-DK" dirty="0" err="1" smtClean="0"/>
            <a:t>insourcing</a:t>
          </a:r>
          <a:endParaRPr lang="en-GB" dirty="0"/>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1">
        <dgm:presLayoutVars>
          <dgm:bulletEnabled val="1"/>
        </dgm:presLayoutVars>
      </dgm:prSet>
      <dgm:spPr/>
      <dgm:t>
        <a:bodyPr/>
        <a:lstStyle/>
        <a:p>
          <a:endParaRPr lang="en-GB"/>
        </a:p>
      </dgm:t>
    </dgm:pt>
  </dgm:ptLst>
  <dgm:cxnLst>
    <dgm:cxn modelId="{DE554081-3FFF-4E8F-AD4A-EB7BCFA1A202}" type="presOf" srcId="{6E000D95-5AD7-475C-BBDF-501E9E33B3FD}" destId="{C5686900-4925-4512-AD59-D3FD478D79E2}" srcOrd="0" destOrd="0" presId="urn:microsoft.com/office/officeart/2005/8/layout/hProcess9"/>
    <dgm:cxn modelId="{B1A4D41F-8B39-492C-9E41-C63253FC8621}" type="presOf" srcId="{E6467E34-1785-493B-B77F-509F1C5067F1}" destId="{21104FC5-045C-4C31-BACE-4F06EAE51D8E}"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29DDD4E3-E590-4ACE-B2E7-28818A3EBCDE}" type="presParOf" srcId="{21104FC5-045C-4C31-BACE-4F06EAE51D8E}" destId="{6A5D5770-A0F5-47F2-A0AA-5EC6D1370EA9}" srcOrd="0" destOrd="0" presId="urn:microsoft.com/office/officeart/2005/8/layout/hProcess9"/>
    <dgm:cxn modelId="{7C897344-768A-4FA4-B244-BFE6FDD39A2C}" type="presParOf" srcId="{21104FC5-045C-4C31-BACE-4F06EAE51D8E}" destId="{270B88B3-B083-4854-8689-C0C428655C30}" srcOrd="1" destOrd="0" presId="urn:microsoft.com/office/officeart/2005/8/layout/hProcess9"/>
    <dgm:cxn modelId="{3B9490A8-CB92-48D9-BF72-823526B6C417}" type="presParOf" srcId="{270B88B3-B083-4854-8689-C0C428655C30}" destId="{C5686900-4925-4512-AD59-D3FD478D79E2}" srcOrd="0"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467E34-1785-493B-B77F-509F1C5067F1}" type="doc">
      <dgm:prSet loTypeId="urn:microsoft.com/office/officeart/2005/8/layout/hProcess9" loCatId="process" qsTypeId="urn:microsoft.com/office/officeart/2005/8/quickstyle/simple1" qsCatId="simple" csTypeId="urn:microsoft.com/office/officeart/2005/8/colors/accent1_2" csCatId="accent1" phldr="1"/>
      <dgm:spPr/>
    </dgm:pt>
    <dgm:pt modelId="{6E000D95-5AD7-475C-BBDF-501E9E33B3FD}">
      <dgm:prSet phldrT="[Text]"/>
      <dgm:spPr>
        <a:solidFill>
          <a:schemeClr val="bg1">
            <a:lumMod val="65000"/>
          </a:schemeClr>
        </a:solidFill>
      </dgm:spPr>
      <dgm:t>
        <a:bodyPr/>
        <a:lstStyle/>
        <a:p>
          <a:r>
            <a:rPr lang="da-DK" dirty="0" err="1" smtClean="0"/>
            <a:t>Outsourced</a:t>
          </a:r>
          <a:endParaRPr lang="da-DK" dirty="0" smtClean="0"/>
        </a:p>
        <a:p>
          <a:r>
            <a:rPr lang="da-DK" dirty="0" smtClean="0"/>
            <a:t>NP  </a:t>
          </a:r>
        </a:p>
      </dgm:t>
    </dgm:pt>
    <dgm:pt modelId="{6A5066C5-2FA4-4E9E-9071-330A12444621}" type="parTrans" cxnId="{7A7F7C8E-85D2-4EDB-BB5D-B5A232F99039}">
      <dgm:prSet/>
      <dgm:spPr/>
      <dgm:t>
        <a:bodyPr/>
        <a:lstStyle/>
        <a:p>
          <a:endParaRPr lang="en-GB"/>
        </a:p>
      </dgm:t>
    </dgm:pt>
    <dgm:pt modelId="{D1BD8128-A69A-45EE-B57C-812E177C2D70}" type="sibTrans" cxnId="{7A7F7C8E-85D2-4EDB-BB5D-B5A232F99039}">
      <dgm:prSet/>
      <dgm:spPr/>
      <dgm:t>
        <a:bodyPr/>
        <a:lstStyle/>
        <a:p>
          <a:endParaRPr lang="en-GB"/>
        </a:p>
      </dgm:t>
    </dgm:pt>
    <dgm:pt modelId="{21104FC5-045C-4C31-BACE-4F06EAE51D8E}" type="pres">
      <dgm:prSet presAssocID="{E6467E34-1785-493B-B77F-509F1C5067F1}" presName="CompostProcess" presStyleCnt="0">
        <dgm:presLayoutVars>
          <dgm:dir/>
          <dgm:resizeHandles val="exact"/>
        </dgm:presLayoutVars>
      </dgm:prSet>
      <dgm:spPr/>
    </dgm:pt>
    <dgm:pt modelId="{6A5D5770-A0F5-47F2-A0AA-5EC6D1370EA9}" type="pres">
      <dgm:prSet presAssocID="{E6467E34-1785-493B-B77F-509F1C5067F1}" presName="arrow" presStyleLbl="bgShp" presStyleIdx="0" presStyleCnt="1"/>
      <dgm:spPr>
        <a:blipFill rotWithShape="0">
          <a:blip xmlns:r="http://schemas.openxmlformats.org/officeDocument/2006/relationships" r:embed="rId1"/>
          <a:stretch>
            <a:fillRect/>
          </a:stretch>
        </a:blipFill>
      </dgm:spPr>
      <dgm:t>
        <a:bodyPr/>
        <a:lstStyle/>
        <a:p>
          <a:endParaRPr lang="en-GB"/>
        </a:p>
      </dgm:t>
    </dgm:pt>
    <dgm:pt modelId="{270B88B3-B083-4854-8689-C0C428655C30}" type="pres">
      <dgm:prSet presAssocID="{E6467E34-1785-493B-B77F-509F1C5067F1}" presName="linearProcess" presStyleCnt="0"/>
      <dgm:spPr/>
    </dgm:pt>
    <dgm:pt modelId="{C5686900-4925-4512-AD59-D3FD478D79E2}" type="pres">
      <dgm:prSet presAssocID="{6E000D95-5AD7-475C-BBDF-501E9E33B3FD}" presName="textNode" presStyleLbl="node1" presStyleIdx="0" presStyleCnt="1">
        <dgm:presLayoutVars>
          <dgm:bulletEnabled val="1"/>
        </dgm:presLayoutVars>
      </dgm:prSet>
      <dgm:spPr/>
      <dgm:t>
        <a:bodyPr/>
        <a:lstStyle/>
        <a:p>
          <a:endParaRPr lang="en-GB"/>
        </a:p>
      </dgm:t>
    </dgm:pt>
  </dgm:ptLst>
  <dgm:cxnLst>
    <dgm:cxn modelId="{1C1A1096-C476-42C1-8B2B-3F328E9973ED}" type="presOf" srcId="{E6467E34-1785-493B-B77F-509F1C5067F1}" destId="{21104FC5-045C-4C31-BACE-4F06EAE51D8E}" srcOrd="0" destOrd="0" presId="urn:microsoft.com/office/officeart/2005/8/layout/hProcess9"/>
    <dgm:cxn modelId="{F2E09D22-80B5-4B92-9F1B-E93A8BE1E15B}" type="presOf" srcId="{6E000D95-5AD7-475C-BBDF-501E9E33B3FD}" destId="{C5686900-4925-4512-AD59-D3FD478D79E2}" srcOrd="0" destOrd="0" presId="urn:microsoft.com/office/officeart/2005/8/layout/hProcess9"/>
    <dgm:cxn modelId="{7A7F7C8E-85D2-4EDB-BB5D-B5A232F99039}" srcId="{E6467E34-1785-493B-B77F-509F1C5067F1}" destId="{6E000D95-5AD7-475C-BBDF-501E9E33B3FD}" srcOrd="0" destOrd="0" parTransId="{6A5066C5-2FA4-4E9E-9071-330A12444621}" sibTransId="{D1BD8128-A69A-45EE-B57C-812E177C2D70}"/>
    <dgm:cxn modelId="{3EC4BC28-FB18-4941-B22F-313BB2F9C475}" type="presParOf" srcId="{21104FC5-045C-4C31-BACE-4F06EAE51D8E}" destId="{6A5D5770-A0F5-47F2-A0AA-5EC6D1370EA9}" srcOrd="0" destOrd="0" presId="urn:microsoft.com/office/officeart/2005/8/layout/hProcess9"/>
    <dgm:cxn modelId="{548F033E-C726-4013-B79A-98FE93BE5DC3}" type="presParOf" srcId="{21104FC5-045C-4C31-BACE-4F06EAE51D8E}" destId="{270B88B3-B083-4854-8689-C0C428655C30}" srcOrd="1" destOrd="0" presId="urn:microsoft.com/office/officeart/2005/8/layout/hProcess9"/>
    <dgm:cxn modelId="{833BFAE4-941F-4C07-B079-ADCAAFF1B35C}" type="presParOf" srcId="{270B88B3-B083-4854-8689-C0C428655C30}" destId="{C5686900-4925-4512-AD59-D3FD478D79E2}" srcOrd="0" destOrd="0" presId="urn:microsoft.com/office/officeart/2005/8/layout/hProcess9"/>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30445" y="415178"/>
          <a:ext cx="1330924"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t>Business case on </a:t>
          </a:r>
          <a:r>
            <a:rPr lang="da-DK" sz="1400" kern="1200" dirty="0" err="1" smtClean="0"/>
            <a:t>insourcing</a:t>
          </a:r>
          <a:endParaRPr lang="en-GB" sz="1400" kern="1200" dirty="0"/>
        </a:p>
      </dsp:txBody>
      <dsp:txXfrm>
        <a:off x="57468" y="442201"/>
        <a:ext cx="1276878" cy="499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21783" y="415178"/>
          <a:ext cx="1148248"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err="1" smtClean="0"/>
            <a:t>Started</a:t>
          </a:r>
          <a:r>
            <a:rPr lang="da-DK" sz="1400" kern="1200" dirty="0" smtClean="0"/>
            <a:t> </a:t>
          </a:r>
          <a:r>
            <a:rPr lang="da-DK" sz="1400" kern="1200" dirty="0" err="1" smtClean="0"/>
            <a:t>build</a:t>
          </a:r>
          <a:r>
            <a:rPr lang="da-DK" sz="1400" kern="1200" dirty="0" smtClean="0"/>
            <a:t> CMCC</a:t>
          </a:r>
          <a:endParaRPr lang="en-GB" sz="1400" kern="1200" dirty="0"/>
        </a:p>
      </dsp:txBody>
      <dsp:txXfrm>
        <a:off x="148806" y="442201"/>
        <a:ext cx="1094202" cy="499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37006" y="415178"/>
          <a:ext cx="1117802"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a-DK" sz="1200" kern="1200" dirty="0" err="1" smtClean="0"/>
            <a:t>Insourced</a:t>
          </a:r>
          <a:endParaRPr lang="da-DK" sz="1200" kern="1200" dirty="0" smtClean="0"/>
        </a:p>
        <a:p>
          <a:pPr lvl="0" algn="ctr" defTabSz="533400">
            <a:lnSpc>
              <a:spcPct val="90000"/>
            </a:lnSpc>
            <a:spcBef>
              <a:spcPct val="0"/>
            </a:spcBef>
            <a:spcAft>
              <a:spcPct val="35000"/>
            </a:spcAft>
          </a:pPr>
          <a:r>
            <a:rPr lang="da-DK" sz="1200" kern="1200" dirty="0" smtClean="0"/>
            <a:t>Markets/NIMS  </a:t>
          </a:r>
          <a:endParaRPr lang="en-GB" sz="1200" kern="1200" dirty="0"/>
        </a:p>
      </dsp:txBody>
      <dsp:txXfrm>
        <a:off x="164029" y="442201"/>
        <a:ext cx="1063756" cy="499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30445" y="415178"/>
          <a:ext cx="1330924"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a-DK" sz="1100" kern="1200" dirty="0" err="1" smtClean="0"/>
            <a:t>Insources</a:t>
          </a:r>
          <a:endParaRPr lang="da-DK" sz="1100" kern="1200" dirty="0" smtClean="0"/>
        </a:p>
        <a:p>
          <a:pPr lvl="0" algn="ctr" defTabSz="488950">
            <a:lnSpc>
              <a:spcPct val="90000"/>
            </a:lnSpc>
            <a:spcBef>
              <a:spcPct val="0"/>
            </a:spcBef>
            <a:spcAft>
              <a:spcPct val="35000"/>
            </a:spcAft>
          </a:pPr>
          <a:r>
            <a:rPr lang="da-DK" sz="1100" kern="1200" dirty="0" err="1" smtClean="0"/>
            <a:t>Midrange</a:t>
          </a:r>
          <a:r>
            <a:rPr lang="da-DK" sz="1100" kern="1200" dirty="0" smtClean="0"/>
            <a:t>, Network  </a:t>
          </a:r>
          <a:endParaRPr lang="en-GB" sz="1100" kern="1200" dirty="0"/>
        </a:p>
      </dsp:txBody>
      <dsp:txXfrm>
        <a:off x="57468" y="442201"/>
        <a:ext cx="1276878" cy="499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197898" y="415178"/>
          <a:ext cx="996018"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kern="1200" dirty="0" smtClean="0"/>
            <a:t>Full </a:t>
          </a:r>
          <a:r>
            <a:rPr lang="da-DK" sz="1400" kern="1200" dirty="0" err="1" smtClean="0"/>
            <a:t>insourcing</a:t>
          </a:r>
          <a:endParaRPr lang="en-GB" sz="1400" kern="1200" dirty="0"/>
        </a:p>
      </dsp:txBody>
      <dsp:txXfrm>
        <a:off x="224921" y="442201"/>
        <a:ext cx="941972" cy="4995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D5770-A0F5-47F2-A0AA-5EC6D1370EA9}">
      <dsp:nvSpPr>
        <dsp:cNvPr id="0" name=""/>
        <dsp:cNvSpPr/>
      </dsp:nvSpPr>
      <dsp:spPr>
        <a:xfrm>
          <a:off x="104386" y="0"/>
          <a:ext cx="1183043" cy="1383928"/>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C5686900-4925-4512-AD59-D3FD478D79E2}">
      <dsp:nvSpPr>
        <dsp:cNvPr id="0" name=""/>
        <dsp:cNvSpPr/>
      </dsp:nvSpPr>
      <dsp:spPr>
        <a:xfrm>
          <a:off x="228344" y="415178"/>
          <a:ext cx="935126" cy="553571"/>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a-DK" sz="1200" kern="1200" dirty="0" err="1" smtClean="0"/>
            <a:t>Outsourced</a:t>
          </a:r>
          <a:endParaRPr lang="da-DK" sz="1200" kern="1200" dirty="0" smtClean="0"/>
        </a:p>
        <a:p>
          <a:pPr lvl="0" algn="ctr" defTabSz="533400">
            <a:lnSpc>
              <a:spcPct val="90000"/>
            </a:lnSpc>
            <a:spcBef>
              <a:spcPct val="0"/>
            </a:spcBef>
            <a:spcAft>
              <a:spcPct val="35000"/>
            </a:spcAft>
          </a:pPr>
          <a:r>
            <a:rPr lang="da-DK" sz="1200" kern="1200" dirty="0" smtClean="0"/>
            <a:t>NP  </a:t>
          </a:r>
        </a:p>
      </dsp:txBody>
      <dsp:txXfrm>
        <a:off x="255367" y="442201"/>
        <a:ext cx="881080" cy="4995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54586" cy="496247"/>
          </a:xfrm>
          <a:prstGeom prst="rect">
            <a:avLst/>
          </a:prstGeom>
        </p:spPr>
        <p:txBody>
          <a:bodyPr vert="horz" wrap="square" lIns="93257" tIns="46628" rIns="93257" bIns="46628" numCol="1" anchor="t" anchorCtr="0" compatLnSpc="1">
            <a:prstTxWarp prst="textNoShape">
              <a:avLst/>
            </a:prstTxWarp>
          </a:bodyPr>
          <a:lstStyle>
            <a:lvl1pPr>
              <a:defRPr sz="1200">
                <a:latin typeface="Calibri" pitchFamily="34" charset="0"/>
              </a:defRPr>
            </a:lvl1pPr>
          </a:lstStyle>
          <a:p>
            <a:endParaRPr lang="sv-SE" dirty="0"/>
          </a:p>
        </p:txBody>
      </p:sp>
      <p:sp>
        <p:nvSpPr>
          <p:cNvPr id="3" name="Platshållare för datum 2"/>
          <p:cNvSpPr>
            <a:spLocks noGrp="1"/>
          </p:cNvSpPr>
          <p:nvPr>
            <p:ph type="dt" idx="1"/>
          </p:nvPr>
        </p:nvSpPr>
        <p:spPr>
          <a:xfrm>
            <a:off x="3863691" y="1"/>
            <a:ext cx="2954586" cy="496247"/>
          </a:xfrm>
          <a:prstGeom prst="rect">
            <a:avLst/>
          </a:prstGeom>
        </p:spPr>
        <p:txBody>
          <a:bodyPr vert="horz" wrap="square" lIns="93257" tIns="46628" rIns="93257" bIns="46628" numCol="1" anchor="t" anchorCtr="0" compatLnSpc="1">
            <a:prstTxWarp prst="textNoShape">
              <a:avLst/>
            </a:prstTxWarp>
          </a:bodyPr>
          <a:lstStyle>
            <a:lvl1pPr algn="r">
              <a:defRPr sz="1200">
                <a:latin typeface="Calibri" pitchFamily="34" charset="0"/>
              </a:defRPr>
            </a:lvl1pPr>
          </a:lstStyle>
          <a:p>
            <a:fld id="{C0C977F2-B081-4543-904A-12B3DF09BA82}" type="datetimeFigureOut">
              <a:rPr lang="sv-SE"/>
              <a:pPr/>
              <a:t>2016-05-02</a:t>
            </a:fld>
            <a:endParaRPr lang="sv-SE" dirty="0"/>
          </a:p>
        </p:txBody>
      </p:sp>
      <p:sp>
        <p:nvSpPr>
          <p:cNvPr id="4" name="Platshållare för bildobjekt 3"/>
          <p:cNvSpPr>
            <a:spLocks noGrp="1" noRot="1" noChangeAspect="1"/>
          </p:cNvSpPr>
          <p:nvPr>
            <p:ph type="sldImg" idx="2"/>
          </p:nvPr>
        </p:nvSpPr>
        <p:spPr>
          <a:xfrm>
            <a:off x="927100" y="744538"/>
            <a:ext cx="4967288" cy="3725862"/>
          </a:xfrm>
          <a:prstGeom prst="rect">
            <a:avLst/>
          </a:prstGeom>
          <a:noFill/>
          <a:ln w="12700">
            <a:solidFill>
              <a:prstClr val="black"/>
            </a:solidFill>
          </a:ln>
        </p:spPr>
        <p:txBody>
          <a:bodyPr vert="horz" lIns="93257" tIns="46628" rIns="93257" bIns="46628" rtlCol="0" anchor="ctr"/>
          <a:lstStyle/>
          <a:p>
            <a:pPr lvl="0"/>
            <a:endParaRPr lang="sv-SE" noProof="0" dirty="0"/>
          </a:p>
        </p:txBody>
      </p:sp>
      <p:sp>
        <p:nvSpPr>
          <p:cNvPr id="5" name="Platshållare för anteckningar 4"/>
          <p:cNvSpPr>
            <a:spLocks noGrp="1"/>
          </p:cNvSpPr>
          <p:nvPr>
            <p:ph type="body" sz="quarter" idx="3"/>
          </p:nvPr>
        </p:nvSpPr>
        <p:spPr>
          <a:xfrm>
            <a:off x="681828" y="4716769"/>
            <a:ext cx="5456245" cy="4469454"/>
          </a:xfrm>
          <a:prstGeom prst="rect">
            <a:avLst/>
          </a:prstGeom>
        </p:spPr>
        <p:txBody>
          <a:bodyPr vert="horz" lIns="93257" tIns="46628" rIns="93257" bIns="46628"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1" y="9433537"/>
            <a:ext cx="2954586" cy="496247"/>
          </a:xfrm>
          <a:prstGeom prst="rect">
            <a:avLst/>
          </a:prstGeom>
        </p:spPr>
        <p:txBody>
          <a:bodyPr vert="horz" wrap="square" lIns="93257" tIns="46628" rIns="93257" bIns="46628" numCol="1" anchor="b" anchorCtr="0" compatLnSpc="1">
            <a:prstTxWarp prst="textNoShape">
              <a:avLst/>
            </a:prstTxWarp>
          </a:bodyPr>
          <a:lstStyle>
            <a:lvl1pPr>
              <a:defRPr sz="1200">
                <a:latin typeface="Calibri" pitchFamily="34" charset="0"/>
              </a:defRPr>
            </a:lvl1pPr>
          </a:lstStyle>
          <a:p>
            <a:endParaRPr lang="sv-SE" dirty="0"/>
          </a:p>
        </p:txBody>
      </p:sp>
      <p:sp>
        <p:nvSpPr>
          <p:cNvPr id="7" name="Platshållare för bildnummer 6"/>
          <p:cNvSpPr>
            <a:spLocks noGrp="1"/>
          </p:cNvSpPr>
          <p:nvPr>
            <p:ph type="sldNum" sz="quarter" idx="5"/>
          </p:nvPr>
        </p:nvSpPr>
        <p:spPr>
          <a:xfrm>
            <a:off x="3863691" y="9433537"/>
            <a:ext cx="2954586" cy="496247"/>
          </a:xfrm>
          <a:prstGeom prst="rect">
            <a:avLst/>
          </a:prstGeom>
        </p:spPr>
        <p:txBody>
          <a:bodyPr vert="horz" wrap="square" lIns="93257" tIns="46628" rIns="93257" bIns="46628" numCol="1" anchor="b" anchorCtr="0" compatLnSpc="1">
            <a:prstTxWarp prst="textNoShape">
              <a:avLst/>
            </a:prstTxWarp>
          </a:bodyPr>
          <a:lstStyle>
            <a:lvl1pPr algn="r">
              <a:defRPr sz="1200">
                <a:latin typeface="Calibri" pitchFamily="34" charset="0"/>
              </a:defRPr>
            </a:lvl1pPr>
          </a:lstStyle>
          <a:p>
            <a:fld id="{13435D1D-E47B-4850-BEB1-D3FEA33AB923}" type="slidenum">
              <a:rPr lang="sv-SE"/>
              <a:pPr/>
              <a:t>‹#›</a:t>
            </a:fld>
            <a:endParaRPr lang="sv-SE" dirty="0"/>
          </a:p>
        </p:txBody>
      </p:sp>
    </p:spTree>
    <p:extLst>
      <p:ext uri="{BB962C8B-B14F-4D97-AF65-F5344CB8AC3E}">
        <p14:creationId xmlns:p14="http://schemas.microsoft.com/office/powerpoint/2010/main" val="2645839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2373" algn="l" rtl="0" eaLnBrk="0" fontAlgn="base" hangingPunct="0">
      <a:spcBef>
        <a:spcPct val="30000"/>
      </a:spcBef>
      <a:spcAft>
        <a:spcPct val="0"/>
      </a:spcAft>
      <a:defRPr sz="1200" kern="1200">
        <a:solidFill>
          <a:schemeClr val="tx1"/>
        </a:solidFill>
        <a:latin typeface="+mn-lt"/>
        <a:ea typeface="+mn-ea"/>
        <a:cs typeface="+mn-cs"/>
      </a:defRPr>
    </a:lvl2pPr>
    <a:lvl3pPr marL="904758" algn="l" rtl="0" eaLnBrk="0" fontAlgn="base" hangingPunct="0">
      <a:spcBef>
        <a:spcPct val="30000"/>
      </a:spcBef>
      <a:spcAft>
        <a:spcPct val="0"/>
      </a:spcAft>
      <a:defRPr sz="1200" kern="1200">
        <a:solidFill>
          <a:schemeClr val="tx1"/>
        </a:solidFill>
        <a:latin typeface="+mn-lt"/>
        <a:ea typeface="+mn-ea"/>
        <a:cs typeface="+mn-cs"/>
      </a:defRPr>
    </a:lvl3pPr>
    <a:lvl4pPr marL="1357137" algn="l" rtl="0" eaLnBrk="0" fontAlgn="base" hangingPunct="0">
      <a:spcBef>
        <a:spcPct val="30000"/>
      </a:spcBef>
      <a:spcAft>
        <a:spcPct val="0"/>
      </a:spcAft>
      <a:defRPr sz="1200" kern="1200">
        <a:solidFill>
          <a:schemeClr val="tx1"/>
        </a:solidFill>
        <a:latin typeface="+mn-lt"/>
        <a:ea typeface="+mn-ea"/>
        <a:cs typeface="+mn-cs"/>
      </a:defRPr>
    </a:lvl4pPr>
    <a:lvl5pPr marL="1809514" algn="l" rtl="0" eaLnBrk="0" fontAlgn="base" hangingPunct="0">
      <a:spcBef>
        <a:spcPct val="30000"/>
      </a:spcBef>
      <a:spcAft>
        <a:spcPct val="0"/>
      </a:spcAft>
      <a:defRPr sz="1200" kern="1200">
        <a:solidFill>
          <a:schemeClr val="tx1"/>
        </a:solidFill>
        <a:latin typeface="+mn-lt"/>
        <a:ea typeface="+mn-ea"/>
        <a:cs typeface="+mn-cs"/>
      </a:defRPr>
    </a:lvl5pPr>
    <a:lvl6pPr marL="2261896" algn="l" defTabSz="904758" rtl="0" eaLnBrk="1" latinLnBrk="0" hangingPunct="1">
      <a:defRPr sz="1200" kern="1200">
        <a:solidFill>
          <a:schemeClr val="tx1"/>
        </a:solidFill>
        <a:latin typeface="+mn-lt"/>
        <a:ea typeface="+mn-ea"/>
        <a:cs typeface="+mn-cs"/>
      </a:defRPr>
    </a:lvl6pPr>
    <a:lvl7pPr marL="2714280" algn="l" defTabSz="904758" rtl="0" eaLnBrk="1" latinLnBrk="0" hangingPunct="1">
      <a:defRPr sz="1200" kern="1200">
        <a:solidFill>
          <a:schemeClr val="tx1"/>
        </a:solidFill>
        <a:latin typeface="+mn-lt"/>
        <a:ea typeface="+mn-ea"/>
        <a:cs typeface="+mn-cs"/>
      </a:defRPr>
    </a:lvl7pPr>
    <a:lvl8pPr marL="3166657" algn="l" defTabSz="904758" rtl="0" eaLnBrk="1" latinLnBrk="0" hangingPunct="1">
      <a:defRPr sz="1200" kern="1200">
        <a:solidFill>
          <a:schemeClr val="tx1"/>
        </a:solidFill>
        <a:latin typeface="+mn-lt"/>
        <a:ea typeface="+mn-ea"/>
        <a:cs typeface="+mn-cs"/>
      </a:defRPr>
    </a:lvl8pPr>
    <a:lvl9pPr marL="3619033" algn="l" defTabSz="904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20.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4538"/>
            <a:ext cx="4967288"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7064" indent="-287332" eaLnBrk="0" hangingPunct="0">
              <a:defRPr sz="2400">
                <a:solidFill>
                  <a:schemeClr val="tx1"/>
                </a:solidFill>
                <a:latin typeface="Arial" charset="0"/>
                <a:cs typeface="Arial" charset="0"/>
              </a:defRPr>
            </a:lvl2pPr>
            <a:lvl3pPr marL="1149331" indent="-229866" eaLnBrk="0" hangingPunct="0">
              <a:defRPr sz="2400">
                <a:solidFill>
                  <a:schemeClr val="tx1"/>
                </a:solidFill>
                <a:latin typeface="Arial" charset="0"/>
                <a:cs typeface="Arial" charset="0"/>
              </a:defRPr>
            </a:lvl3pPr>
            <a:lvl4pPr marL="1609062" indent="-229866" eaLnBrk="0" hangingPunct="0">
              <a:defRPr sz="2400">
                <a:solidFill>
                  <a:schemeClr val="tx1"/>
                </a:solidFill>
                <a:latin typeface="Arial" charset="0"/>
                <a:cs typeface="Arial" charset="0"/>
              </a:defRPr>
            </a:lvl4pPr>
            <a:lvl5pPr marL="2068795" indent="-229866" eaLnBrk="0" hangingPunct="0">
              <a:defRPr sz="2400">
                <a:solidFill>
                  <a:schemeClr val="tx1"/>
                </a:solidFill>
                <a:latin typeface="Arial" charset="0"/>
                <a:cs typeface="Arial" charset="0"/>
              </a:defRPr>
            </a:lvl5pPr>
            <a:lvl6pPr marL="2528527" indent="-229866" eaLnBrk="0" fontAlgn="base" hangingPunct="0">
              <a:spcBef>
                <a:spcPct val="0"/>
              </a:spcBef>
              <a:spcAft>
                <a:spcPct val="0"/>
              </a:spcAft>
              <a:defRPr sz="2400">
                <a:solidFill>
                  <a:schemeClr val="tx1"/>
                </a:solidFill>
                <a:latin typeface="Arial" charset="0"/>
                <a:cs typeface="Arial" charset="0"/>
              </a:defRPr>
            </a:lvl6pPr>
            <a:lvl7pPr marL="2988259" indent="-229866" eaLnBrk="0" fontAlgn="base" hangingPunct="0">
              <a:spcBef>
                <a:spcPct val="0"/>
              </a:spcBef>
              <a:spcAft>
                <a:spcPct val="0"/>
              </a:spcAft>
              <a:defRPr sz="2400">
                <a:solidFill>
                  <a:schemeClr val="tx1"/>
                </a:solidFill>
                <a:latin typeface="Arial" charset="0"/>
                <a:cs typeface="Arial" charset="0"/>
              </a:defRPr>
            </a:lvl7pPr>
            <a:lvl8pPr marL="3447991" indent="-229866" eaLnBrk="0" fontAlgn="base" hangingPunct="0">
              <a:spcBef>
                <a:spcPct val="0"/>
              </a:spcBef>
              <a:spcAft>
                <a:spcPct val="0"/>
              </a:spcAft>
              <a:defRPr sz="2400">
                <a:solidFill>
                  <a:schemeClr val="tx1"/>
                </a:solidFill>
                <a:latin typeface="Arial" charset="0"/>
                <a:cs typeface="Arial" charset="0"/>
              </a:defRPr>
            </a:lvl8pPr>
            <a:lvl9pPr marL="3907722" indent="-229866" eaLnBrk="0" fontAlgn="base" hangingPunct="0">
              <a:spcBef>
                <a:spcPct val="0"/>
              </a:spcBef>
              <a:spcAft>
                <a:spcPct val="0"/>
              </a:spcAft>
              <a:defRPr sz="2400">
                <a:solidFill>
                  <a:schemeClr val="tx1"/>
                </a:solidFill>
                <a:latin typeface="Arial" charset="0"/>
                <a:cs typeface="Arial" charset="0"/>
              </a:defRPr>
            </a:lvl9pPr>
          </a:lstStyle>
          <a:p>
            <a:pPr eaLnBrk="1" hangingPunct="1"/>
            <a:fld id="{BD38726A-1CFE-4263-9194-EF72E068DAD2}" type="slidenum">
              <a:rPr lang="sv-SE" sz="1200">
                <a:latin typeface="Calibri" pitchFamily="34" charset="0"/>
              </a:rPr>
              <a:pPr eaLnBrk="1" hangingPunct="1"/>
              <a:t>1</a:t>
            </a:fld>
            <a:endParaRPr lang="sv-SE" sz="1200" dirty="0">
              <a:latin typeface="Calibri" pitchFamily="34" charset="0"/>
            </a:endParaRPr>
          </a:p>
        </p:txBody>
      </p:sp>
    </p:spTree>
    <p:extLst>
      <p:ext uri="{BB962C8B-B14F-4D97-AF65-F5344CB8AC3E}">
        <p14:creationId xmlns:p14="http://schemas.microsoft.com/office/powerpoint/2010/main" val="232168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0402BC-8D15-495D-8E98-D51FDC55F0B8}" type="slidenum">
              <a:rPr lang="en-US" smtClean="0">
                <a:solidFill>
                  <a:prstClr val="black"/>
                </a:solidFill>
              </a:rPr>
              <a:pPr/>
              <a:t>10</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Nordea COnfidential</a:t>
            </a:r>
            <a:endParaRPr lang="en-US">
              <a:solidFill>
                <a:prstClr val="black"/>
              </a:solidFill>
            </a:endParaRPr>
          </a:p>
        </p:txBody>
      </p:sp>
    </p:spTree>
    <p:extLst>
      <p:ext uri="{BB962C8B-B14F-4D97-AF65-F5344CB8AC3E}">
        <p14:creationId xmlns:p14="http://schemas.microsoft.com/office/powerpoint/2010/main" val="260801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435D1D-E47B-4850-BEB1-D3FEA33AB923}" type="slidenum">
              <a:rPr lang="sv-SE" smtClean="0"/>
              <a:pPr/>
              <a:t>11</a:t>
            </a:fld>
            <a:endParaRPr lang="sv-SE" dirty="0"/>
          </a:p>
        </p:txBody>
      </p:sp>
    </p:spTree>
    <p:extLst>
      <p:ext uri="{BB962C8B-B14F-4D97-AF65-F5344CB8AC3E}">
        <p14:creationId xmlns:p14="http://schemas.microsoft.com/office/powerpoint/2010/main" val="183580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53426" indent="-289779" eaLnBrk="0" hangingPunct="0">
              <a:defRPr sz="2400">
                <a:solidFill>
                  <a:schemeClr val="tx1"/>
                </a:solidFill>
                <a:latin typeface="Arial" charset="0"/>
                <a:cs typeface="Arial" charset="0"/>
              </a:defRPr>
            </a:lvl2pPr>
            <a:lvl3pPr marL="1159116" indent="-231823" eaLnBrk="0" hangingPunct="0">
              <a:defRPr sz="2400">
                <a:solidFill>
                  <a:schemeClr val="tx1"/>
                </a:solidFill>
                <a:latin typeface="Arial" charset="0"/>
                <a:cs typeface="Arial" charset="0"/>
              </a:defRPr>
            </a:lvl3pPr>
            <a:lvl4pPr marL="1622763" indent="-231823" eaLnBrk="0" hangingPunct="0">
              <a:defRPr sz="2400">
                <a:solidFill>
                  <a:schemeClr val="tx1"/>
                </a:solidFill>
                <a:latin typeface="Arial" charset="0"/>
                <a:cs typeface="Arial" charset="0"/>
              </a:defRPr>
            </a:lvl4pPr>
            <a:lvl5pPr marL="2086409" indent="-231823" eaLnBrk="0" hangingPunct="0">
              <a:defRPr sz="2400">
                <a:solidFill>
                  <a:schemeClr val="tx1"/>
                </a:solidFill>
                <a:latin typeface="Arial" charset="0"/>
                <a:cs typeface="Arial" charset="0"/>
              </a:defRPr>
            </a:lvl5pPr>
            <a:lvl6pPr marL="2550056" indent="-231823" eaLnBrk="0" fontAlgn="base" hangingPunct="0">
              <a:spcBef>
                <a:spcPct val="0"/>
              </a:spcBef>
              <a:spcAft>
                <a:spcPct val="0"/>
              </a:spcAft>
              <a:defRPr sz="2400">
                <a:solidFill>
                  <a:schemeClr val="tx1"/>
                </a:solidFill>
                <a:latin typeface="Arial" charset="0"/>
                <a:cs typeface="Arial" charset="0"/>
              </a:defRPr>
            </a:lvl6pPr>
            <a:lvl7pPr marL="3013702" indent="-231823" eaLnBrk="0" fontAlgn="base" hangingPunct="0">
              <a:spcBef>
                <a:spcPct val="0"/>
              </a:spcBef>
              <a:spcAft>
                <a:spcPct val="0"/>
              </a:spcAft>
              <a:defRPr sz="2400">
                <a:solidFill>
                  <a:schemeClr val="tx1"/>
                </a:solidFill>
                <a:latin typeface="Arial" charset="0"/>
                <a:cs typeface="Arial" charset="0"/>
              </a:defRPr>
            </a:lvl7pPr>
            <a:lvl8pPr marL="3477349" indent="-231823" eaLnBrk="0" fontAlgn="base" hangingPunct="0">
              <a:spcBef>
                <a:spcPct val="0"/>
              </a:spcBef>
              <a:spcAft>
                <a:spcPct val="0"/>
              </a:spcAft>
              <a:defRPr sz="2400">
                <a:solidFill>
                  <a:schemeClr val="tx1"/>
                </a:solidFill>
                <a:latin typeface="Arial" charset="0"/>
                <a:cs typeface="Arial" charset="0"/>
              </a:defRPr>
            </a:lvl8pPr>
            <a:lvl9pPr marL="3940995" indent="-231823" eaLnBrk="0" fontAlgn="base" hangingPunct="0">
              <a:spcBef>
                <a:spcPct val="0"/>
              </a:spcBef>
              <a:spcAft>
                <a:spcPct val="0"/>
              </a:spcAft>
              <a:defRPr sz="2400">
                <a:solidFill>
                  <a:schemeClr val="tx1"/>
                </a:solidFill>
                <a:latin typeface="Arial" charset="0"/>
                <a:cs typeface="Arial" charset="0"/>
              </a:defRPr>
            </a:lvl9pPr>
          </a:lstStyle>
          <a:p>
            <a:pPr eaLnBrk="1" hangingPunct="1"/>
            <a:fld id="{4EC521EB-256E-41BA-83A4-DE76B09708A1}" type="slidenum">
              <a:rPr lang="en-GB" sz="1200">
                <a:solidFill>
                  <a:prstClr val="black"/>
                </a:solidFill>
                <a:latin typeface="Calibri" pitchFamily="34" charset="0"/>
              </a:rPr>
              <a:pPr eaLnBrk="1" hangingPunct="1"/>
              <a:t>12</a:t>
            </a:fld>
            <a:endParaRPr lang="en-GB" sz="1200">
              <a:solidFill>
                <a:prstClr val="black"/>
              </a:solidFill>
              <a:latin typeface="Calibri" pitchFamily="34" charset="0"/>
            </a:endParaRP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50" y="2285647"/>
            <a:ext cx="5703002" cy="43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Notes Placeholder 9"/>
          <p:cNvSpPr>
            <a:spLocks noGrp="1"/>
          </p:cNvSpPr>
          <p:nvPr>
            <p:ph type="body" idx="1"/>
          </p:nvPr>
        </p:nvSpPr>
        <p:spPr bwMode="auto">
          <a:xfrm>
            <a:off x="204548" y="5169372"/>
            <a:ext cx="6446518" cy="4207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smtClean="0"/>
          </a:p>
        </p:txBody>
      </p:sp>
      <p:pic>
        <p:nvPicPr>
          <p:cNvPr id="34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95" y="5567016"/>
            <a:ext cx="5553648" cy="325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75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Mark the </a:t>
            </a:r>
            <a:r>
              <a:rPr lang="da-DK" dirty="0" err="1" smtClean="0"/>
              <a:t>possibility</a:t>
            </a:r>
            <a:r>
              <a:rPr lang="da-DK" dirty="0" smtClean="0"/>
              <a:t> of changen jobs </a:t>
            </a:r>
            <a:r>
              <a:rPr lang="da-DK" dirty="0" err="1" smtClean="0"/>
              <a:t>within</a:t>
            </a:r>
            <a:r>
              <a:rPr lang="da-DK" dirty="0" smtClean="0"/>
              <a:t> Nordea </a:t>
            </a:r>
            <a:endParaRPr lang="en-GB" dirty="0"/>
          </a:p>
        </p:txBody>
      </p:sp>
      <p:sp>
        <p:nvSpPr>
          <p:cNvPr id="4" name="Slide Number Placeholder 3"/>
          <p:cNvSpPr>
            <a:spLocks noGrp="1"/>
          </p:cNvSpPr>
          <p:nvPr>
            <p:ph type="sldNum" sz="quarter" idx="10"/>
          </p:nvPr>
        </p:nvSpPr>
        <p:spPr/>
        <p:txBody>
          <a:bodyPr/>
          <a:lstStyle/>
          <a:p>
            <a:fld id="{13435D1D-E47B-4850-BEB1-D3FEA33AB923}" type="slidenum">
              <a:rPr lang="sv-SE" smtClean="0"/>
              <a:pPr/>
              <a:t>2</a:t>
            </a:fld>
            <a:endParaRPr lang="sv-SE" dirty="0"/>
          </a:p>
        </p:txBody>
      </p:sp>
    </p:spTree>
    <p:extLst>
      <p:ext uri="{BB962C8B-B14F-4D97-AF65-F5344CB8AC3E}">
        <p14:creationId xmlns:p14="http://schemas.microsoft.com/office/powerpoint/2010/main" val="171705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One of the </a:t>
            </a:r>
            <a:r>
              <a:rPr lang="en-US" dirty="0" smtClean="0"/>
              <a:t>challenges working </a:t>
            </a:r>
            <a:r>
              <a:rPr lang="da-DK" dirty="0" smtClean="0"/>
              <a:t>with </a:t>
            </a:r>
            <a:r>
              <a:rPr lang="en-US" dirty="0" smtClean="0"/>
              <a:t>configuration</a:t>
            </a:r>
            <a:r>
              <a:rPr lang="da-DK" dirty="0" smtClean="0"/>
              <a:t>/</a:t>
            </a:r>
            <a:r>
              <a:rPr lang="da-DK" dirty="0" err="1" smtClean="0"/>
              <a:t>cmdb</a:t>
            </a:r>
            <a:r>
              <a:rPr lang="da-DK" dirty="0" smtClean="0"/>
              <a:t> </a:t>
            </a:r>
            <a:r>
              <a:rPr lang="da-DK" dirty="0" smtClean="0"/>
              <a:t>in Nordea is the geografik </a:t>
            </a:r>
            <a:r>
              <a:rPr lang="en-US" dirty="0" smtClean="0"/>
              <a:t>spread</a:t>
            </a:r>
            <a:r>
              <a:rPr lang="da-DK" dirty="0" smtClean="0"/>
              <a:t> </a:t>
            </a:r>
            <a:endParaRPr lang="en-GB" dirty="0"/>
          </a:p>
        </p:txBody>
      </p:sp>
      <p:sp>
        <p:nvSpPr>
          <p:cNvPr id="4" name="Slide Number Placeholder 3"/>
          <p:cNvSpPr>
            <a:spLocks noGrp="1"/>
          </p:cNvSpPr>
          <p:nvPr>
            <p:ph type="sldNum" sz="quarter" idx="10"/>
          </p:nvPr>
        </p:nvSpPr>
        <p:spPr/>
        <p:txBody>
          <a:bodyPr/>
          <a:lstStyle/>
          <a:p>
            <a:fld id="{13435D1D-E47B-4850-BEB1-D3FEA33AB923}" type="slidenum">
              <a:rPr lang="sv-SE" smtClean="0"/>
              <a:pPr/>
              <a:t>3</a:t>
            </a:fld>
            <a:endParaRPr lang="sv-SE" dirty="0"/>
          </a:p>
        </p:txBody>
      </p:sp>
    </p:spTree>
    <p:extLst>
      <p:ext uri="{BB962C8B-B14F-4D97-AF65-F5344CB8AC3E}">
        <p14:creationId xmlns:p14="http://schemas.microsoft.com/office/powerpoint/2010/main" val="316605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a:xfrm>
            <a:off x="933450" y="744538"/>
            <a:ext cx="4964113" cy="3722687"/>
          </a:xfrm>
          <a:ln/>
        </p:spPr>
      </p:sp>
      <p:sp>
        <p:nvSpPr>
          <p:cNvPr id="100355" name="Rectangle 3"/>
          <p:cNvSpPr>
            <a:spLocks noGrp="1"/>
          </p:cNvSpPr>
          <p:nvPr>
            <p:ph type="body" idx="1"/>
          </p:nvPr>
        </p:nvSpPr>
        <p:spPr>
          <a:xfrm>
            <a:off x="682909" y="4716842"/>
            <a:ext cx="5454089" cy="4470284"/>
          </a:xfrm>
          <a:noFill/>
        </p:spPr>
        <p:txBody>
          <a:bodyPr lIns="94705" tIns="47352" rIns="94705" bIns="47352"/>
          <a:lstStyle/>
          <a:p>
            <a:pPr marL="952687" lvl="2"/>
            <a:endParaRPr lang="en-GB" sz="1100" b="1" dirty="0"/>
          </a:p>
          <a:p>
            <a:r>
              <a:rPr lang="da-DK" dirty="0" smtClean="0">
                <a:latin typeface="Arial" pitchFamily="34" charset="0"/>
              </a:rPr>
              <a:t>Global </a:t>
            </a:r>
            <a:r>
              <a:rPr lang="da-DK" dirty="0" err="1" smtClean="0">
                <a:latin typeface="Arial" pitchFamily="34" charset="0"/>
              </a:rPr>
              <a:t>systemically</a:t>
            </a:r>
            <a:r>
              <a:rPr lang="da-DK" dirty="0" smtClean="0">
                <a:latin typeface="Arial" pitchFamily="34" charset="0"/>
              </a:rPr>
              <a:t> </a:t>
            </a:r>
            <a:r>
              <a:rPr lang="da-DK" dirty="0" err="1" smtClean="0">
                <a:latin typeface="Arial" pitchFamily="34" charset="0"/>
              </a:rPr>
              <a:t>important</a:t>
            </a:r>
            <a:r>
              <a:rPr lang="da-DK" dirty="0" smtClean="0">
                <a:latin typeface="Arial" pitchFamily="34" charset="0"/>
              </a:rPr>
              <a:t> banks </a:t>
            </a:r>
            <a:r>
              <a:rPr lang="da-DK" dirty="0" err="1" smtClean="0">
                <a:latin typeface="Arial" pitchFamily="34" charset="0"/>
              </a:rPr>
              <a:t>means</a:t>
            </a:r>
            <a:r>
              <a:rPr lang="da-DK" dirty="0" smtClean="0">
                <a:latin typeface="Arial" pitchFamily="34" charset="0"/>
              </a:rPr>
              <a:t> </a:t>
            </a:r>
            <a:r>
              <a:rPr lang="da-DK" dirty="0" err="1" smtClean="0">
                <a:latin typeface="Arial" pitchFamily="34" charset="0"/>
              </a:rPr>
              <a:t>that</a:t>
            </a:r>
            <a:r>
              <a:rPr lang="da-DK" dirty="0" smtClean="0">
                <a:latin typeface="Arial" pitchFamily="34" charset="0"/>
              </a:rPr>
              <a:t> it </a:t>
            </a:r>
            <a:r>
              <a:rPr lang="da-DK" dirty="0" err="1" smtClean="0">
                <a:latin typeface="Arial" pitchFamily="34" charset="0"/>
              </a:rPr>
              <a:t>will</a:t>
            </a:r>
            <a:r>
              <a:rPr lang="da-DK" dirty="0" smtClean="0">
                <a:latin typeface="Arial" pitchFamily="34" charset="0"/>
              </a:rPr>
              <a:t> have major </a:t>
            </a:r>
            <a:r>
              <a:rPr lang="da-DK" dirty="0" err="1" smtClean="0">
                <a:latin typeface="Arial" pitchFamily="34" charset="0"/>
              </a:rPr>
              <a:t>impact</a:t>
            </a:r>
            <a:r>
              <a:rPr lang="da-DK" dirty="0" smtClean="0">
                <a:latin typeface="Arial" pitchFamily="34" charset="0"/>
              </a:rPr>
              <a:t> on the </a:t>
            </a:r>
            <a:r>
              <a:rPr lang="da-DK" dirty="0" err="1" smtClean="0">
                <a:latin typeface="Arial" pitchFamily="34" charset="0"/>
              </a:rPr>
              <a:t>worlds</a:t>
            </a:r>
            <a:r>
              <a:rPr lang="da-DK" dirty="0" smtClean="0">
                <a:latin typeface="Arial" pitchFamily="34" charset="0"/>
              </a:rPr>
              <a:t> </a:t>
            </a:r>
            <a:r>
              <a:rPr lang="da-DK" dirty="0" err="1" smtClean="0">
                <a:latin typeface="Arial" pitchFamily="34" charset="0"/>
              </a:rPr>
              <a:t>economi</a:t>
            </a:r>
            <a:r>
              <a:rPr lang="da-DK" dirty="0" smtClean="0">
                <a:latin typeface="Arial" pitchFamily="34" charset="0"/>
              </a:rPr>
              <a:t> if the bank </a:t>
            </a:r>
            <a:r>
              <a:rPr lang="da-DK" dirty="0" err="1" smtClean="0">
                <a:latin typeface="Arial" pitchFamily="34" charset="0"/>
              </a:rPr>
              <a:t>goes</a:t>
            </a:r>
            <a:r>
              <a:rPr lang="da-DK" dirty="0" smtClean="0">
                <a:latin typeface="Arial" pitchFamily="34" charset="0"/>
              </a:rPr>
              <a:t> </a:t>
            </a:r>
            <a:r>
              <a:rPr lang="da-DK" dirty="0" err="1" smtClean="0">
                <a:latin typeface="Arial" pitchFamily="34" charset="0"/>
              </a:rPr>
              <a:t>down</a:t>
            </a:r>
            <a:r>
              <a:rPr lang="da-DK" dirty="0" smtClean="0">
                <a:latin typeface="Arial" pitchFamily="34" charset="0"/>
              </a:rPr>
              <a:t> – Central banks </a:t>
            </a:r>
            <a:r>
              <a:rPr lang="da-DK" dirty="0" err="1" smtClean="0">
                <a:latin typeface="Arial" pitchFamily="34" charset="0"/>
              </a:rPr>
              <a:t>will</a:t>
            </a:r>
            <a:r>
              <a:rPr lang="da-DK" dirty="0" smtClean="0">
                <a:latin typeface="Arial" pitchFamily="34" charset="0"/>
              </a:rPr>
              <a:t> have to step in and </a:t>
            </a:r>
            <a:r>
              <a:rPr lang="da-DK" dirty="0" err="1" smtClean="0">
                <a:latin typeface="Arial" pitchFamily="34" charset="0"/>
              </a:rPr>
              <a:t>help</a:t>
            </a:r>
            <a:r>
              <a:rPr lang="da-DK" dirty="0" smtClean="0">
                <a:latin typeface="Arial" pitchFamily="34" charset="0"/>
              </a:rPr>
              <a:t> </a:t>
            </a:r>
          </a:p>
          <a:p>
            <a:r>
              <a:rPr lang="da-DK" dirty="0" smtClean="0">
                <a:latin typeface="Arial" pitchFamily="34" charset="0"/>
              </a:rPr>
              <a:t>Not </a:t>
            </a:r>
            <a:r>
              <a:rPr lang="da-DK" dirty="0" err="1" smtClean="0">
                <a:latin typeface="Arial" pitchFamily="34" charset="0"/>
              </a:rPr>
              <a:t>only</a:t>
            </a:r>
            <a:r>
              <a:rPr lang="da-DK" dirty="0" smtClean="0">
                <a:latin typeface="Arial" pitchFamily="34" charset="0"/>
              </a:rPr>
              <a:t> Global but </a:t>
            </a:r>
            <a:r>
              <a:rPr lang="da-DK" dirty="0" err="1" smtClean="0">
                <a:latin typeface="Arial" pitchFamily="34" charset="0"/>
              </a:rPr>
              <a:t>also</a:t>
            </a:r>
            <a:r>
              <a:rPr lang="da-DK" dirty="0" smtClean="0">
                <a:latin typeface="Arial" pitchFamily="34" charset="0"/>
              </a:rPr>
              <a:t> </a:t>
            </a:r>
            <a:r>
              <a:rPr lang="da-DK" dirty="0" err="1" smtClean="0">
                <a:latin typeface="Arial" pitchFamily="34" charset="0"/>
              </a:rPr>
              <a:t>Euroapien</a:t>
            </a:r>
            <a:r>
              <a:rPr lang="da-DK" dirty="0" smtClean="0">
                <a:latin typeface="Arial" pitchFamily="34" charset="0"/>
              </a:rPr>
              <a:t> </a:t>
            </a:r>
            <a:r>
              <a:rPr lang="da-DK" dirty="0" err="1" smtClean="0">
                <a:latin typeface="Arial" pitchFamily="34" charset="0"/>
              </a:rPr>
              <a:t>systemic</a:t>
            </a:r>
            <a:r>
              <a:rPr lang="da-DK" dirty="0" smtClean="0">
                <a:latin typeface="Arial" pitchFamily="34" charset="0"/>
              </a:rPr>
              <a:t> bank </a:t>
            </a:r>
            <a:r>
              <a:rPr lang="da-DK" dirty="0" err="1" smtClean="0">
                <a:latin typeface="Arial" pitchFamily="34" charset="0"/>
              </a:rPr>
              <a:t>means</a:t>
            </a:r>
            <a:r>
              <a:rPr lang="da-DK" dirty="0" smtClean="0">
                <a:latin typeface="Arial" pitchFamily="34" charset="0"/>
              </a:rPr>
              <a:t> </a:t>
            </a:r>
            <a:r>
              <a:rPr lang="da-DK" dirty="0" err="1" smtClean="0">
                <a:latin typeface="Arial" pitchFamily="34" charset="0"/>
              </a:rPr>
              <a:t>full</a:t>
            </a:r>
            <a:r>
              <a:rPr lang="da-DK" dirty="0" smtClean="0">
                <a:latin typeface="Arial" pitchFamily="34" charset="0"/>
              </a:rPr>
              <a:t> fokus from FSA and ECB (ECB has </a:t>
            </a:r>
            <a:r>
              <a:rPr lang="da-DK" dirty="0" err="1" smtClean="0">
                <a:latin typeface="Arial" pitchFamily="34" charset="0"/>
              </a:rPr>
              <a:t>their</a:t>
            </a:r>
            <a:r>
              <a:rPr lang="da-DK" dirty="0" smtClean="0">
                <a:latin typeface="Arial" pitchFamily="34" charset="0"/>
              </a:rPr>
              <a:t> </a:t>
            </a:r>
            <a:r>
              <a:rPr lang="da-DK" dirty="0" err="1" smtClean="0">
                <a:latin typeface="Arial" pitchFamily="34" charset="0"/>
              </a:rPr>
              <a:t>owne</a:t>
            </a:r>
            <a:r>
              <a:rPr lang="da-DK" dirty="0" smtClean="0">
                <a:latin typeface="Arial" pitchFamily="34" charset="0"/>
              </a:rPr>
              <a:t> </a:t>
            </a:r>
            <a:r>
              <a:rPr lang="da-DK" dirty="0" err="1" smtClean="0">
                <a:latin typeface="Arial" pitchFamily="34" charset="0"/>
              </a:rPr>
              <a:t>office</a:t>
            </a:r>
            <a:r>
              <a:rPr lang="da-DK" dirty="0" smtClean="0">
                <a:latin typeface="Arial" pitchFamily="34" charset="0"/>
              </a:rPr>
              <a:t> in Nordea )</a:t>
            </a:r>
          </a:p>
          <a:p>
            <a:endParaRPr lang="da-DK"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44538"/>
            <a:ext cx="4965700" cy="3724275"/>
          </a:xfrm>
        </p:spPr>
      </p:sp>
      <p:sp>
        <p:nvSpPr>
          <p:cNvPr id="3" name="Notes Placeholder 2"/>
          <p:cNvSpPr>
            <a:spLocks noGrp="1"/>
          </p:cNvSpPr>
          <p:nvPr>
            <p:ph type="body" idx="1"/>
          </p:nvPr>
        </p:nvSpPr>
        <p:spPr/>
        <p:txBody>
          <a:bodyPr>
            <a:normAutofit/>
          </a:bodyPr>
          <a:lstStyle/>
          <a:p>
            <a:r>
              <a:rPr lang="da-DK" dirty="0" err="1" smtClean="0"/>
              <a:t>Compounded</a:t>
            </a:r>
            <a:r>
              <a:rPr lang="da-DK" dirty="0" smtClean="0"/>
              <a:t> </a:t>
            </a:r>
            <a:r>
              <a:rPr lang="da-DK" dirty="0" err="1" smtClean="0"/>
              <a:t>annual</a:t>
            </a:r>
            <a:r>
              <a:rPr lang="da-DK" dirty="0" smtClean="0"/>
              <a:t> </a:t>
            </a:r>
            <a:r>
              <a:rPr lang="da-DK" dirty="0" err="1" smtClean="0"/>
              <a:t>groth</a:t>
            </a:r>
            <a:r>
              <a:rPr lang="da-DK" dirty="0" smtClean="0"/>
              <a:t> rate = CAGR </a:t>
            </a:r>
          </a:p>
          <a:p>
            <a:r>
              <a:rPr lang="da-DK" dirty="0" err="1" smtClean="0"/>
              <a:t>Acc</a:t>
            </a:r>
            <a:r>
              <a:rPr lang="da-DK" dirty="0" smtClean="0"/>
              <a:t> dividend = Afkast </a:t>
            </a:r>
          </a:p>
          <a:p>
            <a:r>
              <a:rPr lang="da-DK" dirty="0" err="1" smtClean="0"/>
              <a:t>Acc</a:t>
            </a:r>
            <a:r>
              <a:rPr lang="da-DK" dirty="0" smtClean="0"/>
              <a:t> </a:t>
            </a:r>
            <a:r>
              <a:rPr lang="da-DK" dirty="0" err="1"/>
              <a:t>e</a:t>
            </a:r>
            <a:r>
              <a:rPr lang="da-DK" dirty="0" err="1" smtClean="0"/>
              <a:t>quity</a:t>
            </a:r>
            <a:r>
              <a:rPr lang="da-DK" dirty="0" smtClean="0"/>
              <a:t> = </a:t>
            </a:r>
            <a:r>
              <a:rPr lang="da-DK" dirty="0" err="1" smtClean="0"/>
              <a:t>Grow</a:t>
            </a:r>
            <a:r>
              <a:rPr lang="da-DK" dirty="0" smtClean="0"/>
              <a:t> in </a:t>
            </a:r>
            <a:r>
              <a:rPr lang="da-DK" dirty="0" err="1" smtClean="0"/>
              <a:t>shares</a:t>
            </a:r>
            <a:r>
              <a:rPr lang="da-DK" dirty="0" smtClean="0"/>
              <a:t> </a:t>
            </a:r>
          </a:p>
          <a:p>
            <a:r>
              <a:rPr lang="da-DK" dirty="0" smtClean="0"/>
              <a:t>2007 to 2010 = Financial </a:t>
            </a:r>
            <a:r>
              <a:rPr lang="da-DK" dirty="0" err="1" smtClean="0"/>
              <a:t>crises</a:t>
            </a:r>
            <a:r>
              <a:rPr lang="da-DK" dirty="0" smtClean="0"/>
              <a:t> = Still </a:t>
            </a:r>
            <a:r>
              <a:rPr lang="da-DK" dirty="0" err="1" smtClean="0"/>
              <a:t>steady</a:t>
            </a:r>
            <a:r>
              <a:rPr lang="da-DK" dirty="0" smtClean="0"/>
              <a:t> </a:t>
            </a:r>
            <a:r>
              <a:rPr lang="da-DK" dirty="0" err="1" smtClean="0"/>
              <a:t>delivering</a:t>
            </a:r>
            <a:r>
              <a:rPr lang="da-DK" dirty="0" smtClean="0"/>
              <a:t> </a:t>
            </a:r>
            <a:endParaRPr lang="en-GB" dirty="0"/>
          </a:p>
        </p:txBody>
      </p:sp>
      <p:sp>
        <p:nvSpPr>
          <p:cNvPr id="4" name="Slide Number Placeholder 3"/>
          <p:cNvSpPr>
            <a:spLocks noGrp="1"/>
          </p:cNvSpPr>
          <p:nvPr>
            <p:ph type="sldNum" sz="quarter" idx="10"/>
          </p:nvPr>
        </p:nvSpPr>
        <p:spPr/>
        <p:txBody>
          <a:bodyPr/>
          <a:lstStyle/>
          <a:p>
            <a:fld id="{1471F38E-256C-4F0F-ABE3-05818CDBBA5E}"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Markets Value is </a:t>
            </a:r>
            <a:r>
              <a:rPr lang="da-DK" dirty="0" err="1" smtClean="0"/>
              <a:t>quite</a:t>
            </a:r>
            <a:r>
              <a:rPr lang="da-DK" dirty="0" smtClean="0"/>
              <a:t> large </a:t>
            </a:r>
            <a:r>
              <a:rPr lang="da-DK" dirty="0" err="1" smtClean="0"/>
              <a:t>that</a:t>
            </a:r>
            <a:r>
              <a:rPr lang="da-DK" dirty="0" smtClean="0"/>
              <a:t> Deutsche Bank </a:t>
            </a:r>
            <a:r>
              <a:rPr lang="da-DK" dirty="0" err="1" smtClean="0"/>
              <a:t>even</a:t>
            </a:r>
            <a:r>
              <a:rPr lang="da-DK" dirty="0" smtClean="0"/>
              <a:t> </a:t>
            </a:r>
            <a:r>
              <a:rPr lang="da-DK" dirty="0" err="1" smtClean="0"/>
              <a:t>though</a:t>
            </a:r>
            <a:r>
              <a:rPr lang="da-DK" dirty="0" smtClean="0"/>
              <a:t> Deutsche Bank is </a:t>
            </a:r>
            <a:r>
              <a:rPr lang="da-DK" dirty="0" err="1" smtClean="0"/>
              <a:t>dobble</a:t>
            </a:r>
            <a:r>
              <a:rPr lang="da-DK" dirty="0" smtClean="0"/>
              <a:t>/</a:t>
            </a:r>
            <a:r>
              <a:rPr lang="da-DK" dirty="0" err="1" smtClean="0"/>
              <a:t>trippel</a:t>
            </a:r>
            <a:r>
              <a:rPr lang="da-DK" dirty="0" smtClean="0"/>
              <a:t> the </a:t>
            </a:r>
            <a:r>
              <a:rPr lang="da-DK" dirty="0" err="1" smtClean="0"/>
              <a:t>value</a:t>
            </a:r>
            <a:r>
              <a:rPr lang="da-DK" dirty="0" smtClean="0"/>
              <a:t> </a:t>
            </a:r>
          </a:p>
          <a:p>
            <a:endParaRPr lang="da-DK" dirty="0"/>
          </a:p>
          <a:p>
            <a:r>
              <a:rPr lang="da-DK" dirty="0" smtClean="0"/>
              <a:t>Danske Bank has </a:t>
            </a:r>
            <a:r>
              <a:rPr lang="da-DK" dirty="0" err="1" smtClean="0"/>
              <a:t>half</a:t>
            </a:r>
            <a:r>
              <a:rPr lang="da-DK" dirty="0" smtClean="0"/>
              <a:t> the </a:t>
            </a:r>
            <a:r>
              <a:rPr lang="da-DK" dirty="0" err="1" smtClean="0"/>
              <a:t>markets</a:t>
            </a:r>
            <a:r>
              <a:rPr lang="da-DK" dirty="0" smtClean="0"/>
              <a:t> </a:t>
            </a:r>
            <a:r>
              <a:rPr lang="da-DK" dirty="0" err="1" smtClean="0"/>
              <a:t>value</a:t>
            </a:r>
            <a:r>
              <a:rPr lang="da-DK" dirty="0" smtClean="0"/>
              <a:t> – </a:t>
            </a:r>
            <a:r>
              <a:rPr lang="da-DK" dirty="0" err="1" smtClean="0"/>
              <a:t>Swedbank</a:t>
            </a:r>
            <a:r>
              <a:rPr lang="da-DK" dirty="0" smtClean="0"/>
              <a:t> is </a:t>
            </a:r>
            <a:r>
              <a:rPr lang="da-DK" dirty="0" err="1" smtClean="0"/>
              <a:t>no</a:t>
            </a:r>
            <a:r>
              <a:rPr lang="da-DK" dirty="0" smtClean="0"/>
              <a:t> 15 – Nordea </a:t>
            </a:r>
            <a:r>
              <a:rPr lang="da-DK" dirty="0" err="1" smtClean="0"/>
              <a:t>are</a:t>
            </a:r>
            <a:r>
              <a:rPr lang="da-DK" dirty="0" smtClean="0"/>
              <a:t> </a:t>
            </a:r>
            <a:r>
              <a:rPr lang="da-DK" dirty="0" err="1" smtClean="0"/>
              <a:t>discussion</a:t>
            </a:r>
            <a:r>
              <a:rPr lang="da-DK" dirty="0" smtClean="0"/>
              <a:t> with Barclays, Santander and </a:t>
            </a:r>
            <a:r>
              <a:rPr lang="da-DK" dirty="0" err="1" smtClean="0"/>
              <a:t>other</a:t>
            </a:r>
            <a:r>
              <a:rPr lang="da-DK" dirty="0" smtClean="0"/>
              <a:t> s </a:t>
            </a:r>
          </a:p>
          <a:p>
            <a:endParaRPr lang="da-DK" dirty="0"/>
          </a:p>
          <a:p>
            <a:endParaRPr lang="en-GB" dirty="0"/>
          </a:p>
        </p:txBody>
      </p:sp>
      <p:sp>
        <p:nvSpPr>
          <p:cNvPr id="4" name="Slide Number Placeholder 3"/>
          <p:cNvSpPr>
            <a:spLocks noGrp="1"/>
          </p:cNvSpPr>
          <p:nvPr>
            <p:ph type="sldNum" sz="quarter" idx="10"/>
          </p:nvPr>
        </p:nvSpPr>
        <p:spPr/>
        <p:txBody>
          <a:bodyPr/>
          <a:lstStyle/>
          <a:p>
            <a:fld id="{1CB0B2A9-BF30-4137-A923-7F6143BFB5C8}"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64132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More </a:t>
            </a:r>
            <a:r>
              <a:rPr lang="da-DK" dirty="0" err="1" smtClean="0"/>
              <a:t>that</a:t>
            </a:r>
            <a:r>
              <a:rPr lang="da-DK" dirty="0" smtClean="0"/>
              <a:t> 5000 servers has </a:t>
            </a:r>
            <a:r>
              <a:rPr lang="da-DK" dirty="0" err="1" smtClean="0"/>
              <a:t>been</a:t>
            </a:r>
            <a:r>
              <a:rPr lang="da-DK" dirty="0" smtClean="0"/>
              <a:t> </a:t>
            </a:r>
            <a:r>
              <a:rPr lang="da-DK" dirty="0" err="1" smtClean="0"/>
              <a:t>moved</a:t>
            </a:r>
            <a:r>
              <a:rPr lang="da-DK" dirty="0" smtClean="0"/>
              <a:t>/</a:t>
            </a:r>
            <a:r>
              <a:rPr lang="da-DK" dirty="0" err="1" smtClean="0"/>
              <a:t>relocated</a:t>
            </a:r>
            <a:r>
              <a:rPr lang="da-DK" dirty="0" smtClean="0"/>
              <a:t> – 2 TB data  </a:t>
            </a:r>
            <a:endParaRPr lang="en-GB" dirty="0"/>
          </a:p>
        </p:txBody>
      </p:sp>
      <p:sp>
        <p:nvSpPr>
          <p:cNvPr id="4" name="Slide Number Placeholder 3"/>
          <p:cNvSpPr>
            <a:spLocks noGrp="1"/>
          </p:cNvSpPr>
          <p:nvPr>
            <p:ph type="sldNum" sz="quarter" idx="10"/>
          </p:nvPr>
        </p:nvSpPr>
        <p:spPr/>
        <p:txBody>
          <a:bodyPr/>
          <a:lstStyle/>
          <a:p>
            <a:fld id="{13435D1D-E47B-4850-BEB1-D3FEA33AB923}" type="slidenum">
              <a:rPr lang="sv-SE" smtClean="0"/>
              <a:pPr/>
              <a:t>7</a:t>
            </a:fld>
            <a:endParaRPr lang="sv-SE" dirty="0"/>
          </a:p>
        </p:txBody>
      </p:sp>
    </p:spTree>
    <p:extLst>
      <p:ext uri="{BB962C8B-B14F-4D97-AF65-F5344CB8AC3E}">
        <p14:creationId xmlns:p14="http://schemas.microsoft.com/office/powerpoint/2010/main" val="362731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smtClean="0"/>
              <a:t>We</a:t>
            </a:r>
            <a:r>
              <a:rPr lang="da-DK" dirty="0" smtClean="0"/>
              <a:t> have </a:t>
            </a:r>
            <a:r>
              <a:rPr lang="da-DK" dirty="0" err="1" smtClean="0"/>
              <a:t>accomplished</a:t>
            </a:r>
            <a:r>
              <a:rPr lang="da-DK" dirty="0" smtClean="0"/>
              <a:t> on ”</a:t>
            </a:r>
            <a:r>
              <a:rPr lang="da-DK" dirty="0" err="1" smtClean="0"/>
              <a:t>Take</a:t>
            </a:r>
            <a:r>
              <a:rPr lang="da-DK" dirty="0" smtClean="0"/>
              <a:t> Control ” and </a:t>
            </a:r>
            <a:r>
              <a:rPr lang="da-DK" dirty="0" err="1" smtClean="0"/>
              <a:t>Cost</a:t>
            </a:r>
            <a:r>
              <a:rPr lang="da-DK" dirty="0" smtClean="0"/>
              <a:t> </a:t>
            </a:r>
          </a:p>
          <a:p>
            <a:r>
              <a:rPr lang="da-DK" dirty="0" smtClean="0"/>
              <a:t>I&amp;O 700 mil Euro in 2015 </a:t>
            </a:r>
            <a:endParaRPr lang="en-GB" dirty="0"/>
          </a:p>
        </p:txBody>
      </p:sp>
      <p:sp>
        <p:nvSpPr>
          <p:cNvPr id="4" name="Slide Number Placeholder 3"/>
          <p:cNvSpPr>
            <a:spLocks noGrp="1"/>
          </p:cNvSpPr>
          <p:nvPr>
            <p:ph type="sldNum" sz="quarter" idx="10"/>
          </p:nvPr>
        </p:nvSpPr>
        <p:spPr/>
        <p:txBody>
          <a:bodyPr/>
          <a:lstStyle/>
          <a:p>
            <a:fld id="{5E0402BC-8D15-495D-8E98-D51FDC55F0B8}" type="slidenum">
              <a:rPr lang="en-US" smtClean="0">
                <a:solidFill>
                  <a:prstClr val="black"/>
                </a:solidFill>
              </a:rPr>
              <a:pPr/>
              <a:t>8</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Nordea COnfidential</a:t>
            </a:r>
            <a:endParaRPr lang="en-US">
              <a:solidFill>
                <a:prstClr val="black"/>
              </a:solidFill>
            </a:endParaRPr>
          </a:p>
        </p:txBody>
      </p:sp>
    </p:spTree>
    <p:extLst>
      <p:ext uri="{BB962C8B-B14F-4D97-AF65-F5344CB8AC3E}">
        <p14:creationId xmlns:p14="http://schemas.microsoft.com/office/powerpoint/2010/main" val="260801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7713"/>
            <a:ext cx="4959350" cy="3721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B2DB84-5A6B-487B-A9F0-4FB970DB1B9C}" type="slidenum">
              <a:rPr lang="en-GB">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91789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7.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oleObject" Target="../embeddings/oleObject2.bin"/></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8.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oleObject" Target="../embeddings/oleObject3.bin"/></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vmlDrawing" Target="../drawings/vmlDrawing5.vml"/><Relationship Id="rId5" Type="http://schemas.openxmlformats.org/officeDocument/2006/relationships/image" Target="../media/image6.jpeg"/><Relationship Id="rId4" Type="http://schemas.openxmlformats.org/officeDocument/2006/relationships/oleObject" Target="../embeddings/oleObject5.bin"/></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1.xml"/><Relationship Id="rId1" Type="http://schemas.openxmlformats.org/officeDocument/2006/relationships/vmlDrawing" Target="../drawings/vmlDrawing6.vml"/><Relationship Id="rId5" Type="http://schemas.openxmlformats.org/officeDocument/2006/relationships/image" Target="../media/image8.jpeg"/><Relationship Id="rId4" Type="http://schemas.openxmlformats.org/officeDocument/2006/relationships/oleObject" Target="../embeddings/oleObject6.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xml"/><Relationship Id="rId1" Type="http://schemas.openxmlformats.org/officeDocument/2006/relationships/vmlDrawing" Target="../drawings/vmlDrawing8.vml"/><Relationship Id="rId5" Type="http://schemas.openxmlformats.org/officeDocument/2006/relationships/image" Target="../media/image6.jpeg"/><Relationship Id="rId4" Type="http://schemas.openxmlformats.org/officeDocument/2006/relationships/oleObject" Target="../embeddings/oleObject8.bin"/></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4.xml"/><Relationship Id="rId1" Type="http://schemas.openxmlformats.org/officeDocument/2006/relationships/vmlDrawing" Target="../drawings/vmlDrawing9.vml"/><Relationship Id="rId5" Type="http://schemas.openxmlformats.org/officeDocument/2006/relationships/image" Target="../media/image8.jpeg"/><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11.vml"/><Relationship Id="rId5" Type="http://schemas.openxmlformats.org/officeDocument/2006/relationships/image" Target="../media/image6.jpeg"/><Relationship Id="rId4" Type="http://schemas.openxmlformats.org/officeDocument/2006/relationships/oleObject" Target="../embeddings/oleObject11.bin"/></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7.xml"/><Relationship Id="rId1" Type="http://schemas.openxmlformats.org/officeDocument/2006/relationships/vmlDrawing" Target="../drawings/vmlDrawing12.vml"/><Relationship Id="rId5" Type="http://schemas.openxmlformats.org/officeDocument/2006/relationships/image" Target="../media/image8.jpeg"/><Relationship Id="rId4" Type="http://schemas.openxmlformats.org/officeDocument/2006/relationships/oleObject" Target="../embeddings/oleObject12.bin"/></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xml"/><Relationship Id="rId1" Type="http://schemas.openxmlformats.org/officeDocument/2006/relationships/vmlDrawing" Target="../drawings/vmlDrawing14.vml"/><Relationship Id="rId5" Type="http://schemas.openxmlformats.org/officeDocument/2006/relationships/image" Target="../media/image6.jpeg"/><Relationship Id="rId4" Type="http://schemas.openxmlformats.org/officeDocument/2006/relationships/oleObject" Target="../embeddings/oleObject14.bin"/></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0.xml"/><Relationship Id="rId1" Type="http://schemas.openxmlformats.org/officeDocument/2006/relationships/vmlDrawing" Target="../drawings/vmlDrawing15.vml"/><Relationship Id="rId5" Type="http://schemas.openxmlformats.org/officeDocument/2006/relationships/image" Target="../media/image8.jpeg"/><Relationship Id="rId4" Type="http://schemas.openxmlformats.org/officeDocument/2006/relationships/oleObject" Target="../embeddings/oleObject15.bin"/></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62.xml"/><Relationship Id="rId1" Type="http://schemas.openxmlformats.org/officeDocument/2006/relationships/vmlDrawing" Target="../drawings/vmlDrawing17.vml"/><Relationship Id="rId5" Type="http://schemas.openxmlformats.org/officeDocument/2006/relationships/image" Target="../media/image6.jpeg"/><Relationship Id="rId4" Type="http://schemas.openxmlformats.org/officeDocument/2006/relationships/oleObject" Target="../embeddings/oleObject17.bin"/></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63.xml"/><Relationship Id="rId1" Type="http://schemas.openxmlformats.org/officeDocument/2006/relationships/vmlDrawing" Target="../drawings/vmlDrawing18.vml"/><Relationship Id="rId5" Type="http://schemas.openxmlformats.org/officeDocument/2006/relationships/image" Target="../media/image8.jpeg"/><Relationship Id="rId4" Type="http://schemas.openxmlformats.org/officeDocument/2006/relationships/oleObject" Target="../embeddings/oleObject18.bin"/></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65.xml"/><Relationship Id="rId1" Type="http://schemas.openxmlformats.org/officeDocument/2006/relationships/vmlDrawing" Target="../drawings/vmlDrawing20.vml"/><Relationship Id="rId5" Type="http://schemas.openxmlformats.org/officeDocument/2006/relationships/image" Target="../media/image6.jpeg"/><Relationship Id="rId4" Type="http://schemas.openxmlformats.org/officeDocument/2006/relationships/oleObject" Target="../embeddings/oleObject20.bin"/></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66.xml"/><Relationship Id="rId1" Type="http://schemas.openxmlformats.org/officeDocument/2006/relationships/vmlDrawing" Target="../drawings/vmlDrawing21.vml"/><Relationship Id="rId5" Type="http://schemas.openxmlformats.org/officeDocument/2006/relationships/image" Target="../media/image8.jpeg"/><Relationship Id="rId4" Type="http://schemas.openxmlformats.org/officeDocument/2006/relationships/oleObject" Target="../embeddings/oleObject21.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68.xml"/><Relationship Id="rId1" Type="http://schemas.openxmlformats.org/officeDocument/2006/relationships/vmlDrawing" Target="../drawings/vmlDrawing23.vml"/><Relationship Id="rId5" Type="http://schemas.openxmlformats.org/officeDocument/2006/relationships/image" Target="../media/image6.jpeg"/><Relationship Id="rId4" Type="http://schemas.openxmlformats.org/officeDocument/2006/relationships/oleObject" Target="../embeddings/oleObject23.bin"/></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69.xml"/><Relationship Id="rId1" Type="http://schemas.openxmlformats.org/officeDocument/2006/relationships/vmlDrawing" Target="../drawings/vmlDrawing24.vml"/><Relationship Id="rId5" Type="http://schemas.openxmlformats.org/officeDocument/2006/relationships/image" Target="../media/image8.jpeg"/><Relationship Id="rId4" Type="http://schemas.openxmlformats.org/officeDocument/2006/relationships/oleObject" Target="../embeddings/oleObject24.bin"/></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0.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3.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4.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5.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5.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6.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7.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8.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8.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8.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9.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9.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9.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6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6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0.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0.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1.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1.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2.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2.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7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0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2.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3.xml"/></Relationships>
</file>

<file path=ppt/slideLayouts/_rels/slideLayout7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3.xml"/></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3.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4.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4.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4.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4.xml"/></Relationships>
</file>

<file path=ppt/slideLayouts/_rels/slideLayout7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4.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5.xml"/></Relationships>
</file>

<file path=ppt/slideLayouts/_rels/slideLayout7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6.xml"/></Relationships>
</file>

<file path=ppt/slideLayouts/_rels/slideLayout7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6.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7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7.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7.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7.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7.xml"/></Relationships>
</file>

<file path=ppt/slideLayouts/_rels/slideLayout7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7.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47.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7.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80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8.xml"/></Relationships>
</file>

<file path=ppt/slideLayouts/_rels/slideLayout8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8.xml"/></Relationships>
</file>

<file path=ppt/slideLayouts/_rels/slideLayout80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8.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8.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9.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9.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9.xml"/></Relationships>
</file>

<file path=ppt/slideLayouts/_rels/slideLayout8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49.xml"/></Relationships>
</file>

<file path=ppt/slideLayouts/_rels/slideLayout8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0.xml"/></Relationships>
</file>

<file path=ppt/slideLayouts/_rels/slideLayout8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0.xml"/></Relationships>
</file>

<file path=ppt/slideLayouts/_rels/slideLayout8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1.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1.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1.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6806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4322245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240335724"/>
      </p:ext>
    </p:extLst>
  </p:cSld>
  <p:clrMapOvr>
    <a:masterClrMapping/>
  </p:clrMapOvr>
  <p:timing>
    <p:tnLst>
      <p:par>
        <p:cTn id="1" dur="indefinite" restart="never" nodeType="tmRoot"/>
      </p:par>
    </p:tn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715248538"/>
      </p:ext>
    </p:extLst>
  </p:cSld>
  <p:clrMapOvr>
    <a:masterClrMapping/>
  </p:clrMapOvr>
  <p:timing>
    <p:tnLst>
      <p:par>
        <p:cTn id="1" dur="indefinite" restart="never" nodeType="tmRoot"/>
      </p:par>
    </p:tn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907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78"/>
            <a:ext cx="1746855" cy="325501"/>
          </a:xfrm>
          <a:prstGeom prst="rect">
            <a:avLst/>
          </a:prstGeom>
        </p:spPr>
      </p:pic>
    </p:spTree>
    <p:extLst>
      <p:ext uri="{BB962C8B-B14F-4D97-AF65-F5344CB8AC3E}">
        <p14:creationId xmlns:p14="http://schemas.microsoft.com/office/powerpoint/2010/main" val="3911444675"/>
      </p:ext>
    </p:extLst>
  </p:cSld>
  <p:clrMapOvr>
    <a:masterClrMapping/>
  </p:clrMapOvr>
  <p:timing>
    <p:tnLst>
      <p:par>
        <p:cTn id="1" dur="indefinite" restart="never" nodeType="tmRoot"/>
      </p:par>
    </p:tn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6972703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04"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462"/>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551"/>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72636109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1760633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28"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94"/>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551"/>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289436160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795217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3280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192152735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322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3128834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12819622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76"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462"/>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smtClean="0">
                <a:solidFill>
                  <a:srgbClr val="808080"/>
                </a:solidFill>
                <a:latin typeface="Arial"/>
                <a:cs typeface="Arial Unicode MS"/>
              </a:rPr>
              <a:t>GARTNER CONSULTING</a:t>
            </a:r>
            <a:endParaRPr lang="en-US" sz="1000" b="1" kern="0">
              <a:solidFill>
                <a:srgbClr val="808080"/>
              </a:solidFill>
              <a:latin typeface="Arial"/>
              <a:cs typeface="Arial Unicode MS"/>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smtClean="0">
                <a:solidFill>
                  <a:srgbClr val="969696"/>
                </a:solidFill>
                <a:latin typeface="Arial" charset="0"/>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smtClean="0">
                <a:solidFill>
                  <a:srgbClr val="969696"/>
                </a:solidFill>
                <a:latin typeface="Arial" charset="0"/>
                <a:cs typeface="Arial Unicode MS"/>
              </a:rPr>
            </a:br>
            <a:r>
              <a:rPr lang="en-US" sz="800" smtClean="0">
                <a:solidFill>
                  <a:srgbClr val="969696"/>
                </a:solidFill>
                <a:latin typeface="Arial" charset="0"/>
                <a:cs typeface="Arial Unicode MS"/>
              </a:rPr>
              <a:t>© 2013 Gartner, Inc. and/or its affiliates. All rights reserved.</a:t>
            </a:r>
          </a:p>
        </p:txBody>
      </p:sp>
      <p:grpSp>
        <p:nvGrpSpPr>
          <p:cNvPr id="2" name="Group 95"/>
          <p:cNvGrpSpPr>
            <a:grpSpLocks noChangeAspect="1"/>
          </p:cNvGrpSpPr>
          <p:nvPr/>
        </p:nvGrpSpPr>
        <p:grpSpPr bwMode="gray">
          <a:xfrm>
            <a:off x="7742118" y="6337551"/>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168718519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333763621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00"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94"/>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a:rPr>
              <a:pPr algn="ctr">
                <a:defRPr/>
              </a:pPr>
              <a:t>‹#›</a:t>
            </a:fld>
            <a:endParaRPr lang="en-US" altLang="en-US" sz="800" dirty="0">
              <a:solidFill>
                <a:srgbClr val="808080"/>
              </a:solidFill>
              <a:latin typeface="Arial"/>
              <a:cs typeface="Arial Unicode MS"/>
            </a:endParaRPr>
          </a:p>
        </p:txBody>
      </p:sp>
      <p:grpSp>
        <p:nvGrpSpPr>
          <p:cNvPr id="3" name="Group 95"/>
          <p:cNvGrpSpPr>
            <a:grpSpLocks noChangeAspect="1"/>
          </p:cNvGrpSpPr>
          <p:nvPr/>
        </p:nvGrpSpPr>
        <p:grpSpPr bwMode="gray">
          <a:xfrm>
            <a:off x="7742118" y="6337551"/>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239308115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492673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4537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405400077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5270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339273471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48"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408"/>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497"/>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157050288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3227352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72"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40"/>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3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3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497"/>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5413312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22891938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95514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6131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9630543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09793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5276228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20"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386"/>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475"/>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236631406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312123770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44"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18"/>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1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17"/>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475"/>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246168437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674972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507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88477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8026869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03624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50895659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492"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398"/>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487"/>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41985646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16009890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516"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99" y="2990930"/>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32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32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487"/>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428982153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633635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1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0764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86229799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7239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4"/>
            <a:ext cx="35290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8003" name="Rectangle 3"/>
          <p:cNvSpPr>
            <a:spLocks noGrp="1" noChangeArrowheads="1"/>
          </p:cNvSpPr>
          <p:nvPr>
            <p:ph type="ctrTitle"/>
          </p:nvPr>
        </p:nvSpPr>
        <p:spPr>
          <a:xfrm>
            <a:off x="655645" y="1698625"/>
            <a:ext cx="6726237" cy="1143000"/>
          </a:xfrm>
        </p:spPr>
        <p:txBody>
          <a:bodyPr/>
          <a:lstStyle>
            <a:lvl1pPr>
              <a:defRPr/>
            </a:lvl1pPr>
          </a:lstStyle>
          <a:p>
            <a:pPr lvl="0"/>
            <a:r>
              <a:rPr lang="en-GB" noProof="0" smtClean="0"/>
              <a:t>Click to edit Master title style</a:t>
            </a:r>
          </a:p>
        </p:txBody>
      </p:sp>
      <p:sp>
        <p:nvSpPr>
          <p:cNvPr id="2688004"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noProof="0" smtClean="0"/>
              <a:t>Click to edit presenter name</a:t>
            </a:r>
          </a:p>
        </p:txBody>
      </p:sp>
    </p:spTree>
    <p:extLst>
      <p:ext uri="{BB962C8B-B14F-4D97-AF65-F5344CB8AC3E}">
        <p14:creationId xmlns:p14="http://schemas.microsoft.com/office/powerpoint/2010/main" val="15327687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AD51AD84-F55B-4FA2-947F-A4F20EF2F2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96368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8361500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6F819038-5051-4512-9038-3351254F24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62981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77"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698FB8CD-2EF2-4D0B-9B7F-499CC48A2D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24230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8"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9" name="Rectangle 5"/>
          <p:cNvSpPr>
            <a:spLocks noGrp="1" noChangeArrowheads="1"/>
          </p:cNvSpPr>
          <p:nvPr>
            <p:ph type="sldNum" sz="quarter" idx="12"/>
          </p:nvPr>
        </p:nvSpPr>
        <p:spPr>
          <a:ln/>
        </p:spPr>
        <p:txBody>
          <a:bodyPr/>
          <a:lstStyle>
            <a:lvl1pPr>
              <a:defRPr/>
            </a:lvl1pPr>
          </a:lstStyle>
          <a:p>
            <a:pPr>
              <a:defRPr/>
            </a:pPr>
            <a:fld id="{F0694B54-AC4C-40B0-8112-79F8F54915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199303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4"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5" name="Rectangle 5"/>
          <p:cNvSpPr>
            <a:spLocks noGrp="1" noChangeArrowheads="1"/>
          </p:cNvSpPr>
          <p:nvPr>
            <p:ph type="sldNum" sz="quarter" idx="12"/>
          </p:nvPr>
        </p:nvSpPr>
        <p:spPr>
          <a:ln/>
        </p:spPr>
        <p:txBody>
          <a:bodyPr/>
          <a:lstStyle>
            <a:lvl1pPr>
              <a:defRPr/>
            </a:lvl1pPr>
          </a:lstStyle>
          <a:p>
            <a:pPr>
              <a:defRPr/>
            </a:pPr>
            <a:fld id="{CDF88731-36EA-42BA-8A79-7DE844ABD3D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74077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3"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4" name="Rectangle 5"/>
          <p:cNvSpPr>
            <a:spLocks noGrp="1" noChangeArrowheads="1"/>
          </p:cNvSpPr>
          <p:nvPr>
            <p:ph type="sldNum" sz="quarter" idx="12"/>
          </p:nvPr>
        </p:nvSpPr>
        <p:spPr>
          <a:ln/>
        </p:spPr>
        <p:txBody>
          <a:bodyPr/>
          <a:lstStyle>
            <a:lvl1pPr>
              <a:defRPr/>
            </a:lvl1pPr>
          </a:lstStyle>
          <a:p>
            <a:pPr>
              <a:defRPr/>
            </a:pPr>
            <a:fld id="{39952DDD-316B-48E4-BE84-E4D2F67012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55319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D784F4AC-35E6-4B39-8B28-DAA95F25E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00598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0794F187-A8C6-4BDE-A7B7-FD7D178B52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93263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095A41C6-5A39-4D19-9138-8CBAF3D0B3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427098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26" y="990600"/>
            <a:ext cx="602138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ED8DB9DB-C70D-419B-922A-1F1A6F4EEA7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621753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77" y="1905000"/>
            <a:ext cx="404018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77" y="4038600"/>
            <a:ext cx="404018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7"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8" name="Rectangle 5"/>
          <p:cNvSpPr>
            <a:spLocks noGrp="1" noChangeArrowheads="1"/>
          </p:cNvSpPr>
          <p:nvPr>
            <p:ph type="sldNum" sz="quarter" idx="12"/>
          </p:nvPr>
        </p:nvSpPr>
        <p:spPr>
          <a:ln/>
        </p:spPr>
        <p:txBody>
          <a:bodyPr/>
          <a:lstStyle>
            <a:lvl1pPr>
              <a:defRPr/>
            </a:lvl1pPr>
          </a:lstStyle>
          <a:p>
            <a:pPr>
              <a:defRPr/>
            </a:pPr>
            <a:fld id="{87E01029-054B-4A25-BFD9-5EE4CB45BA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8725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24856360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5614" y="1905000"/>
            <a:ext cx="8231187" cy="4114800"/>
          </a:xfrm>
        </p:spPr>
        <p:txBody>
          <a:bodyPr/>
          <a:lstStyle/>
          <a:p>
            <a:pPr lvl="0"/>
            <a:endParaRPr lang="en-GB" noProof="0" smtClean="0"/>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2ACB27EF-8E35-41FA-89A1-9396B92179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74451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5613"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77" y="1905000"/>
            <a:ext cx="40401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6"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7" name="Rectangle 5"/>
          <p:cNvSpPr>
            <a:spLocks noGrp="1" noChangeArrowheads="1"/>
          </p:cNvSpPr>
          <p:nvPr>
            <p:ph type="sldNum" sz="quarter" idx="12"/>
          </p:nvPr>
        </p:nvSpPr>
        <p:spPr>
          <a:ln/>
        </p:spPr>
        <p:txBody>
          <a:bodyPr/>
          <a:lstStyle>
            <a:lvl1pPr>
              <a:defRPr/>
            </a:lvl1pPr>
          </a:lstStyle>
          <a:p>
            <a:pPr>
              <a:defRPr/>
            </a:pPr>
            <a:fld id="{D3BF1EF6-809C-4014-9243-CE7B0E63CA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895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4"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4"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5" name="Rectangle 5"/>
          <p:cNvSpPr>
            <a:spLocks noGrp="1" noChangeArrowheads="1"/>
          </p:cNvSpPr>
          <p:nvPr>
            <p:ph type="sldNum" sz="quarter" idx="12"/>
          </p:nvPr>
        </p:nvSpPr>
        <p:spPr>
          <a:ln/>
        </p:spPr>
        <p:txBody>
          <a:bodyPr/>
          <a:lstStyle>
            <a:lvl1pPr>
              <a:defRPr/>
            </a:lvl1pPr>
          </a:lstStyle>
          <a:p>
            <a:pPr>
              <a:defRPr/>
            </a:pPr>
            <a:fld id="{5CC883EE-74FC-4089-B531-FBCBCCD88B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610685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5614" y="1905000"/>
            <a:ext cx="8231187" cy="4114800"/>
          </a:xfrm>
        </p:spPr>
        <p:txBody>
          <a:bodyPr/>
          <a:lstStyle/>
          <a:p>
            <a:pPr lvl="0"/>
            <a:endParaRPr lang="en-GB" noProof="0" smtClean="0"/>
          </a:p>
        </p:txBody>
      </p:sp>
      <p:sp>
        <p:nvSpPr>
          <p:cNvPr id="4" name="Rectangle 3"/>
          <p:cNvSpPr>
            <a:spLocks noGrp="1" noChangeArrowheads="1"/>
          </p:cNvSpPr>
          <p:nvPr>
            <p:ph type="dt" sz="half" idx="10"/>
          </p:nvPr>
        </p:nvSpPr>
        <p:spPr>
          <a:ln/>
        </p:spPr>
        <p:txBody>
          <a:bodyPr/>
          <a:lstStyle>
            <a:lvl1pPr>
              <a:defRPr/>
            </a:lvl1pPr>
          </a:lstStyle>
          <a:p>
            <a:pPr>
              <a:defRPr/>
            </a:pPr>
            <a:r>
              <a:rPr lang="en-GB">
                <a:solidFill>
                  <a:srgbClr val="000000"/>
                </a:solidFill>
              </a:rPr>
              <a:t>13 April 2010</a:t>
            </a:r>
          </a:p>
        </p:txBody>
      </p:sp>
      <p:sp>
        <p:nvSpPr>
          <p:cNvPr id="5" name="Rectangle 4"/>
          <p:cNvSpPr>
            <a:spLocks noGrp="1" noChangeArrowheads="1"/>
          </p:cNvSpPr>
          <p:nvPr>
            <p:ph type="ftr" sz="quarter" idx="11"/>
          </p:nvPr>
        </p:nvSpPr>
        <p:spPr>
          <a:ln/>
        </p:spPr>
        <p:txBody>
          <a:bodyPr/>
          <a:lstStyle>
            <a:lvl1pPr>
              <a:defRPr/>
            </a:lvl1pPr>
          </a:lstStyle>
          <a:p>
            <a:pPr>
              <a:defRPr/>
            </a:pPr>
            <a:r>
              <a:rPr lang="en-GB">
                <a:solidFill>
                  <a:srgbClr val="000000"/>
                </a:solidFill>
              </a:rPr>
              <a:t>Cheops Scope Communication Package – April 2010</a:t>
            </a:r>
          </a:p>
        </p:txBody>
      </p:sp>
      <p:sp>
        <p:nvSpPr>
          <p:cNvPr id="6" name="Rectangle 5"/>
          <p:cNvSpPr>
            <a:spLocks noGrp="1" noChangeArrowheads="1"/>
          </p:cNvSpPr>
          <p:nvPr>
            <p:ph type="sldNum" sz="quarter" idx="12"/>
          </p:nvPr>
        </p:nvSpPr>
        <p:spPr>
          <a:ln/>
        </p:spPr>
        <p:txBody>
          <a:bodyPr/>
          <a:lstStyle>
            <a:lvl1pPr>
              <a:defRPr/>
            </a:lvl1pPr>
          </a:lstStyle>
          <a:p>
            <a:pPr>
              <a:defRPr/>
            </a:pPr>
            <a:fld id="{4C7EBAE7-E267-422B-B738-7E46607566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35869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r" eaLnBrk="0" fontAlgn="base" hangingPunct="0">
                <a:spcBef>
                  <a:spcPct val="0"/>
                </a:spcBef>
                <a:spcAft>
                  <a:spcPct val="0"/>
                </a:spcAft>
                <a:defRPr sz="2000">
                  <a:solidFill>
                    <a:schemeClr val="tx1"/>
                  </a:solidFill>
                  <a:latin typeface="Arial" pitchFamily="34" charset="0"/>
                </a:defRPr>
              </a:lvl6pPr>
              <a:lvl7pPr marL="2971800" indent="-228600" algn="r" eaLnBrk="0" fontAlgn="base" hangingPunct="0">
                <a:spcBef>
                  <a:spcPct val="0"/>
                </a:spcBef>
                <a:spcAft>
                  <a:spcPct val="0"/>
                </a:spcAft>
                <a:defRPr sz="2000">
                  <a:solidFill>
                    <a:schemeClr val="tx1"/>
                  </a:solidFill>
                  <a:latin typeface="Arial" pitchFamily="34" charset="0"/>
                </a:defRPr>
              </a:lvl7pPr>
              <a:lvl8pPr marL="3429000" indent="-228600" algn="r" eaLnBrk="0" fontAlgn="base" hangingPunct="0">
                <a:spcBef>
                  <a:spcPct val="0"/>
                </a:spcBef>
                <a:spcAft>
                  <a:spcPct val="0"/>
                </a:spcAft>
                <a:defRPr sz="2000">
                  <a:solidFill>
                    <a:schemeClr val="tx1"/>
                  </a:solidFill>
                  <a:latin typeface="Arial" pitchFamily="34" charset="0"/>
                </a:defRPr>
              </a:lvl8pPr>
              <a:lvl9pPr marL="3886200" indent="-228600" algn="r" eaLnBrk="0" fontAlgn="base" hangingPunct="0">
                <a:spcBef>
                  <a:spcPct val="0"/>
                </a:spcBef>
                <a:spcAft>
                  <a:spcPct val="0"/>
                </a:spcAft>
                <a:defRPr sz="2000">
                  <a:solidFill>
                    <a:schemeClr val="tx1"/>
                  </a:solidFill>
                  <a:latin typeface="Arial" pitchFamily="34" charset="0"/>
                </a:defRPr>
              </a:lvl9pPr>
            </a:lstStyle>
            <a:p>
              <a:pPr algn="ctr" eaLnBrk="0" hangingPunct="0"/>
              <a:endParaRPr lang="en-US" altLang="en-US"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algn="r" eaLnBrk="0" fontAlgn="base" hangingPunct="0">
                <a:spcBef>
                  <a:spcPct val="0"/>
                </a:spcBef>
                <a:spcAft>
                  <a:spcPct val="0"/>
                </a:spcAft>
                <a:defRPr sz="2000">
                  <a:solidFill>
                    <a:schemeClr val="tx1"/>
                  </a:solidFill>
                  <a:latin typeface="Arial" pitchFamily="34" charset="0"/>
                </a:defRPr>
              </a:lvl6pPr>
              <a:lvl7pPr marL="2971800" indent="-228600" algn="r" eaLnBrk="0" fontAlgn="base" hangingPunct="0">
                <a:spcBef>
                  <a:spcPct val="0"/>
                </a:spcBef>
                <a:spcAft>
                  <a:spcPct val="0"/>
                </a:spcAft>
                <a:defRPr sz="2000">
                  <a:solidFill>
                    <a:schemeClr val="tx1"/>
                  </a:solidFill>
                  <a:latin typeface="Arial" pitchFamily="34" charset="0"/>
                </a:defRPr>
              </a:lvl7pPr>
              <a:lvl8pPr marL="3429000" indent="-228600" algn="r" eaLnBrk="0" fontAlgn="base" hangingPunct="0">
                <a:spcBef>
                  <a:spcPct val="0"/>
                </a:spcBef>
                <a:spcAft>
                  <a:spcPct val="0"/>
                </a:spcAft>
                <a:defRPr sz="2000">
                  <a:solidFill>
                    <a:schemeClr val="tx1"/>
                  </a:solidFill>
                  <a:latin typeface="Arial" pitchFamily="34" charset="0"/>
                </a:defRPr>
              </a:lvl8pPr>
              <a:lvl9pPr marL="3886200" indent="-228600" algn="r" eaLnBrk="0" fontAlgn="base" hangingPunct="0">
                <a:spcBef>
                  <a:spcPct val="0"/>
                </a:spcBef>
                <a:spcAft>
                  <a:spcPct val="0"/>
                </a:spcAft>
                <a:defRPr sz="2000">
                  <a:solidFill>
                    <a:schemeClr val="tx1"/>
                  </a:solidFill>
                  <a:latin typeface="Arial" pitchFamily="34" charset="0"/>
                </a:defRPr>
              </a:lvl9pPr>
            </a:lstStyle>
            <a:p>
              <a:pPr algn="ctr" eaLnBrk="0" hangingPunct="0"/>
              <a:endParaRPr lang="en-US" altLang="en-US" sz="1800" smtClean="0">
                <a:solidFill>
                  <a:srgbClr val="FFFFFF"/>
                </a:solidFill>
              </a:endParaRPr>
            </a:p>
          </p:txBody>
        </p:sp>
      </p:grpSp>
      <p:sp>
        <p:nvSpPr>
          <p:cNvPr id="18" name="Text Placeholder 17"/>
          <p:cNvSpPr>
            <a:spLocks noGrp="1"/>
          </p:cNvSpPr>
          <p:nvPr>
            <p:ph type="body" sz="quarter" idx="10"/>
          </p:nvPr>
        </p:nvSpPr>
        <p:spPr>
          <a:xfrm>
            <a:off x="360003" y="1772816"/>
            <a:ext cx="8461158" cy="3861222"/>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15515527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92"/>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361406691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
        <p:nvSpPr>
          <p:cNvPr id="20" name="Date Placeholder 5"/>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Tree>
    <p:extLst>
      <p:ext uri="{BB962C8B-B14F-4D97-AF65-F5344CB8AC3E}">
        <p14:creationId xmlns:p14="http://schemas.microsoft.com/office/powerpoint/2010/main" val="145928651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32"/>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265664333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6" name="Footer Placeholder 5"/>
          <p:cNvSpPr>
            <a:spLocks noGrp="1"/>
          </p:cNvSpPr>
          <p:nvPr>
            <p:ph type="ftr" sz="quarter" idx="16"/>
          </p:nvPr>
        </p:nvSpPr>
        <p:spPr/>
        <p:txBody>
          <a:bodyPr/>
          <a:lstStyle/>
          <a:p>
            <a:r>
              <a:rPr lang="en-US" smtClean="0">
                <a:solidFill>
                  <a:srgbClr val="191919"/>
                </a:solidFill>
              </a:rPr>
              <a:t> </a:t>
            </a:r>
            <a:endParaRPr lang="en-US">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3335579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31603759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21183384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
        <p:nvSpPr>
          <p:cNvPr id="8" name="Text Placeholder 2"/>
          <p:cNvSpPr>
            <a:spLocks noGrp="1"/>
          </p:cNvSpPr>
          <p:nvPr>
            <p:ph idx="1"/>
          </p:nvPr>
        </p:nvSpPr>
        <p:spPr>
          <a:xfrm>
            <a:off x="360002" y="1044006"/>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0042870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49422583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67517493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1143913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153961545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19311592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6"/>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92734282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97408053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45183915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1075512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3367006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46726048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69464438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82"/>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95186724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92"/>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51898298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
        <p:nvSpPr>
          <p:cNvPr id="20" name="Date Placeholder 5"/>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Tree>
    <p:extLst>
      <p:ext uri="{BB962C8B-B14F-4D97-AF65-F5344CB8AC3E}">
        <p14:creationId xmlns:p14="http://schemas.microsoft.com/office/powerpoint/2010/main" val="200225430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32"/>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268923042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6" name="Footer Placeholder 5"/>
          <p:cNvSpPr>
            <a:spLocks noGrp="1"/>
          </p:cNvSpPr>
          <p:nvPr>
            <p:ph type="ftr" sz="quarter" idx="16"/>
          </p:nvPr>
        </p:nvSpPr>
        <p:spPr/>
        <p:txBody>
          <a:bodyPr/>
          <a:lstStyle/>
          <a:p>
            <a:r>
              <a:rPr lang="en-US" smtClean="0">
                <a:solidFill>
                  <a:srgbClr val="191919"/>
                </a:solidFill>
              </a:rPr>
              <a:t> </a:t>
            </a:r>
            <a:endParaRPr lang="en-US">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54947335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62350965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
        <p:nvSpPr>
          <p:cNvPr id="8" name="Text Placeholder 2"/>
          <p:cNvSpPr>
            <a:spLocks noGrp="1"/>
          </p:cNvSpPr>
          <p:nvPr>
            <p:ph idx="1"/>
          </p:nvPr>
        </p:nvSpPr>
        <p:spPr>
          <a:xfrm>
            <a:off x="360002" y="1044006"/>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78071461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30805049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38936426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92276472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0" name="Footer Placeholder 9"/>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7955727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735154837"/>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May 22nd, 2013</a:t>
            </a:r>
            <a:endParaRPr lang="en-GB" dirty="0">
              <a:solidFill>
                <a:srgbClr val="191919"/>
              </a:solidFill>
            </a:endParaRPr>
          </a:p>
        </p:txBody>
      </p:sp>
      <p:sp>
        <p:nvSpPr>
          <p:cNvPr id="11" name="Footer Placeholder 10"/>
          <p:cNvSpPr>
            <a:spLocks noGrp="1"/>
          </p:cNvSpPr>
          <p:nvPr>
            <p:ph type="ftr" sz="quarter" idx="11"/>
          </p:nvPr>
        </p:nvSpPr>
        <p:spPr/>
        <p:txBody>
          <a:bodyPr/>
          <a:lstStyle/>
          <a:p>
            <a:r>
              <a:rPr lang="en-US" smtClean="0">
                <a:solidFill>
                  <a:srgbClr val="191919"/>
                </a:solidFill>
              </a:rPr>
              <a:t> </a:t>
            </a:r>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72666735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6"/>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17334628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83925778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28435274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33563160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662117587"/>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May 22nd, 2013</a:t>
            </a:r>
            <a:endParaRPr lang="en-GB" dirty="0">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US" smtClean="0">
                <a:solidFill>
                  <a:srgbClr val="191919"/>
                </a:solidFill>
              </a:rPr>
              <a:t> </a:t>
            </a:r>
            <a:endParaRPr lang="en-US">
              <a:solidFill>
                <a:srgbClr val="191919"/>
              </a:solidFill>
            </a:endParaRPr>
          </a:p>
        </p:txBody>
      </p:sp>
    </p:spTree>
    <p:extLst>
      <p:ext uri="{BB962C8B-B14F-4D97-AF65-F5344CB8AC3E}">
        <p14:creationId xmlns:p14="http://schemas.microsoft.com/office/powerpoint/2010/main" val="23614103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21034042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82"/>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532"/>
            <a:ext cx="1892426" cy="325501"/>
          </a:xfrm>
          <a:prstGeom prst="rect">
            <a:avLst/>
          </a:prstGeom>
        </p:spPr>
      </p:pic>
    </p:spTree>
    <p:extLst>
      <p:ext uri="{BB962C8B-B14F-4D97-AF65-F5344CB8AC3E}">
        <p14:creationId xmlns:p14="http://schemas.microsoft.com/office/powerpoint/2010/main" val="91824514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76"/>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66"/>
            <a:ext cx="1746855" cy="325501"/>
          </a:xfrm>
          <a:prstGeom prst="rect">
            <a:avLst/>
          </a:prstGeom>
        </p:spPr>
      </p:pic>
    </p:spTree>
    <p:extLst>
      <p:ext uri="{BB962C8B-B14F-4D97-AF65-F5344CB8AC3E}">
        <p14:creationId xmlns:p14="http://schemas.microsoft.com/office/powerpoint/2010/main" val="1164477482"/>
      </p:ext>
    </p:extLst>
  </p:cSld>
  <p:clrMapOvr>
    <a:masterClrMapping/>
  </p:clrMapOvr>
  <p:timing>
    <p:tnLst>
      <p:par>
        <p:cTn id="1" dur="indefinite" restart="never" nodeType="tmRoot"/>
      </p:par>
    </p:tnLst>
  </p:timing>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224755807"/>
      </p:ext>
    </p:extLst>
  </p:cSld>
  <p:clrMapOvr>
    <a:masterClrMapping/>
  </p:clrMapOvr>
  <p:timing>
    <p:tnLst>
      <p:par>
        <p:cTn id="1" dur="indefinite" restart="never" nodeType="tmRoot"/>
      </p:par>
    </p:tnLst>
  </p:timing>
  <p:hf hdr="0" ftr="0"/>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16"/>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66"/>
            <a:ext cx="1746855" cy="325501"/>
          </a:xfrm>
          <a:prstGeom prst="rect">
            <a:avLst/>
          </a:prstGeom>
        </p:spPr>
      </p:pic>
    </p:spTree>
    <p:extLst>
      <p:ext uri="{BB962C8B-B14F-4D97-AF65-F5344CB8AC3E}">
        <p14:creationId xmlns:p14="http://schemas.microsoft.com/office/powerpoint/2010/main" val="1859302362"/>
      </p:ext>
    </p:extLst>
  </p:cSld>
  <p:clrMapOvr>
    <a:masterClrMapping/>
  </p:clrMapOvr>
  <p:timing>
    <p:tnLst>
      <p:par>
        <p:cTn id="1" dur="indefinite" restart="never" nodeType="tmRoot"/>
      </p:par>
    </p:tnLst>
  </p:timing>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6" name="Footer Placeholder 5"/>
          <p:cNvSpPr>
            <a:spLocks noGrp="1"/>
          </p:cNvSpPr>
          <p:nvPr>
            <p:ph type="ftr" sz="quarter" idx="16"/>
          </p:nvPr>
        </p:nvSpPr>
        <p:spPr/>
        <p:txBody>
          <a:bodyPr/>
          <a:lstStyle/>
          <a:p>
            <a:pPr>
              <a:defRP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pPr>
              <a:defRPr/>
            </a:pPr>
            <a:fld id="{5E8E6E2C-459F-468C-B1EE-377ADD23C9A7}"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744739090"/>
      </p:ext>
    </p:extLst>
  </p:cSld>
  <p:clrMapOvr>
    <a:masterClrMapping/>
  </p:clrMapOvr>
  <p:timing>
    <p:tnLst>
      <p:par>
        <p:cTn id="1" dur="indefinite" restart="never" nodeType="tmRoot"/>
      </p:par>
    </p:tnLst>
  </p:timing>
  <p:hf hdr="0" ftr="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741159804"/>
      </p:ext>
    </p:extLst>
  </p:cSld>
  <p:clrMapOvr>
    <a:masterClrMapping/>
  </p:clrMapOvr>
  <p:timing>
    <p:tnLst>
      <p:par>
        <p:cTn id="1" dur="indefinite" restart="never" nodeType="tmRoot"/>
      </p:par>
    </p:tnLst>
  </p:timing>
  <p:hf hdr="0" ftr="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592980471"/>
      </p:ext>
    </p:extLst>
  </p:cSld>
  <p:clrMapOvr>
    <a:masterClrMapping/>
  </p:clrMapOvr>
  <p:timing>
    <p:tnLst>
      <p:par>
        <p:cTn id="1" dur="indefinite" restart="never" nodeType="tmRoot"/>
      </p:par>
    </p:tnLst>
  </p:timing>
  <p:hf hdr="0" ftr="0"/>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393139316"/>
      </p:ext>
    </p:extLst>
  </p:cSld>
  <p:clrMapOvr>
    <a:masterClrMapping/>
  </p:clrMapOvr>
  <p:timing>
    <p:tnLst>
      <p:par>
        <p:cTn id="1" dur="indefinite" restart="never" nodeType="tmRoot"/>
      </p:par>
    </p:tnLst>
  </p:timing>
  <p:hf hdr="0" ftr="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31713294"/>
      </p:ext>
    </p:extLst>
  </p:cSld>
  <p:clrMapOvr>
    <a:masterClrMapping/>
  </p:clrMapOvr>
  <p:timing>
    <p:tnLst>
      <p:par>
        <p:cTn id="1" dur="indefinite" restart="never" nodeType="tmRoot"/>
      </p:par>
    </p:tnLst>
  </p:timing>
  <p:hf hdr="0" ftr="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21038987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1995195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8796745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54771096"/>
      </p:ext>
    </p:extLst>
  </p:cSld>
  <p:clrMapOvr>
    <a:masterClrMapping/>
  </p:clrMapOvr>
  <p:timing>
    <p:tnLst>
      <p:par>
        <p:cTn id="1" dur="indefinite" restart="never" nodeType="tmRoot"/>
      </p:par>
    </p:tnLst>
  </p:timing>
  <p:hf hdr="0" ftr="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pPr>
              <a:defRP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defRPr/>
            </a:pPr>
            <a:fld id="{B55F369F-C376-41A9-BC82-D0F880DF91BB}"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537507492"/>
      </p:ext>
    </p:extLst>
  </p:cSld>
  <p:clrMapOvr>
    <a:masterClrMapping/>
  </p:clrMapOvr>
  <p:timing>
    <p:tnLst>
      <p:par>
        <p:cTn id="1" dur="indefinite" restart="never" nodeType="tmRoot"/>
      </p:par>
    </p:tnLst>
  </p:timing>
  <p:hf hdr="0" ftr="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00"/>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070035071"/>
      </p:ext>
    </p:extLst>
  </p:cSld>
  <p:clrMapOvr>
    <a:masterClrMapping/>
  </p:clrMapOvr>
  <p:timing>
    <p:tnLst>
      <p:par>
        <p:cTn id="1" dur="indefinite" restart="never" nodeType="tmRoot"/>
      </p:par>
    </p:tnLst>
  </p:timing>
  <p:hf hdr="0" ftr="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658808134"/>
      </p:ext>
    </p:extLst>
  </p:cSld>
  <p:clrMapOvr>
    <a:masterClrMapping/>
  </p:clrMapOvr>
  <p:timing>
    <p:tnLst>
      <p:par>
        <p:cTn id="1" dur="indefinite" restart="never" nodeType="tmRoot"/>
      </p:par>
    </p:tnLst>
  </p:timing>
  <p:hf hdr="0" ftr="0"/>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74213143"/>
      </p:ext>
    </p:extLst>
  </p:cSld>
  <p:clrMapOvr>
    <a:masterClrMapping/>
  </p:clrMapOvr>
  <p:timing>
    <p:tnLst>
      <p:par>
        <p:cTn id="1" dur="indefinite" restart="never" nodeType="tmRoot"/>
      </p:par>
    </p:tnLst>
  </p:timing>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521841992"/>
      </p:ext>
    </p:extLst>
  </p:cSld>
  <p:clrMapOvr>
    <a:masterClrMapping/>
  </p:clrMapOvr>
  <p:timing>
    <p:tnLst>
      <p:par>
        <p:cTn id="1" dur="indefinite" restart="never" nodeType="tmRoot"/>
      </p:par>
    </p:tnLst>
  </p:timing>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655835214"/>
      </p:ext>
    </p:extLst>
  </p:cSld>
  <p:clrMapOvr>
    <a:masterClrMapping/>
  </p:clrMapOvr>
  <p:timing>
    <p:tnLst>
      <p:par>
        <p:cTn id="1" dur="indefinite" restart="never" nodeType="tmRoot"/>
      </p:par>
    </p:tnLst>
  </p:timing>
  <p:hf hdr="0" ftr="0"/>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160298261"/>
      </p:ext>
    </p:extLst>
  </p:cSld>
  <p:clrMapOvr>
    <a:masterClrMapping/>
  </p:clrMapOvr>
  <p:timing>
    <p:tnLst>
      <p:par>
        <p:cTn id="1" dur="indefinite" restart="never" nodeType="tmRoot"/>
      </p:par>
    </p:tnLst>
  </p:timing>
  <p:hf hdr="0" ftr="0"/>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66"/>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66"/>
            <a:ext cx="1746855" cy="325501"/>
          </a:xfrm>
          <a:prstGeom prst="rect">
            <a:avLst/>
          </a:prstGeom>
        </p:spPr>
      </p:pic>
    </p:spTree>
    <p:extLst>
      <p:ext uri="{BB962C8B-B14F-4D97-AF65-F5344CB8AC3E}">
        <p14:creationId xmlns:p14="http://schemas.microsoft.com/office/powerpoint/2010/main" val="1006364921"/>
      </p:ext>
    </p:extLst>
  </p:cSld>
  <p:clrMapOvr>
    <a:masterClrMapping/>
  </p:clrMapOvr>
  <p:timing>
    <p:tnLst>
      <p:par>
        <p:cTn id="1" dur="indefinite" restart="never" nodeType="tmRoot"/>
      </p:par>
    </p:tnLst>
  </p:timing>
  <p:hf sldNum="0"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50"/>
            <a:ext cx="1746855" cy="325501"/>
          </a:xfrm>
          <a:prstGeom prst="rect">
            <a:avLst/>
          </a:prstGeom>
        </p:spPr>
      </p:pic>
    </p:spTree>
    <p:extLst>
      <p:ext uri="{BB962C8B-B14F-4D97-AF65-F5344CB8AC3E}">
        <p14:creationId xmlns:p14="http://schemas.microsoft.com/office/powerpoint/2010/main" val="1164477482"/>
      </p:ext>
    </p:extLst>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12021946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224755807"/>
      </p:ext>
    </p:extLst>
  </p:cSld>
  <p:clrMapOvr>
    <a:masterClrMapping/>
  </p:clrMapOvr>
  <p:timing>
    <p:tnLst>
      <p:par>
        <p:cTn id="1" dur="indefinite" restart="never" nodeType="tmRoot"/>
      </p:par>
    </p:tnLst>
  </p:timing>
  <p:hf hdr="0" ftr="0"/>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50"/>
            <a:ext cx="1746855" cy="325501"/>
          </a:xfrm>
          <a:prstGeom prst="rect">
            <a:avLst/>
          </a:prstGeom>
        </p:spPr>
      </p:pic>
    </p:spTree>
    <p:extLst>
      <p:ext uri="{BB962C8B-B14F-4D97-AF65-F5344CB8AC3E}">
        <p14:creationId xmlns:p14="http://schemas.microsoft.com/office/powerpoint/2010/main" val="1859302362"/>
      </p:ext>
    </p:extLst>
  </p:cSld>
  <p:clrMapOvr>
    <a:masterClrMapping/>
  </p:clrMapOvr>
  <p:timing>
    <p:tnLst>
      <p:par>
        <p:cTn id="1" dur="indefinite" restart="never" nodeType="tmRoot"/>
      </p:par>
    </p:tnLst>
  </p:timing>
  <p:hf sldNum="0"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6" name="Footer Placeholder 5"/>
          <p:cNvSpPr>
            <a:spLocks noGrp="1"/>
          </p:cNvSpPr>
          <p:nvPr>
            <p:ph type="ftr" sz="quarter" idx="16"/>
          </p:nvPr>
        </p:nvSpPr>
        <p:spPr/>
        <p:txBody>
          <a:bodyPr/>
          <a:lstStyle/>
          <a:p>
            <a:pPr>
              <a:defRP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pPr>
              <a:defRPr/>
            </a:pPr>
            <a:fld id="{5E8E6E2C-459F-468C-B1EE-377ADD23C9A7}"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744739090"/>
      </p:ext>
    </p:extLst>
  </p:cSld>
  <p:clrMapOvr>
    <a:masterClrMapping/>
  </p:clrMapOvr>
  <p:timing>
    <p:tnLst>
      <p:par>
        <p:cTn id="1" dur="indefinite" restart="never" nodeType="tmRoot"/>
      </p:par>
    </p:tnLst>
  </p:timing>
  <p:hf hdr="0" ftr="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741159804"/>
      </p:ext>
    </p:extLst>
  </p:cSld>
  <p:clrMapOvr>
    <a:masterClrMapping/>
  </p:clrMapOvr>
  <p:timing>
    <p:tnLst>
      <p:par>
        <p:cTn id="1" dur="indefinite" restart="never" nodeType="tmRoot"/>
      </p:par>
    </p:tnLst>
  </p:timing>
  <p:hf hdr="0" ftr="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592980471"/>
      </p:ext>
    </p:extLst>
  </p:cSld>
  <p:clrMapOvr>
    <a:masterClrMapping/>
  </p:clrMapOvr>
  <p:timing>
    <p:tnLst>
      <p:par>
        <p:cTn id="1" dur="indefinite" restart="never" nodeType="tmRoot"/>
      </p:par>
    </p:tnLst>
  </p:timing>
  <p:hf hdr="0" ftr="0"/>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393139316"/>
      </p:ext>
    </p:extLst>
  </p:cSld>
  <p:clrMapOvr>
    <a:masterClrMapping/>
  </p:clrMapOvr>
  <p:timing>
    <p:tnLst>
      <p:par>
        <p:cTn id="1" dur="indefinite" restart="never" nodeType="tmRoot"/>
      </p:par>
    </p:tnLst>
  </p:timing>
  <p:hf hdr="0" ftr="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31713294"/>
      </p:ext>
    </p:extLst>
  </p:cSld>
  <p:clrMapOvr>
    <a:masterClrMapping/>
  </p:clrMapOvr>
  <p:timing>
    <p:tnLst>
      <p:par>
        <p:cTn id="1" dur="indefinite" restart="never" nodeType="tmRoot"/>
      </p:par>
    </p:tnLst>
  </p:timing>
  <p:hf hdr="0" ftr="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210389876"/>
      </p:ext>
    </p:extLst>
  </p:cSld>
  <p:clrMapOvr>
    <a:masterClrMapping/>
  </p:clrMapOvr>
  <p:hf hdr="0" ftr="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54771096"/>
      </p:ext>
    </p:extLst>
  </p:cSld>
  <p:clrMapOvr>
    <a:masterClrMapping/>
  </p:clrMapOvr>
  <p:timing>
    <p:tnLst>
      <p:par>
        <p:cTn id="1" dur="indefinite" restart="never" nodeType="tmRoot"/>
      </p:par>
    </p:tnLst>
  </p:timing>
  <p:hf hdr="0" ftr="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defRPr/>
            </a:pPr>
            <a:r>
              <a:rPr lang="en-GB" smtClean="0">
                <a:solidFill>
                  <a:srgbClr val="191919"/>
                </a:solidFill>
              </a:rPr>
              <a:t> • 14/04/2011</a:t>
            </a:r>
            <a:endParaRPr lang="en-GB">
              <a:solidFill>
                <a:srgbClr val="191919"/>
              </a:solidFill>
            </a:endParaRPr>
          </a:p>
        </p:txBody>
      </p:sp>
      <p:sp>
        <p:nvSpPr>
          <p:cNvPr id="11" name="Footer Placeholder 10"/>
          <p:cNvSpPr>
            <a:spLocks noGrp="1"/>
          </p:cNvSpPr>
          <p:nvPr>
            <p:ph type="ftr" sz="quarter" idx="11"/>
          </p:nvPr>
        </p:nvSpPr>
        <p:spPr/>
        <p:txBody>
          <a:bodyPr/>
          <a:lstStyle/>
          <a:p>
            <a:pPr>
              <a:defRP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defRPr/>
            </a:pPr>
            <a:fld id="{B55F369F-C376-41A9-BC82-D0F880DF91BB}" type="slidenum">
              <a:rPr lang="en-GB" smtClean="0">
                <a:solidFill>
                  <a:srgbClr val="191919"/>
                </a:solidFill>
              </a:rPr>
              <a:pPr>
                <a:def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537507492"/>
      </p:ext>
    </p:extLst>
  </p:cSld>
  <p:clrMapOvr>
    <a:masterClrMapping/>
  </p:clrMapOvr>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Create Layout 1">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noProof="0" smtClean="0"/>
              <a:t>Click to edit Master title style</a:t>
            </a:r>
            <a:endParaRPr lang="en-GB" noProof="0"/>
          </a:p>
        </p:txBody>
      </p:sp>
      <p:sp>
        <p:nvSpPr>
          <p:cNvPr id="56" name="Source" hidden="1"/>
          <p:cNvSpPr txBox="1"/>
          <p:nvPr userDrawn="1"/>
        </p:nvSpPr>
        <p:spPr>
          <a:xfrm>
            <a:off x="318577" y="6063771"/>
            <a:ext cx="8505933" cy="244800"/>
          </a:xfrm>
          <a:prstGeom prst="rect">
            <a:avLst/>
          </a:prstGeom>
          <a:noFill/>
        </p:spPr>
        <p:txBody>
          <a:bodyPr wrap="square" lIns="0" tIns="0" rIns="0" bIns="0" rtlCol="0" anchor="b" anchorCtr="0">
            <a:noAutofit/>
          </a:bodyPr>
          <a:lstStyle/>
          <a:p>
            <a:r>
              <a:rPr lang="en-GB" sz="500" smtClean="0">
                <a:solidFill>
                  <a:srgbClr val="191919"/>
                </a:solidFill>
              </a:rPr>
              <a:t>Note:</a:t>
            </a:r>
          </a:p>
          <a:p>
            <a:r>
              <a:rPr lang="en-GB" sz="500" smtClean="0">
                <a:solidFill>
                  <a:srgbClr val="191919"/>
                </a:solidFill>
              </a:rPr>
              <a:t>Source:</a:t>
            </a:r>
          </a:p>
        </p:txBody>
      </p:sp>
      <p:sp>
        <p:nvSpPr>
          <p:cNvPr id="26" name="Content Placeholder 1" hidden="1"/>
          <p:cNvSpPr>
            <a:spLocks noGrp="1"/>
          </p:cNvSpPr>
          <p:nvPr>
            <p:ph sz="quarter" idx="31"/>
            <p:custDataLst>
              <p:tags r:id="rId2"/>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Content Placeholder 2" hidden="1"/>
          <p:cNvSpPr>
            <a:spLocks noGrp="1"/>
          </p:cNvSpPr>
          <p:nvPr>
            <p:ph sz="quarter" idx="32"/>
            <p:custDataLst>
              <p:tags r:id="rId3"/>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8" name="Content Placeholder 3" hidden="1"/>
          <p:cNvSpPr>
            <a:spLocks noGrp="1"/>
          </p:cNvSpPr>
          <p:nvPr>
            <p:ph sz="quarter" idx="33"/>
            <p:custDataLst>
              <p:tags r:id="rId4"/>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Content Placeholder 4" hidden="1"/>
          <p:cNvSpPr>
            <a:spLocks noGrp="1"/>
          </p:cNvSpPr>
          <p:nvPr>
            <p:ph sz="quarter" idx="34"/>
            <p:custDataLst>
              <p:tags r:id="rId5"/>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0" name="Content Placeholder 5" hidden="1"/>
          <p:cNvSpPr>
            <a:spLocks noGrp="1"/>
          </p:cNvSpPr>
          <p:nvPr>
            <p:ph sz="quarter" idx="35"/>
            <p:custDataLst>
              <p:tags r:id="rId6"/>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6" hidden="1"/>
          <p:cNvSpPr>
            <a:spLocks noGrp="1"/>
          </p:cNvSpPr>
          <p:nvPr>
            <p:ph sz="quarter" idx="36"/>
            <p:custDataLst>
              <p:tags r:id="rId7"/>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2" name="Content Placeholder 7" hidden="1"/>
          <p:cNvSpPr>
            <a:spLocks noGrp="1"/>
          </p:cNvSpPr>
          <p:nvPr>
            <p:ph sz="quarter" idx="37"/>
            <p:custDataLst>
              <p:tags r:id="rId8"/>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3" name="Content Placeholder 8" hidden="1"/>
          <p:cNvSpPr>
            <a:spLocks noGrp="1"/>
          </p:cNvSpPr>
          <p:nvPr>
            <p:ph sz="quarter" idx="38"/>
            <p:custDataLst>
              <p:tags r:id="rId9"/>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4" name="Content Placeholder 9" hidden="1"/>
          <p:cNvSpPr>
            <a:spLocks noGrp="1"/>
          </p:cNvSpPr>
          <p:nvPr>
            <p:ph sz="quarter" idx="39"/>
            <p:custDataLst>
              <p:tags r:id="rId10"/>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5" name="Content Placeholder 10" hidden="1"/>
          <p:cNvSpPr>
            <a:spLocks noGrp="1"/>
          </p:cNvSpPr>
          <p:nvPr>
            <p:ph sz="quarter" idx="40"/>
            <p:custDataLst>
              <p:tags r:id="rId11"/>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11" hidden="1"/>
          <p:cNvSpPr>
            <a:spLocks noGrp="1"/>
          </p:cNvSpPr>
          <p:nvPr>
            <p:ph sz="quarter" idx="41"/>
            <p:custDataLst>
              <p:tags r:id="rId12"/>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7" name="Content Placeholder 12" hidden="1"/>
          <p:cNvSpPr>
            <a:spLocks noGrp="1"/>
          </p:cNvSpPr>
          <p:nvPr>
            <p:ph sz="quarter" idx="42"/>
            <p:custDataLst>
              <p:tags r:id="rId13"/>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13" hidden="1"/>
          <p:cNvSpPr>
            <a:spLocks noGrp="1"/>
          </p:cNvSpPr>
          <p:nvPr>
            <p:ph sz="quarter" idx="43"/>
            <p:custDataLst>
              <p:tags r:id="rId14"/>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9" name="Content Placeholder 14" hidden="1"/>
          <p:cNvSpPr>
            <a:spLocks noGrp="1"/>
          </p:cNvSpPr>
          <p:nvPr>
            <p:ph sz="quarter" idx="44"/>
            <p:custDataLst>
              <p:tags r:id="rId15"/>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15" hidden="1"/>
          <p:cNvSpPr>
            <a:spLocks noGrp="1"/>
          </p:cNvSpPr>
          <p:nvPr>
            <p:ph sz="quarter" idx="45"/>
            <p:custDataLst>
              <p:tags r:id="rId16"/>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1" name="Content Placeholder 16" hidden="1"/>
          <p:cNvSpPr>
            <a:spLocks noGrp="1"/>
          </p:cNvSpPr>
          <p:nvPr>
            <p:ph sz="quarter" idx="46"/>
            <p:custDataLst>
              <p:tags r:id="rId17"/>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2" name="Content Placeholder 17" hidden="1"/>
          <p:cNvSpPr>
            <a:spLocks noGrp="1"/>
          </p:cNvSpPr>
          <p:nvPr>
            <p:ph sz="quarter" idx="47"/>
            <p:custDataLst>
              <p:tags r:id="rId18"/>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3" name="Content Placeholder 18" hidden="1"/>
          <p:cNvSpPr>
            <a:spLocks noGrp="1"/>
          </p:cNvSpPr>
          <p:nvPr>
            <p:ph sz="quarter" idx="48"/>
            <p:custDataLst>
              <p:tags r:id="rId19"/>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4" name="Content Placeholder 19" hidden="1"/>
          <p:cNvSpPr>
            <a:spLocks noGrp="1"/>
          </p:cNvSpPr>
          <p:nvPr>
            <p:ph sz="quarter" idx="49"/>
            <p:custDataLst>
              <p:tags r:id="rId20"/>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5" name="Content Placeholder 20" hidden="1"/>
          <p:cNvSpPr>
            <a:spLocks noGrp="1"/>
          </p:cNvSpPr>
          <p:nvPr>
            <p:ph sz="quarter" idx="50"/>
            <p:custDataLst>
              <p:tags r:id="rId21"/>
            </p:custDataLst>
          </p:nvPr>
        </p:nvSpPr>
        <p:spPr>
          <a:xfrm>
            <a:off x="9318896" y="2102870"/>
            <a:ext cx="318573" cy="34285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7" name="Callout" hidden="1"/>
          <p:cNvSpPr>
            <a:spLocks noGrp="1"/>
          </p:cNvSpPr>
          <p:nvPr>
            <p:ph sz="quarter" idx="51"/>
            <p:custDataLst>
              <p:tags r:id="rId22"/>
            </p:custDataLst>
          </p:nvPr>
        </p:nvSpPr>
        <p:spPr>
          <a:xfrm>
            <a:off x="9318896" y="2717308"/>
            <a:ext cx="318573" cy="342857"/>
          </a:xfrm>
        </p:spPr>
        <p:txBody>
          <a:bodyPr vert="horz" lIns="0" tIns="0" rIns="0" bIns="0" rtlCol="0">
            <a:noAutofit/>
          </a:bodyPr>
          <a:lstStyle>
            <a:lvl1pPr>
              <a:buClr>
                <a:schemeClr val="bg2"/>
              </a:buClr>
              <a:defRPr sz="800" b="1" dirty="0" smtClean="0">
                <a:solidFill>
                  <a:schemeClr val="bg2"/>
                </a:solidFill>
              </a:defRPr>
            </a:lvl1pPr>
            <a:lvl2pPr>
              <a:defRPr sz="800" b="1" baseline="0" dirty="0" smtClean="0">
                <a:solidFill>
                  <a:schemeClr val="bg2"/>
                </a:solidFill>
              </a:defRPr>
            </a:lvl2pPr>
            <a:lvl3pPr>
              <a:defRPr sz="800" b="1" baseline="0" dirty="0" smtClean="0">
                <a:solidFill>
                  <a:schemeClr val="bg2"/>
                </a:solidFill>
              </a:defRPr>
            </a:lvl3pPr>
            <a:lvl4pPr>
              <a:defRPr sz="800" b="1" baseline="0" dirty="0" smtClean="0">
                <a:solidFill>
                  <a:schemeClr val="bg2"/>
                </a:solidFill>
              </a:defRPr>
            </a:lvl4pPr>
            <a:lvl5pPr>
              <a:defRPr sz="800" b="1" baseline="0" dirty="0">
                <a:solidFill>
                  <a:schemeClr val="bg2"/>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 name="BulletedTextBox" hidden="1"/>
          <p:cNvSpPr>
            <a:spLocks noGrp="1"/>
          </p:cNvSpPr>
          <p:nvPr>
            <p:ph sz="quarter" idx="52"/>
            <p:custDataLst>
              <p:tags r:id="rId23"/>
            </p:custDataLst>
          </p:nvPr>
        </p:nvSpPr>
        <p:spPr>
          <a:xfrm>
            <a:off x="9318896" y="3331745"/>
            <a:ext cx="318573" cy="342857"/>
          </a:xfrm>
          <a:solidFill>
            <a:schemeClr val="accent6"/>
          </a:solidFill>
          <a:ln>
            <a:noFill/>
          </a:ln>
        </p:spPr>
        <p:txBody>
          <a:bodyPr lIns="59666" tIns="59666" rIns="59666" bIns="59666"/>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7" name="Message Box Left Half" hidden="1"/>
          <p:cNvSpPr txBox="1"/>
          <p:nvPr userDrawn="1"/>
        </p:nvSpPr>
        <p:spPr>
          <a:xfrm>
            <a:off x="318578" y="5691438"/>
            <a:ext cx="4123723" cy="617143"/>
          </a:xfrm>
          <a:prstGeom prst="rect">
            <a:avLst/>
          </a:prstGeom>
        </p:spPr>
        <p:txBody>
          <a:bodyPr lIns="0" tIns="0" rIns="0" bIns="0" anchor="t" anchorCtr="0"/>
          <a:lstStyle>
            <a:defPPr>
              <a:defRPr/>
            </a:defPPr>
            <a:lvl1pPr marR="0" lvl="0" indent="0" algn="ctr" defTabSz="1001855" fontAlgn="auto">
              <a:lnSpc>
                <a:spcPct val="100000"/>
              </a:lnSpc>
              <a:spcBef>
                <a:spcPct val="20000"/>
              </a:spcBef>
              <a:spcAft>
                <a:spcPts val="0"/>
              </a:spcAft>
              <a:buClrTx/>
              <a:buSzPct val="150000"/>
              <a:buFontTx/>
              <a:buNone/>
              <a:tabLst/>
              <a:defRPr sz="1300" b="1">
                <a:solidFill>
                  <a:srgbClr val="005284"/>
                </a:solidFill>
                <a:latin typeface="Arial" pitchFamily="34" charset="0"/>
                <a:cs typeface="Arial" pitchFamily="34" charset="0"/>
              </a:defRPr>
            </a:lvl1pPr>
            <a:lvl2pPr marL="354013" marR="0" indent="0" defTabSz="1001855" fontAlgn="auto">
              <a:lnSpc>
                <a:spcPct val="100000"/>
              </a:lnSpc>
              <a:spcBef>
                <a:spcPct val="20000"/>
              </a:spcBef>
              <a:spcAft>
                <a:spcPts val="0"/>
              </a:spcAft>
              <a:buClrTx/>
              <a:buSzPct val="150000"/>
              <a:buFont typeface="Arial" pitchFamily="34" charset="0"/>
              <a:buNone/>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t>Content</a:t>
            </a:r>
            <a:endParaRPr lang="en-GB"/>
          </a:p>
        </p:txBody>
      </p:sp>
      <p:sp>
        <p:nvSpPr>
          <p:cNvPr id="88" name="Message Box Right Half" hidden="1"/>
          <p:cNvSpPr txBox="1"/>
          <p:nvPr userDrawn="1"/>
        </p:nvSpPr>
        <p:spPr>
          <a:xfrm>
            <a:off x="4700788" y="5691438"/>
            <a:ext cx="4123723" cy="617143"/>
          </a:xfrm>
          <a:prstGeom prst="rect">
            <a:avLst/>
          </a:prstGeom>
        </p:spPr>
        <p:txBody>
          <a:bodyPr lIns="0" tIns="0" rIns="0" bIns="0" anchor="t" anchorCtr="0"/>
          <a:lstStyle>
            <a:defPPr>
              <a:defRPr/>
            </a:defPPr>
            <a:lvl1pPr marR="0" lvl="0" indent="0" algn="ctr" defTabSz="1001855" fontAlgn="auto">
              <a:lnSpc>
                <a:spcPct val="100000"/>
              </a:lnSpc>
              <a:spcBef>
                <a:spcPct val="20000"/>
              </a:spcBef>
              <a:spcAft>
                <a:spcPts val="0"/>
              </a:spcAft>
              <a:buClrTx/>
              <a:buSzPct val="150000"/>
              <a:buFontTx/>
              <a:buNone/>
              <a:tabLst/>
              <a:defRPr sz="1300" b="1">
                <a:solidFill>
                  <a:srgbClr val="005284"/>
                </a:solidFill>
                <a:latin typeface="Arial" pitchFamily="34" charset="0"/>
                <a:cs typeface="Arial" pitchFamily="34" charset="0"/>
              </a:defRPr>
            </a:lvl1pPr>
            <a:lvl2pPr marL="354013" marR="0" indent="0" defTabSz="1001855" fontAlgn="auto">
              <a:lnSpc>
                <a:spcPct val="100000"/>
              </a:lnSpc>
              <a:spcBef>
                <a:spcPct val="20000"/>
              </a:spcBef>
              <a:spcAft>
                <a:spcPts val="0"/>
              </a:spcAft>
              <a:buClrTx/>
              <a:buSzPct val="150000"/>
              <a:buFont typeface="Arial" pitchFamily="34" charset="0"/>
              <a:buNone/>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t>Content</a:t>
            </a:r>
            <a:endParaRPr lang="en-GB"/>
          </a:p>
        </p:txBody>
      </p:sp>
      <p:sp>
        <p:nvSpPr>
          <p:cNvPr id="66" name="Message Box Small Centred" hidden="1"/>
          <p:cNvSpPr txBox="1"/>
          <p:nvPr userDrawn="1"/>
        </p:nvSpPr>
        <p:spPr>
          <a:xfrm>
            <a:off x="1331542" y="5691438"/>
            <a:ext cx="6480000" cy="617143"/>
          </a:xfrm>
          <a:prstGeom prst="rect">
            <a:avLst/>
          </a:prstGeom>
        </p:spPr>
        <p:txBody>
          <a:bodyPr lIns="0" tIns="0" rIns="0" bIns="0" anchor="t" anchorCtr="0"/>
          <a:lstStyle>
            <a:defPPr>
              <a:defRPr/>
            </a:defPPr>
            <a:lvl1pPr marR="0" lvl="0" indent="0" algn="ctr" defTabSz="1001855" fontAlgn="auto">
              <a:lnSpc>
                <a:spcPct val="100000"/>
              </a:lnSpc>
              <a:spcBef>
                <a:spcPct val="20000"/>
              </a:spcBef>
              <a:spcAft>
                <a:spcPts val="0"/>
              </a:spcAft>
              <a:buClrTx/>
              <a:buSzPct val="150000"/>
              <a:buFontTx/>
              <a:buNone/>
              <a:tabLst/>
              <a:defRPr sz="1300" b="1">
                <a:solidFill>
                  <a:srgbClr val="005284"/>
                </a:solidFill>
                <a:latin typeface="Arial" pitchFamily="34" charset="0"/>
                <a:cs typeface="Arial" pitchFamily="34" charset="0"/>
              </a:defRPr>
            </a:lvl1pPr>
            <a:lvl2pPr marL="354013" marR="0" indent="0" defTabSz="1001855" fontAlgn="auto">
              <a:lnSpc>
                <a:spcPct val="100000"/>
              </a:lnSpc>
              <a:spcBef>
                <a:spcPct val="20000"/>
              </a:spcBef>
              <a:spcAft>
                <a:spcPts val="0"/>
              </a:spcAft>
              <a:buClrTx/>
              <a:buSzPct val="150000"/>
              <a:buFont typeface="Arial" pitchFamily="34" charset="0"/>
              <a:buNone/>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t>Content</a:t>
            </a:r>
            <a:endParaRPr lang="en-GB"/>
          </a:p>
        </p:txBody>
      </p:sp>
      <p:sp>
        <p:nvSpPr>
          <p:cNvPr id="65" name="Message Box" hidden="1"/>
          <p:cNvSpPr txBox="1"/>
          <p:nvPr userDrawn="1"/>
        </p:nvSpPr>
        <p:spPr>
          <a:xfrm>
            <a:off x="318578" y="5691438"/>
            <a:ext cx="8505933" cy="617143"/>
          </a:xfrm>
          <a:prstGeom prst="rect">
            <a:avLst/>
          </a:prstGeom>
        </p:spPr>
        <p:txBody>
          <a:bodyPr lIns="0" tIns="0" rIns="0" bIns="0" anchor="t" anchorCtr="0"/>
          <a:lstStyle>
            <a:defPPr>
              <a:defRPr/>
            </a:defPPr>
            <a:lvl1pPr marR="0" lvl="0" indent="0" algn="ctr" defTabSz="1001855" fontAlgn="auto">
              <a:lnSpc>
                <a:spcPct val="100000"/>
              </a:lnSpc>
              <a:spcBef>
                <a:spcPct val="20000"/>
              </a:spcBef>
              <a:spcAft>
                <a:spcPts val="0"/>
              </a:spcAft>
              <a:buClrTx/>
              <a:buSzPct val="150000"/>
              <a:buFontTx/>
              <a:buNone/>
              <a:tabLst/>
              <a:defRPr sz="1300" b="1">
                <a:solidFill>
                  <a:srgbClr val="005284"/>
                </a:solidFill>
                <a:latin typeface="Arial" pitchFamily="34" charset="0"/>
                <a:cs typeface="Arial" pitchFamily="34" charset="0"/>
              </a:defRPr>
            </a:lvl1pPr>
            <a:lvl2pPr marL="354013" marR="0" indent="0" defTabSz="1001855" fontAlgn="auto">
              <a:lnSpc>
                <a:spcPct val="100000"/>
              </a:lnSpc>
              <a:spcBef>
                <a:spcPct val="20000"/>
              </a:spcBef>
              <a:spcAft>
                <a:spcPts val="0"/>
              </a:spcAft>
              <a:buClrTx/>
              <a:buSzPct val="150000"/>
              <a:buFont typeface="Arial" pitchFamily="34" charset="0"/>
              <a:buNone/>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t>Content</a:t>
            </a:r>
            <a:endParaRPr lang="en-GB"/>
          </a:p>
        </p:txBody>
      </p:sp>
      <p:sp>
        <p:nvSpPr>
          <p:cNvPr id="25" name="Placeholder Title 1" hidden="1"/>
          <p:cNvSpPr txBox="1"/>
          <p:nvPr userDrawn="1">
            <p:custDataLst>
              <p:tags r:id="rId24"/>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58" name="Placeholder Title 2" hidden="1"/>
          <p:cNvSpPr txBox="1"/>
          <p:nvPr userDrawn="1">
            <p:custDataLst>
              <p:tags r:id="rId25"/>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59" name="Placeholder Title 3" hidden="1"/>
          <p:cNvSpPr txBox="1"/>
          <p:nvPr userDrawn="1">
            <p:custDataLst>
              <p:tags r:id="rId26"/>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60" name="Placeholder Title 4" hidden="1"/>
          <p:cNvSpPr txBox="1"/>
          <p:nvPr userDrawn="1">
            <p:custDataLst>
              <p:tags r:id="rId27"/>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61" name="Placeholder Title 5" hidden="1"/>
          <p:cNvSpPr txBox="1"/>
          <p:nvPr userDrawn="1">
            <p:custDataLst>
              <p:tags r:id="rId28"/>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62" name="Placeholder Title 6" hidden="1"/>
          <p:cNvSpPr txBox="1"/>
          <p:nvPr userDrawn="1">
            <p:custDataLst>
              <p:tags r:id="rId29"/>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63" name="Placeholder Title 7" hidden="1"/>
          <p:cNvSpPr txBox="1"/>
          <p:nvPr userDrawn="1">
            <p:custDataLst>
              <p:tags r:id="rId30"/>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68" name="Placeholder Title 8" hidden="1"/>
          <p:cNvSpPr txBox="1"/>
          <p:nvPr userDrawn="1">
            <p:custDataLst>
              <p:tags r:id="rId31"/>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75" name="Placeholder Title 9" hidden="1"/>
          <p:cNvSpPr txBox="1"/>
          <p:nvPr userDrawn="1">
            <p:custDataLst>
              <p:tags r:id="rId32"/>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76" name="Placeholder Title 10" hidden="1"/>
          <p:cNvSpPr txBox="1"/>
          <p:nvPr userDrawn="1">
            <p:custDataLst>
              <p:tags r:id="rId33"/>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77" name="Placeholder Title 11" hidden="1"/>
          <p:cNvSpPr txBox="1"/>
          <p:nvPr userDrawn="1">
            <p:custDataLst>
              <p:tags r:id="rId34"/>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78" name="Placeholder Title 12" hidden="1"/>
          <p:cNvSpPr txBox="1"/>
          <p:nvPr userDrawn="1">
            <p:custDataLst>
              <p:tags r:id="rId35"/>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79" name="Placeholder Title 13" hidden="1"/>
          <p:cNvSpPr txBox="1"/>
          <p:nvPr userDrawn="1">
            <p:custDataLst>
              <p:tags r:id="rId36"/>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0" name="Placeholder Title 14" hidden="1"/>
          <p:cNvSpPr txBox="1"/>
          <p:nvPr userDrawn="1">
            <p:custDataLst>
              <p:tags r:id="rId37"/>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1" name="Placeholder Title 15" hidden="1"/>
          <p:cNvSpPr txBox="1"/>
          <p:nvPr userDrawn="1">
            <p:custDataLst>
              <p:tags r:id="rId38"/>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2" name="Placeholder Title 16" hidden="1"/>
          <p:cNvSpPr txBox="1"/>
          <p:nvPr userDrawn="1">
            <p:custDataLst>
              <p:tags r:id="rId39"/>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3" name="Placeholder Title 17" hidden="1"/>
          <p:cNvSpPr txBox="1"/>
          <p:nvPr userDrawn="1">
            <p:custDataLst>
              <p:tags r:id="rId40"/>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4" name="Placeholder Title 18" hidden="1"/>
          <p:cNvSpPr txBox="1"/>
          <p:nvPr userDrawn="1">
            <p:custDataLst>
              <p:tags r:id="rId41"/>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5" name="Placeholder Title 19" hidden="1"/>
          <p:cNvSpPr txBox="1"/>
          <p:nvPr userDrawn="1">
            <p:custDataLst>
              <p:tags r:id="rId42"/>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86" name="Placeholder Title 20" hidden="1"/>
          <p:cNvSpPr txBox="1"/>
          <p:nvPr userDrawn="1">
            <p:custDataLst>
              <p:tags r:id="rId43"/>
            </p:custDataLst>
          </p:nvPr>
        </p:nvSpPr>
        <p:spPr>
          <a:xfrm>
            <a:off x="2412000" y="1506538"/>
            <a:ext cx="4320000" cy="291600"/>
          </a:xfrm>
          <a:prstGeom prst="rect">
            <a:avLst/>
          </a:prstGeom>
          <a:gradFill>
            <a:gsLst>
              <a:gs pos="93000">
                <a:schemeClr val="bg1">
                  <a:alpha val="0"/>
                </a:schemeClr>
              </a:gs>
              <a:gs pos="94000">
                <a:srgbClr val="779ABC"/>
              </a:gs>
              <a:gs pos="100000">
                <a:srgbClr val="779ABC"/>
              </a:gs>
            </a:gsLst>
            <a:lin ang="5400000" scaled="0"/>
          </a:gradFill>
        </p:spPr>
        <p:txBody>
          <a:bodyPr lIns="0" tIns="0" rIns="0" bIns="29834" anchor="b" anchorCtr="0"/>
          <a:lstStyle>
            <a:defPPr>
              <a:defRPr/>
            </a:defPPr>
            <a:lvl1pPr marR="0" lvl="0" indent="0" defTabSz="1001855" fontAlgn="auto">
              <a:lnSpc>
                <a:spcPct val="100000"/>
              </a:lnSpc>
              <a:spcBef>
                <a:spcPct val="20000"/>
              </a:spcBef>
              <a:spcAft>
                <a:spcPts val="0"/>
              </a:spcAft>
              <a:buClrTx/>
              <a:buSzPct val="150000"/>
              <a:buFontTx/>
              <a:buNone/>
              <a:tabLst/>
              <a:defRPr sz="1000" b="1">
                <a:solidFill>
                  <a:schemeClr val="bg2"/>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solidFill>
                  <a:srgbClr val="779ABC"/>
                </a:solidFill>
              </a:rPr>
              <a:t>Heading</a:t>
            </a:r>
            <a:endParaRPr lang="en-GB">
              <a:solidFill>
                <a:srgbClr val="779ABC"/>
              </a:solidFill>
            </a:endParaRPr>
          </a:p>
        </p:txBody>
      </p:sp>
      <p:sp>
        <p:nvSpPr>
          <p:cNvPr id="4" name="Slide Number Placeholder 3"/>
          <p:cNvSpPr>
            <a:spLocks noGrp="1"/>
          </p:cNvSpPr>
          <p:nvPr>
            <p:ph type="sldNum" sz="quarter" idx="53"/>
          </p:nvPr>
        </p:nvSpPr>
        <p:spPr>
          <a:xfrm>
            <a:off x="4252970" y="6682295"/>
            <a:ext cx="637149" cy="175005"/>
          </a:xfrm>
          <a:prstGeom prst="rect">
            <a:avLst/>
          </a:prstGeom>
        </p:spPr>
        <p:txBody>
          <a:bodyPr lIns="75776" tIns="37888" rIns="75776" bIns="37888"/>
          <a:lstStyle/>
          <a:p>
            <a:pPr algn="ctr" defTabSz="743294">
              <a:lnSpc>
                <a:spcPct val="80000"/>
              </a:lnSpc>
            </a:pPr>
            <a:r>
              <a:rPr lang="en-GB" smtClean="0">
                <a:solidFill>
                  <a:srgbClr val="191919"/>
                </a:solidFill>
              </a:rPr>
              <a:t>Page </a:t>
            </a:r>
            <a:fld id="{D1F8AC67-8649-4DF3-896E-D4ABC81FCA57}" type="slidenum">
              <a:rPr lang="en-GB" smtClean="0">
                <a:solidFill>
                  <a:srgbClr val="191919"/>
                </a:solidFill>
              </a:rPr>
              <a:pPr algn="ctr" defTabSz="743294">
                <a:lnSpc>
                  <a:spcPct val="80000"/>
                </a:lnSpc>
              </a:pPr>
              <a:t>‹#›</a:t>
            </a:fld>
            <a:endParaRPr lang="en-GB">
              <a:solidFill>
                <a:srgbClr val="191919"/>
              </a:solidFill>
            </a:endParaRPr>
          </a:p>
        </p:txBody>
      </p:sp>
      <p:sp>
        <p:nvSpPr>
          <p:cNvPr id="57" name="Page Subtitle" hidden="1"/>
          <p:cNvSpPr txBox="1"/>
          <p:nvPr userDrawn="1">
            <p:custDataLst>
              <p:tags r:id="rId44"/>
            </p:custDataLst>
          </p:nvPr>
        </p:nvSpPr>
        <p:spPr>
          <a:xfrm>
            <a:off x="318578" y="777582"/>
            <a:ext cx="8505933" cy="219840"/>
          </a:xfrm>
          <a:prstGeom prst="rect">
            <a:avLst/>
          </a:prstGeom>
        </p:spPr>
        <p:txBody>
          <a:bodyPr lIns="0" tIns="0" rIns="0" bIns="0" anchor="t" anchorCtr="0">
            <a:normAutofit lnSpcReduction="10000"/>
          </a:bodyPr>
          <a:lstStyle>
            <a:lvl1pPr marR="0" lvl="0" indent="0" defTabSz="1001855" fontAlgn="auto">
              <a:lnSpc>
                <a:spcPct val="100000"/>
              </a:lnSpc>
              <a:spcBef>
                <a:spcPct val="20000"/>
              </a:spcBef>
              <a:spcAft>
                <a:spcPts val="0"/>
              </a:spcAft>
              <a:buClrTx/>
              <a:buSzPct val="150000"/>
              <a:buFont typeface="Arial" pitchFamily="34" charset="0"/>
              <a:buNone/>
              <a:tabLst/>
              <a:defRPr sz="1500">
                <a:solidFill>
                  <a:srgbClr val="191919"/>
                </a:solidFill>
              </a:defRPr>
            </a:lvl1pPr>
            <a:lvl2pPr marL="814007"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2pPr>
            <a:lvl3pPr marL="1314935"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3pPr>
            <a:lvl4pPr marL="1815863"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4pPr>
            <a:lvl5pPr marL="2316790" marR="0" indent="-313080" defTabSz="1001855" fontAlgn="auto">
              <a:lnSpc>
                <a:spcPct val="100000"/>
              </a:lnSpc>
              <a:spcBef>
                <a:spcPct val="20000"/>
              </a:spcBef>
              <a:spcAft>
                <a:spcPts val="0"/>
              </a:spcAft>
              <a:buClrTx/>
              <a:buSzPct val="150000"/>
              <a:buFont typeface="Arial" pitchFamily="34" charset="0"/>
              <a:buChar char="•"/>
              <a:tabLst/>
              <a:defRPr sz="1600">
                <a:solidFill>
                  <a:srgbClr val="191919"/>
                </a:solidFill>
                <a:latin typeface="Arial" pitchFamily="34" charset="0"/>
                <a:cs typeface="Arial" pitchFamily="34" charset="0"/>
              </a:defRPr>
            </a:lvl5pPr>
            <a:lvl6pPr marL="2880334" marR="0" indent="-375696" defTabSz="1001855" fontAlgn="auto">
              <a:lnSpc>
                <a:spcPct val="150000"/>
              </a:lnSpc>
              <a:spcBef>
                <a:spcPct val="20000"/>
              </a:spcBef>
              <a:spcAft>
                <a:spcPts val="0"/>
              </a:spcAft>
              <a:buClrTx/>
              <a:buSzPct val="150000"/>
              <a:buFont typeface="Arial" pitchFamily="34" charset="0"/>
              <a:buChar char="•"/>
              <a:tabLst/>
            </a:lvl6pPr>
            <a:lvl7pPr marL="3381262" marR="0" indent="-375696" defTabSz="1001855" fontAlgn="auto">
              <a:lnSpc>
                <a:spcPct val="150000"/>
              </a:lnSpc>
              <a:spcBef>
                <a:spcPct val="20000"/>
              </a:spcBef>
              <a:spcAft>
                <a:spcPts val="0"/>
              </a:spcAft>
              <a:buClrTx/>
              <a:buSzPct val="150000"/>
              <a:buFont typeface="Arial" pitchFamily="34" charset="0"/>
              <a:buChar char="•"/>
              <a:tabLst/>
            </a:lvl7pPr>
            <a:lvl8pPr marL="3882189" marR="0" indent="-375696" defTabSz="1001855" fontAlgn="auto">
              <a:lnSpc>
                <a:spcPct val="150000"/>
              </a:lnSpc>
              <a:spcBef>
                <a:spcPct val="20000"/>
              </a:spcBef>
              <a:spcAft>
                <a:spcPts val="0"/>
              </a:spcAft>
              <a:buClrTx/>
              <a:buSzPct val="150000"/>
              <a:buFont typeface="Arial" pitchFamily="34" charset="0"/>
              <a:buChar char="•"/>
              <a:tabLst/>
              <a:defRPr baseline="0"/>
            </a:lvl8pPr>
            <a:lvl9pPr marL="4383117" marR="0" indent="-375696" defTabSz="1001855" fontAlgn="auto">
              <a:lnSpc>
                <a:spcPct val="150000"/>
              </a:lnSpc>
              <a:spcBef>
                <a:spcPct val="20000"/>
              </a:spcBef>
              <a:spcAft>
                <a:spcPts val="0"/>
              </a:spcAft>
              <a:buClrTx/>
              <a:buSzPct val="150000"/>
              <a:buFont typeface="Arial" pitchFamily="34" charset="0"/>
              <a:buChar char="•"/>
              <a:tabLst/>
              <a:defRPr baseline="0"/>
            </a:lvl9pPr>
          </a:lstStyle>
          <a:p>
            <a:r>
              <a:rPr lang="en-GB" smtClean="0"/>
              <a:t>Subtitle</a:t>
            </a:r>
            <a:endParaRPr lang="en-GB"/>
          </a:p>
        </p:txBody>
      </p:sp>
      <p:grpSp>
        <p:nvGrpSpPr>
          <p:cNvPr id="64" name="Section Tracker" hidden="1"/>
          <p:cNvGrpSpPr/>
          <p:nvPr userDrawn="1"/>
        </p:nvGrpSpPr>
        <p:grpSpPr>
          <a:xfrm>
            <a:off x="5127739" y="304736"/>
            <a:ext cx="3705795" cy="171429"/>
            <a:chOff x="6561183" y="94457"/>
            <a:chExt cx="2652573" cy="200055"/>
          </a:xfrm>
        </p:grpSpPr>
        <p:sp>
          <p:nvSpPr>
            <p:cNvPr id="67" name="TextBox 66" hidden="1"/>
            <p:cNvSpPr txBox="1"/>
            <p:nvPr userDrawn="1"/>
          </p:nvSpPr>
          <p:spPr>
            <a:xfrm>
              <a:off x="6561183" y="94457"/>
              <a:ext cx="864096" cy="200055"/>
            </a:xfrm>
            <a:prstGeom prst="rect">
              <a:avLst/>
            </a:prstGeom>
            <a:solidFill>
              <a:schemeClr val="tx2"/>
            </a:solidFill>
            <a:ln>
              <a:noFill/>
            </a:ln>
          </p:spPr>
          <p:txBody>
            <a:bodyPr wrap="square" lIns="54000" tIns="36000" rIns="54000" bIns="36000" rtlCol="0" anchor="ctr" anchorCtr="0">
              <a:noAutofit/>
            </a:bodyPr>
            <a:lstStyle/>
            <a:p>
              <a:r>
                <a:rPr lang="en-GB" sz="600" b="1" smtClean="0">
                  <a:solidFill>
                    <a:srgbClr val="FFFFFF"/>
                  </a:solidFill>
                </a:rPr>
                <a:t>Content</a:t>
              </a:r>
              <a:endParaRPr lang="en-GB" sz="600" b="1">
                <a:solidFill>
                  <a:srgbClr val="FFFFFF"/>
                </a:solidFill>
              </a:endParaRPr>
            </a:p>
          </p:txBody>
        </p:sp>
        <p:sp>
          <p:nvSpPr>
            <p:cNvPr id="69" name="TextBox 68" hidden="1"/>
            <p:cNvSpPr txBox="1"/>
            <p:nvPr userDrawn="1"/>
          </p:nvSpPr>
          <p:spPr>
            <a:xfrm>
              <a:off x="7455422" y="94457"/>
              <a:ext cx="864096" cy="200055"/>
            </a:xfrm>
            <a:prstGeom prst="rect">
              <a:avLst/>
            </a:prstGeom>
            <a:solidFill>
              <a:schemeClr val="accent6"/>
            </a:solidFill>
            <a:ln>
              <a:noFill/>
            </a:ln>
          </p:spPr>
          <p:txBody>
            <a:bodyPr wrap="square" lIns="54000" tIns="36000" rIns="54000" bIns="36000" rtlCol="0" anchor="ctr" anchorCtr="0">
              <a:noAutofit/>
            </a:bodyPr>
            <a:lstStyle/>
            <a:p>
              <a:r>
                <a:rPr lang="en-GB" sz="600" smtClean="0">
                  <a:solidFill>
                    <a:srgbClr val="191919"/>
                  </a:solidFill>
                </a:rPr>
                <a:t>Content</a:t>
              </a:r>
              <a:endParaRPr lang="en-GB" sz="600">
                <a:solidFill>
                  <a:srgbClr val="191919"/>
                </a:solidFill>
              </a:endParaRPr>
            </a:p>
          </p:txBody>
        </p:sp>
        <p:sp>
          <p:nvSpPr>
            <p:cNvPr id="70" name="TextBox 69" hidden="1"/>
            <p:cNvSpPr txBox="1"/>
            <p:nvPr userDrawn="1"/>
          </p:nvSpPr>
          <p:spPr>
            <a:xfrm>
              <a:off x="8349660" y="94457"/>
              <a:ext cx="864096" cy="200055"/>
            </a:xfrm>
            <a:prstGeom prst="rect">
              <a:avLst/>
            </a:prstGeom>
            <a:solidFill>
              <a:schemeClr val="accent6"/>
            </a:solidFill>
          </p:spPr>
          <p:txBody>
            <a:bodyPr wrap="square" lIns="54000" tIns="36000" rIns="54000" bIns="36000" rtlCol="0" anchor="ctr" anchorCtr="0">
              <a:noAutofit/>
            </a:bodyPr>
            <a:lstStyle/>
            <a:p>
              <a:r>
                <a:rPr lang="en-GB" sz="600" smtClean="0">
                  <a:solidFill>
                    <a:srgbClr val="191919"/>
                  </a:solidFill>
                </a:rPr>
                <a:t>Content</a:t>
              </a:r>
              <a:endParaRPr lang="en-GB" sz="600">
                <a:solidFill>
                  <a:srgbClr val="191919"/>
                </a:solidFill>
              </a:endParaRPr>
            </a:p>
          </p:txBody>
        </p:sp>
      </p:grpSp>
      <p:sp>
        <p:nvSpPr>
          <p:cNvPr id="72" name="Case Study Bullets" hidden="1"/>
          <p:cNvSpPr>
            <a:spLocks noGrp="1"/>
          </p:cNvSpPr>
          <p:nvPr>
            <p:ph sz="quarter" idx="54"/>
            <p:custDataLst>
              <p:tags r:id="rId45"/>
            </p:custDataLst>
          </p:nvPr>
        </p:nvSpPr>
        <p:spPr>
          <a:xfrm>
            <a:off x="9318896" y="4033268"/>
            <a:ext cx="318573" cy="342857"/>
          </a:xfrm>
        </p:spPr>
        <p:txBody>
          <a:bodyPr/>
          <a:lstStyle>
            <a:lvl1pPr marL="89499" indent="-89499">
              <a:defRPr sz="700"/>
            </a:lvl1pPr>
            <a:lvl2pPr marL="208832" indent="-119333">
              <a:defRPr sz="700"/>
            </a:lvl2pPr>
            <a:lvl3pPr marL="328166" indent="-119333">
              <a:defRPr sz="700"/>
            </a:lvl3pPr>
            <a:lvl4pPr marL="447499" indent="-119333">
              <a:defRPr sz="700"/>
            </a:lvl4pPr>
            <a:lvl5pPr marL="566832" indent="-119333">
              <a:defRPr sz="700"/>
            </a:lvl5pPr>
            <a:lvl6pPr marL="686166" indent="-119333">
              <a:defRPr sz="700" baseline="0"/>
            </a:lvl6pPr>
            <a:lvl7pPr marL="805498" indent="-119333">
              <a:defRPr sz="700" baseline="0"/>
            </a:lvl7pPr>
            <a:lvl8pPr marL="924832" indent="-119333">
              <a:defRPr sz="700" baseline="0"/>
            </a:lvl8pPr>
            <a:lvl9pPr marL="1044164" indent="-119333">
              <a:defRPr sz="700" baseline="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60371206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8C27325C-35F9-4CBA-8195-0CD1FAB805E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070035071"/>
      </p:ext>
    </p:extLst>
  </p:cSld>
  <p:clrMapOvr>
    <a:masterClrMapping/>
  </p:clrMapOvr>
  <p:timing>
    <p:tnLst>
      <p:par>
        <p:cTn id="1" dur="indefinite" restart="never" nodeType="tmRoot"/>
      </p:par>
    </p:tnLst>
  </p:timing>
  <p:hf hdr="0" ftr="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9"/>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658808134"/>
      </p:ext>
    </p:extLst>
  </p:cSld>
  <p:clrMapOvr>
    <a:masterClrMapping/>
  </p:clrMapOvr>
  <p:timing>
    <p:tnLst>
      <p:par>
        <p:cTn id="1" dur="indefinite" restart="never" nodeType="tmRoot"/>
      </p:par>
    </p:tnLst>
  </p:timing>
  <p:hf hdr="0" ftr="0"/>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74213143"/>
      </p:ext>
    </p:extLst>
  </p:cSld>
  <p:clrMapOvr>
    <a:masterClrMapping/>
  </p:clrMapOvr>
  <p:timing>
    <p:tnLst>
      <p:par>
        <p:cTn id="1" dur="indefinite" restart="never" nodeType="tmRoot"/>
      </p:par>
    </p:tnLst>
  </p:timing>
  <p:hf sldNum="0"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521841992"/>
      </p:ext>
    </p:extLst>
  </p:cSld>
  <p:clrMapOvr>
    <a:masterClrMapping/>
  </p:clrMapOvr>
  <p:timing>
    <p:tnLst>
      <p:par>
        <p:cTn id="1" dur="indefinite" restart="never" nodeType="tmRoot"/>
      </p:par>
    </p:tnLst>
  </p:timing>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655835214"/>
      </p:ext>
    </p:extLst>
  </p:cSld>
  <p:clrMapOvr>
    <a:masterClrMapping/>
  </p:clrMapOvr>
  <p:timing>
    <p:tnLst>
      <p:par>
        <p:cTn id="1" dur="indefinite" restart="never" nodeType="tmRoot"/>
      </p:par>
    </p:tnLst>
  </p:timing>
  <p:hf hdr="0" ftr="0"/>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160298261"/>
      </p:ext>
    </p:extLst>
  </p:cSld>
  <p:clrMapOvr>
    <a:masterClrMapping/>
  </p:clrMapOvr>
  <p:timing>
    <p:tnLst>
      <p:par>
        <p:cTn id="1" dur="indefinite" restart="never" nodeType="tmRoot"/>
      </p:par>
    </p:tnLst>
  </p:timing>
  <p:hf hdr="0" ftr="0"/>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5"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50"/>
            <a:ext cx="1746855" cy="325501"/>
          </a:xfrm>
          <a:prstGeom prst="rect">
            <a:avLst/>
          </a:prstGeom>
        </p:spPr>
      </p:pic>
    </p:spTree>
    <p:extLst>
      <p:ext uri="{BB962C8B-B14F-4D97-AF65-F5344CB8AC3E}">
        <p14:creationId xmlns:p14="http://schemas.microsoft.com/office/powerpoint/2010/main" val="1006364921"/>
      </p:ext>
    </p:extLst>
  </p:cSld>
  <p:clrMapOvr>
    <a:masterClrMapping/>
  </p:clrMapOvr>
  <p:timing>
    <p:tnLst>
      <p:par>
        <p:cTn id="1" dur="indefinite" restart="never" nodeType="tmRoot"/>
      </p:par>
    </p:tnLst>
  </p:timing>
  <p:hf sldNum="0"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54"/>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494"/>
            <a:ext cx="1892426" cy="325501"/>
          </a:xfrm>
          <a:prstGeom prst="rect">
            <a:avLst/>
          </a:prstGeom>
        </p:spPr>
      </p:pic>
    </p:spTree>
    <p:extLst>
      <p:ext uri="{BB962C8B-B14F-4D97-AF65-F5344CB8AC3E}">
        <p14:creationId xmlns:p14="http://schemas.microsoft.com/office/powerpoint/2010/main" val="14010110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
        <p:nvSpPr>
          <p:cNvPr id="20" name="Date Placeholder 5"/>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Tree>
    <p:extLst>
      <p:ext uri="{BB962C8B-B14F-4D97-AF65-F5344CB8AC3E}">
        <p14:creationId xmlns:p14="http://schemas.microsoft.com/office/powerpoint/2010/main" val="163404455"/>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94"/>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494"/>
            <a:ext cx="1892426" cy="325501"/>
          </a:xfrm>
          <a:prstGeom prst="rect">
            <a:avLst/>
          </a:prstGeom>
        </p:spPr>
      </p:pic>
    </p:spTree>
    <p:extLst>
      <p:ext uri="{BB962C8B-B14F-4D97-AF65-F5344CB8AC3E}">
        <p14:creationId xmlns:p14="http://schemas.microsoft.com/office/powerpoint/2010/main" val="41921012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3" name="Date Placeholder 2"/>
          <p:cNvSpPr>
            <a:spLocks noGrp="1"/>
          </p:cNvSpPr>
          <p:nvPr>
            <p:ph type="dt" sz="half" idx="10"/>
          </p:nvPr>
        </p:nvSpPr>
        <p:spPr>
          <a:xfrm>
            <a:off x="608013" y="6477000"/>
            <a:ext cx="1601787" cy="38100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2284413" y="6477000"/>
            <a:ext cx="2411412" cy="38100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152400" y="6477000"/>
            <a:ext cx="381000" cy="377825"/>
          </a:xfrm>
        </p:spPr>
        <p:txBody>
          <a:bodyPr/>
          <a:lstStyle>
            <a:lvl1pPr>
              <a:defRPr/>
            </a:lvl1pPr>
          </a:lstStyle>
          <a:p>
            <a:fld id="{7EDCF226-FB3C-4A3D-A6FA-1012CB780783}" type="slidenum">
              <a:rPr lang="en-GB"/>
              <a:pPr/>
              <a:t>‹#›</a:t>
            </a:fld>
            <a:endParaRPr lang="en-GB"/>
          </a:p>
        </p:txBody>
      </p:sp>
    </p:spTree>
    <p:extLst>
      <p:ext uri="{BB962C8B-B14F-4D97-AF65-F5344CB8AC3E}">
        <p14:creationId xmlns:p14="http://schemas.microsoft.com/office/powerpoint/2010/main" val="2964211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6" name="Footer Placeholder 5"/>
          <p:cNvSpPr>
            <a:spLocks noGrp="1"/>
          </p:cNvSpPr>
          <p:nvPr>
            <p:ph type="ftr" sz="quarter" idx="16"/>
          </p:nvPr>
        </p:nvSpPr>
        <p:spPr/>
        <p:txBody>
          <a:bodyPr/>
          <a:lstStyle/>
          <a:p>
            <a:endParaRPr lang="en-US">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347779170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2127807187"/>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159776732"/>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170737919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0" name="Footer Placeholder 9"/>
          <p:cNvSpPr>
            <a:spLocks noGrp="1"/>
          </p:cNvSpPr>
          <p:nvPr>
            <p:ph type="ftr" sz="quarter" idx="11"/>
          </p:nvPr>
        </p:nvSpPr>
        <p:spPr/>
        <p:txBody>
          <a:bodyPr/>
          <a:lstStyle/>
          <a:p>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68437968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0" name="Footer Placeholder 9"/>
          <p:cNvSpPr>
            <a:spLocks noGrp="1"/>
          </p:cNvSpPr>
          <p:nvPr>
            <p:ph type="ftr" sz="quarter" idx="11"/>
          </p:nvPr>
        </p:nvSpPr>
        <p:spPr/>
        <p:txBody>
          <a:bodyPr/>
          <a:lstStyle/>
          <a:p>
            <a:endParaRPr lang="en-US">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0331645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1" name="Footer Placeholder 10"/>
          <p:cNvSpPr>
            <a:spLocks noGrp="1"/>
          </p:cNvSpPr>
          <p:nvPr>
            <p:ph type="ftr" sz="quarter" idx="11"/>
          </p:nvPr>
        </p:nvSpPr>
        <p:spPr/>
        <p:txBody>
          <a:bodyPr/>
          <a:lstStyle/>
          <a:p>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408335673"/>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US" smtClean="0">
                <a:solidFill>
                  <a:srgbClr val="191919"/>
                </a:solidFill>
              </a:rPr>
              <a:t>2014.05.08</a:t>
            </a:r>
            <a:endParaRPr lang="en-GB" dirty="0">
              <a:solidFill>
                <a:srgbClr val="191919"/>
              </a:solidFill>
            </a:endParaRPr>
          </a:p>
        </p:txBody>
      </p:sp>
      <p:sp>
        <p:nvSpPr>
          <p:cNvPr id="11" name="Footer Placeholder 10"/>
          <p:cNvSpPr>
            <a:spLocks noGrp="1"/>
          </p:cNvSpPr>
          <p:nvPr>
            <p:ph type="ftr" sz="quarter" idx="11"/>
          </p:nvPr>
        </p:nvSpPr>
        <p:spPr/>
        <p:txBody>
          <a:bodyPr/>
          <a:lstStyle/>
          <a:p>
            <a:endParaRPr lang="en-US">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945096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78"/>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142390076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31824029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24"/>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3719" indent="0" algn="ctr">
              <a:buNone/>
              <a:defRPr>
                <a:solidFill>
                  <a:schemeClr val="tx1">
                    <a:tint val="75000"/>
                  </a:schemeClr>
                </a:solidFill>
              </a:defRPr>
            </a:lvl2pPr>
            <a:lvl3pPr marL="907446" indent="0" algn="ctr">
              <a:buNone/>
              <a:defRPr>
                <a:solidFill>
                  <a:schemeClr val="tx1">
                    <a:tint val="75000"/>
                  </a:schemeClr>
                </a:solidFill>
              </a:defRPr>
            </a:lvl3pPr>
            <a:lvl4pPr marL="1361171" indent="0" algn="ctr">
              <a:buNone/>
              <a:defRPr>
                <a:solidFill>
                  <a:schemeClr val="tx1">
                    <a:tint val="75000"/>
                  </a:schemeClr>
                </a:solidFill>
              </a:defRPr>
            </a:lvl4pPr>
            <a:lvl5pPr marL="1814893" indent="0" algn="ctr">
              <a:buNone/>
              <a:defRPr>
                <a:solidFill>
                  <a:schemeClr val="tx1">
                    <a:tint val="75000"/>
                  </a:schemeClr>
                </a:solidFill>
              </a:defRPr>
            </a:lvl5pPr>
            <a:lvl6pPr marL="2268617" indent="0" algn="ctr">
              <a:buNone/>
              <a:defRPr>
                <a:solidFill>
                  <a:schemeClr val="tx1">
                    <a:tint val="75000"/>
                  </a:schemeClr>
                </a:solidFill>
              </a:defRPr>
            </a:lvl6pPr>
            <a:lvl7pPr marL="2722347" indent="0" algn="ctr">
              <a:buNone/>
              <a:defRPr>
                <a:solidFill>
                  <a:schemeClr val="tx1">
                    <a:tint val="75000"/>
                  </a:schemeClr>
                </a:solidFill>
              </a:defRPr>
            </a:lvl7pPr>
            <a:lvl8pPr marL="3176069" indent="0" algn="ctr">
              <a:buNone/>
              <a:defRPr>
                <a:solidFill>
                  <a:schemeClr val="tx1">
                    <a:tint val="75000"/>
                  </a:schemeClr>
                </a:solidFill>
              </a:defRPr>
            </a:lvl8pPr>
            <a:lvl9pPr marL="3629791"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78685563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78344368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10509922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1048801302"/>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2014.05.08</a:t>
            </a:r>
            <a:endParaRPr lang="en-GB" dirty="0">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27205046-D05A-40E1-96ED-DABFD90FB2A3}"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US">
              <a:solidFill>
                <a:srgbClr val="191919"/>
              </a:solidFill>
            </a:endParaRPr>
          </a:p>
        </p:txBody>
      </p:sp>
    </p:spTree>
    <p:extLst>
      <p:ext uri="{BB962C8B-B14F-4D97-AF65-F5344CB8AC3E}">
        <p14:creationId xmlns:p14="http://schemas.microsoft.com/office/powerpoint/2010/main" val="306006768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44"/>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092280" y="6375494"/>
            <a:ext cx="1892426" cy="325501"/>
          </a:xfrm>
          <a:prstGeom prst="rect">
            <a:avLst/>
          </a:prstGeom>
        </p:spPr>
      </p:pic>
    </p:spTree>
    <p:extLst>
      <p:ext uri="{BB962C8B-B14F-4D97-AF65-F5344CB8AC3E}">
        <p14:creationId xmlns:p14="http://schemas.microsoft.com/office/powerpoint/2010/main" val="335972424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54"/>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44"/>
            <a:ext cx="1746855" cy="325501"/>
          </a:xfrm>
          <a:prstGeom prst="rect">
            <a:avLst/>
          </a:prstGeom>
        </p:spPr>
      </p:pic>
    </p:spTree>
    <p:extLst>
      <p:ext uri="{BB962C8B-B14F-4D97-AF65-F5344CB8AC3E}">
        <p14:creationId xmlns:p14="http://schemas.microsoft.com/office/powerpoint/2010/main" val="239645890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13"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grpSp>
        <p:nvGrpSpPr>
          <p:cNvPr id="15" name="Group 14"/>
          <p:cNvGrpSpPr/>
          <p:nvPr/>
        </p:nvGrpSpPr>
        <p:grpSpPr>
          <a:xfrm>
            <a:off x="-17996"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55278915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7996"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94"/>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44"/>
            <a:ext cx="1746855" cy="325501"/>
          </a:xfrm>
          <a:prstGeom prst="rect">
            <a:avLst/>
          </a:prstGeom>
        </p:spPr>
      </p:pic>
    </p:spTree>
    <p:extLst>
      <p:ext uri="{BB962C8B-B14F-4D97-AF65-F5344CB8AC3E}">
        <p14:creationId xmlns:p14="http://schemas.microsoft.com/office/powerpoint/2010/main" val="380015954"/>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endParaRPr lang="en-US" dirty="0">
              <a:solidFill>
                <a:srgbClr val="191919"/>
              </a:solidFill>
            </a:endParaRPr>
          </a:p>
        </p:txBody>
      </p:sp>
      <p:sp>
        <p:nvSpPr>
          <p:cNvPr id="6" name="Footer Placeholder 5"/>
          <p:cNvSpPr>
            <a:spLocks noGrp="1"/>
          </p:cNvSpPr>
          <p:nvPr>
            <p:ph type="ftr" sz="quarter" idx="16"/>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8" name="Slide Number Placeholder 7"/>
          <p:cNvSpPr>
            <a:spLocks noGrp="1"/>
          </p:cNvSpPr>
          <p:nvPr>
            <p:ph type="sldNum" sz="quarter" idx="17"/>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34649301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5"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19062145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283575"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730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2pPr>
            <a:lvl3pPr marL="1191027"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3pPr>
            <a:lvl4pPr marL="1644752"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4pPr>
            <a:lvl5pPr marL="209847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a:lvl5pPr>
            <a:lvl6pPr marL="260891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6pPr>
            <a:lvl7pPr marL="3062632"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7pPr>
            <a:lvl8pPr marL="3516361"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8pPr>
            <a:lvl9pPr marL="397008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51450042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9"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589804400"/>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9"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0"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424644310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0" name="Footer Placeholder 9"/>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1" name="Slide Number Placeholder 10"/>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45723384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0" name="Footer Placeholder 9"/>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1" name="Slide Number Placeholder 10"/>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14850605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1" name="Footer Placeholder 10"/>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2" name="Slide Number Placeholder 11"/>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1245131672"/>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US" dirty="0">
              <a:solidFill>
                <a:srgbClr val="191919"/>
              </a:solidFill>
            </a:endParaRPr>
          </a:p>
        </p:txBody>
      </p:sp>
      <p:sp>
        <p:nvSpPr>
          <p:cNvPr id="11" name="Footer Placeholder 10"/>
          <p:cNvSpPr>
            <a:spLocks noGrp="1"/>
          </p:cNvSpPr>
          <p:nvPr>
            <p:ph type="ftr" sz="quarter" idx="11"/>
          </p:nvPr>
        </p:nvSpPr>
        <p:spPr>
          <a:xfrm>
            <a:off x="8445721" y="6451600"/>
            <a:ext cx="338234" cy="121920"/>
          </a:xfrm>
        </p:spPr>
        <p:txBody>
          <a:bodyPr wrap="none">
            <a:noAutofit/>
          </a:bodyPr>
          <a:lstStyle/>
          <a:p>
            <a:r>
              <a:rPr lang="en-US" smtClean="0">
                <a:solidFill>
                  <a:srgbClr val="191919"/>
                </a:solidFill>
              </a:rPr>
              <a:t>Nordea confidential</a:t>
            </a:r>
            <a:endParaRPr lang="en-US">
              <a:solidFill>
                <a:srgbClr val="191919"/>
              </a:solidFill>
            </a:endParaRPr>
          </a:p>
        </p:txBody>
      </p:sp>
      <p:sp>
        <p:nvSpPr>
          <p:cNvPr id="12" name="Slide Number Placeholder 11"/>
          <p:cNvSpPr>
            <a:spLocks noGrp="1"/>
          </p:cNvSpPr>
          <p:nvPr>
            <p:ph type="sldNum" sz="quarter" idx="12"/>
          </p:nvPr>
        </p:nvSpPr>
        <p:spPr>
          <a:xfrm>
            <a:off x="8209501" y="6451600"/>
            <a:ext cx="198120" cy="121920"/>
          </a:xfrm>
        </p:spPr>
        <p:txBody>
          <a:body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Tree>
    <p:extLst>
      <p:ext uri="{BB962C8B-B14F-4D97-AF65-F5344CB8AC3E}">
        <p14:creationId xmlns:p14="http://schemas.microsoft.com/office/powerpoint/2010/main" val="211364468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78"/>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13"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4"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647293460"/>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12"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13"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304399812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7996"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642525048"/>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7996"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9835659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24"/>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3719" indent="0" algn="ctr">
              <a:buNone/>
              <a:defRPr>
                <a:solidFill>
                  <a:schemeClr val="tx1">
                    <a:tint val="75000"/>
                  </a:schemeClr>
                </a:solidFill>
              </a:defRPr>
            </a:lvl2pPr>
            <a:lvl3pPr marL="907446" indent="0" algn="ctr">
              <a:buNone/>
              <a:defRPr>
                <a:solidFill>
                  <a:schemeClr val="tx1">
                    <a:tint val="75000"/>
                  </a:schemeClr>
                </a:solidFill>
              </a:defRPr>
            </a:lvl3pPr>
            <a:lvl4pPr marL="1361171" indent="0" algn="ctr">
              <a:buNone/>
              <a:defRPr>
                <a:solidFill>
                  <a:schemeClr val="tx1">
                    <a:tint val="75000"/>
                  </a:schemeClr>
                </a:solidFill>
              </a:defRPr>
            </a:lvl4pPr>
            <a:lvl5pPr marL="1814893" indent="0" algn="ctr">
              <a:buNone/>
              <a:defRPr>
                <a:solidFill>
                  <a:schemeClr val="tx1">
                    <a:tint val="75000"/>
                  </a:schemeClr>
                </a:solidFill>
              </a:defRPr>
            </a:lvl5pPr>
            <a:lvl6pPr marL="2268617" indent="0" algn="ctr">
              <a:buNone/>
              <a:defRPr>
                <a:solidFill>
                  <a:schemeClr val="tx1">
                    <a:tint val="75000"/>
                  </a:schemeClr>
                </a:solidFill>
              </a:defRPr>
            </a:lvl6pPr>
            <a:lvl7pPr marL="2722347" indent="0" algn="ctr">
              <a:buNone/>
              <a:defRPr>
                <a:solidFill>
                  <a:schemeClr val="tx1">
                    <a:tint val="75000"/>
                  </a:schemeClr>
                </a:solidFill>
              </a:defRPr>
            </a:lvl7pPr>
            <a:lvl8pPr marL="3176069" indent="0" algn="ctr">
              <a:buNone/>
              <a:defRPr>
                <a:solidFill>
                  <a:schemeClr val="tx1">
                    <a:tint val="75000"/>
                  </a:schemeClr>
                </a:solidFill>
              </a:defRPr>
            </a:lvl8pPr>
            <a:lvl9pPr marL="3629791"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16829657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7"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8"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734874073"/>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US" dirty="0">
              <a:solidFill>
                <a:srgbClr val="191919"/>
              </a:solidFill>
            </a:endParaRPr>
          </a:p>
        </p:txBody>
      </p:sp>
      <p:sp>
        <p:nvSpPr>
          <p:cNvPr id="6"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fld id="{6A2FD1EB-EC21-49EC-B880-21A658C65058}" type="slidenum">
              <a:rPr lang="en-US" smtClean="0">
                <a:solidFill>
                  <a:srgbClr val="191919"/>
                </a:solidFill>
              </a:rPr>
              <a:pPr/>
              <a:t>‹#›</a:t>
            </a:fld>
            <a:r>
              <a:rPr lang="en-US" smtClean="0">
                <a:solidFill>
                  <a:srgbClr val="191919"/>
                </a:solidFill>
              </a:rPr>
              <a:t> • </a:t>
            </a:r>
            <a:endParaRPr lang="en-US">
              <a:solidFill>
                <a:srgbClr val="191919"/>
              </a:solidFill>
            </a:endParaRPr>
          </a:p>
        </p:txBody>
      </p:sp>
      <p:sp>
        <p:nvSpPr>
          <p:cNvPr id="7" name="Footer Placeholder 3"/>
          <p:cNvSpPr>
            <a:spLocks noGrp="1"/>
          </p:cNvSpPr>
          <p:nvPr>
            <p:ph type="ftr" sz="quarter" idx="3"/>
          </p:nvPr>
        </p:nvSpPr>
        <p:spPr>
          <a:xfrm>
            <a:off x="8445720"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r>
              <a:rPr lang="en-US" smtClean="0">
                <a:solidFill>
                  <a:srgbClr val="191919"/>
                </a:solidFill>
              </a:rPr>
              <a:t>Nordea confidential</a:t>
            </a:r>
            <a:endParaRPr lang="en-US">
              <a:solidFill>
                <a:srgbClr val="191919"/>
              </a:solidFill>
            </a:endParaRPr>
          </a:p>
        </p:txBody>
      </p:sp>
    </p:spTree>
    <p:extLst>
      <p:ext uri="{BB962C8B-B14F-4D97-AF65-F5344CB8AC3E}">
        <p14:creationId xmlns:p14="http://schemas.microsoft.com/office/powerpoint/2010/main" val="976862993"/>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7996"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9044"/>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44"/>
            <a:ext cx="1746855" cy="325501"/>
          </a:xfrm>
          <a:prstGeom prst="rect">
            <a:avLst/>
          </a:prstGeom>
        </p:spPr>
      </p:pic>
    </p:spTree>
    <p:extLst>
      <p:ext uri="{BB962C8B-B14F-4D97-AF65-F5344CB8AC3E}">
        <p14:creationId xmlns:p14="http://schemas.microsoft.com/office/powerpoint/2010/main" val="208346510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655645" y="1698625"/>
            <a:ext cx="6726237" cy="1143000"/>
          </a:xfrm>
        </p:spPr>
        <p:txBody>
          <a:bodyPr/>
          <a:lstStyle>
            <a:lvl1pPr>
              <a:defRPr/>
            </a:lvl1pPr>
          </a:lstStyle>
          <a:p>
            <a:pPr lvl="0"/>
            <a:r>
              <a:rPr lang="en-GB" altLang="en-US" noProof="0" smtClean="0"/>
              <a:t>Click to edit Master title style</a:t>
            </a:r>
          </a:p>
        </p:txBody>
      </p:sp>
      <p:sp>
        <p:nvSpPr>
          <p:cNvPr id="6148"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altLang="en-US" noProof="0" smtClean="0"/>
              <a:t>Click to edit presenter name</a:t>
            </a:r>
          </a:p>
        </p:txBody>
      </p:sp>
      <p:pic>
        <p:nvPicPr>
          <p:cNvPr id="6149"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4"/>
            <a:ext cx="3529012"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2631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6C3B01D-9BF8-461C-B6E0-7A85312208E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998894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4576648F-D6CB-4016-8E74-EBA1B45FC54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7112488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60"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69B75FEB-E67B-4A0F-B0B1-0A832C46548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1548481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4D529897-3F65-4BEB-9C48-E19F22AA7D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3491473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8D0DE83D-9AEE-4243-B40A-3EBF8190FD7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438764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D64F4BB1-115F-4F70-A3A4-AF091348F39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00475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3719" indent="0">
              <a:buFontTx/>
              <a:buNone/>
              <a:defRPr sz="1400">
                <a:latin typeface="+mn-lt"/>
              </a:defRPr>
            </a:lvl2pPr>
            <a:lvl3pPr marL="907446" indent="0">
              <a:buFontTx/>
              <a:buNone/>
              <a:defRPr sz="1400">
                <a:latin typeface="+mn-lt"/>
              </a:defRPr>
            </a:lvl3pPr>
            <a:lvl4pPr marL="1361171" indent="0">
              <a:buFontTx/>
              <a:buNone/>
              <a:defRPr sz="1400">
                <a:latin typeface="+mn-lt"/>
              </a:defRPr>
            </a:lvl4pPr>
            <a:lvl5pPr marL="1814893" indent="0">
              <a:buFontTx/>
              <a:buNone/>
              <a:defRPr sz="1400">
                <a:latin typeface="+mn-lt"/>
              </a:defRPr>
            </a:lvl5pPr>
            <a:lvl6pPr marL="2268617" indent="0">
              <a:buFontTx/>
              <a:buNone/>
              <a:defRPr sz="1400">
                <a:latin typeface="+mn-lt"/>
              </a:defRPr>
            </a:lvl6pPr>
            <a:lvl7pPr marL="2722347" indent="0">
              <a:buFontTx/>
              <a:buNone/>
              <a:defRPr sz="1400">
                <a:latin typeface="+mn-lt"/>
              </a:defRPr>
            </a:lvl7pPr>
            <a:lvl8pPr marL="3176069" indent="0">
              <a:buFontTx/>
              <a:buNone/>
              <a:defRPr sz="1400">
                <a:latin typeface="+mn-lt"/>
              </a:defRPr>
            </a:lvl8pPr>
            <a:lvl9pPr marL="3629791"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837378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31D8B6BE-387F-4FC5-B7C2-699850BBCD9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443252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81B3D3A4-0F50-4A6D-A233-E70BCE5914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51080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7D183AB-7B5D-4776-8F53-87FA173E4F4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1926353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26" y="990600"/>
            <a:ext cx="602138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01FC301-401E-404B-BD4B-755A1F7D57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226640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990600"/>
            <a:ext cx="8231187" cy="914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5614" y="1905000"/>
            <a:ext cx="8231187" cy="4114800"/>
          </a:xfrm>
        </p:spPr>
        <p:txBody>
          <a:bodyPr/>
          <a:lstStyle/>
          <a:p>
            <a:endParaRPr lang="en-GB"/>
          </a:p>
        </p:txBody>
      </p:sp>
      <p:sp>
        <p:nvSpPr>
          <p:cNvPr id="4" name="Footer Placeholder 3"/>
          <p:cNvSpPr>
            <a:spLocks noGrp="1"/>
          </p:cNvSpPr>
          <p:nvPr>
            <p:ph type="ftr" sz="quarter" idx="10"/>
          </p:nvPr>
        </p:nvSpPr>
        <p:spPr>
          <a:xfrm>
            <a:off x="2284416" y="6477000"/>
            <a:ext cx="2411412" cy="381000"/>
          </a:xfrm>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1"/>
          </p:nvPr>
        </p:nvSpPr>
        <p:spPr>
          <a:xfrm>
            <a:off x="152400" y="6477094"/>
            <a:ext cx="381000" cy="377825"/>
          </a:xfrm>
        </p:spPr>
        <p:txBody>
          <a:bodyPr/>
          <a:lstStyle>
            <a:lvl1pPr>
              <a:defRPr/>
            </a:lvl1pPr>
          </a:lstStyle>
          <a:p>
            <a:fld id="{1C8B6901-0041-4E57-857D-2048335D1A2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196019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4"/>
            <a:ext cx="35290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55645" y="1698625"/>
            <a:ext cx="6726237" cy="1143000"/>
          </a:xfrm>
        </p:spPr>
        <p:txBody>
          <a:bodyPr/>
          <a:lstStyle>
            <a:lvl1pPr>
              <a:defRPr/>
            </a:lvl1pPr>
          </a:lstStyle>
          <a:p>
            <a:pPr lvl="0"/>
            <a:r>
              <a:rPr lang="en-GB" noProof="0" smtClean="0"/>
              <a:t>Click to edit Master title style</a:t>
            </a:r>
          </a:p>
        </p:txBody>
      </p:sp>
      <p:sp>
        <p:nvSpPr>
          <p:cNvPr id="6148"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noProof="0" smtClean="0"/>
              <a:t>Click to edit presenter name</a:t>
            </a:r>
          </a:p>
        </p:txBody>
      </p:sp>
    </p:spTree>
    <p:extLst>
      <p:ext uri="{BB962C8B-B14F-4D97-AF65-F5344CB8AC3E}">
        <p14:creationId xmlns:p14="http://schemas.microsoft.com/office/powerpoint/2010/main" val="31336102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Rectangle 5"/>
          <p:cNvSpPr>
            <a:spLocks noGrp="1" noChangeArrowheads="1"/>
          </p:cNvSpPr>
          <p:nvPr>
            <p:ph type="sldNum" sz="quarter" idx="10"/>
          </p:nvPr>
        </p:nvSpPr>
        <p:spPr/>
        <p:txBody>
          <a:bodyPr/>
          <a:lstStyle>
            <a:lvl1pPr>
              <a:defRPr/>
            </a:lvl1pPr>
          </a:lstStyle>
          <a:p>
            <a:pPr>
              <a:defRPr/>
            </a:pPr>
            <a:fld id="{D479DD41-752B-4D5F-8841-EDAE52A95681}" type="slidenum">
              <a:rPr lang="en-GB">
                <a:solidFill>
                  <a:srgbClr val="000000"/>
                </a:solidFill>
              </a:rPr>
              <a:pPr>
                <a:defRPr/>
              </a:pPr>
              <a:t>‹#›</a:t>
            </a:fld>
            <a:endParaRPr lang="en-GB">
              <a:solidFill>
                <a:srgbClr val="000000"/>
              </a:solidFill>
            </a:endParaRPr>
          </a:p>
        </p:txBody>
      </p:sp>
      <p:sp>
        <p:nvSpPr>
          <p:cNvPr id="5" name="Pladsholder til sidefod 3"/>
          <p:cNvSpPr>
            <a:spLocks noGrp="1"/>
          </p:cNvSpPr>
          <p:nvPr>
            <p:ph type="ftr" sz="quarter" idx="11"/>
          </p:nvPr>
        </p:nvSpPr>
        <p:spPr>
          <a:xfrm>
            <a:off x="3348038" y="6597744"/>
            <a:ext cx="2411412" cy="263525"/>
          </a:xfrm>
        </p:spPr>
        <p:txBody>
          <a:bodyPr/>
          <a:lstStyle>
            <a:lvl1pPr>
              <a:defRPr sz="8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r" eaLnBrk="0" fontAlgn="base" hangingPunct="0">
              <a:spcBef>
                <a:spcPct val="0"/>
              </a:spcBef>
              <a:spcAft>
                <a:spcPct val="0"/>
              </a:spcAft>
              <a:defRPr sz="2000">
                <a:solidFill>
                  <a:schemeClr val="tx1"/>
                </a:solidFill>
                <a:latin typeface="Arial" charset="0"/>
              </a:defRPr>
            </a:lvl6pPr>
            <a:lvl7pPr marL="2971800" indent="-228600" algn="r" eaLnBrk="0" fontAlgn="base" hangingPunct="0">
              <a:spcBef>
                <a:spcPct val="0"/>
              </a:spcBef>
              <a:spcAft>
                <a:spcPct val="0"/>
              </a:spcAft>
              <a:defRPr sz="2000">
                <a:solidFill>
                  <a:schemeClr val="tx1"/>
                </a:solidFill>
                <a:latin typeface="Arial" charset="0"/>
              </a:defRPr>
            </a:lvl7pPr>
            <a:lvl8pPr marL="3429000" indent="-228600" algn="r" eaLnBrk="0" fontAlgn="base" hangingPunct="0">
              <a:spcBef>
                <a:spcPct val="0"/>
              </a:spcBef>
              <a:spcAft>
                <a:spcPct val="0"/>
              </a:spcAft>
              <a:defRPr sz="2000">
                <a:solidFill>
                  <a:schemeClr val="tx1"/>
                </a:solidFill>
                <a:latin typeface="Arial" charset="0"/>
              </a:defRPr>
            </a:lvl8pPr>
            <a:lvl9pPr marL="3886200" indent="-228600" algn="r" eaLnBrk="0" fontAlgn="base" hangingPunct="0">
              <a:spcBef>
                <a:spcPct val="0"/>
              </a:spcBef>
              <a:spcAft>
                <a:spcPct val="0"/>
              </a:spcAft>
              <a:defRPr sz="2000">
                <a:solidFill>
                  <a:schemeClr val="tx1"/>
                </a:solidFill>
                <a:latin typeface="Arial" charset="0"/>
              </a:defRPr>
            </a:lvl9pPr>
          </a:lstStyle>
          <a:p>
            <a:pPr>
              <a:defRPr/>
            </a:pPr>
            <a:r>
              <a:rPr lang="da-DK">
                <a:solidFill>
                  <a:srgbClr val="000000"/>
                </a:solidFill>
              </a:rPr>
              <a:t>Steering group report – February 21st 2012</a:t>
            </a:r>
            <a:endParaRPr lang="en-GB">
              <a:solidFill>
                <a:srgbClr val="000000"/>
              </a:solidFill>
            </a:endParaRPr>
          </a:p>
        </p:txBody>
      </p:sp>
    </p:spTree>
    <p:extLst>
      <p:ext uri="{BB962C8B-B14F-4D97-AF65-F5344CB8AC3E}">
        <p14:creationId xmlns:p14="http://schemas.microsoft.com/office/powerpoint/2010/main" val="384422567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94"/>
            <a:ext cx="7772400" cy="1362075"/>
          </a:xfrm>
        </p:spPr>
        <p:txBody>
          <a:bodyPr/>
          <a:lstStyle>
            <a:lvl1pPr algn="l">
              <a:defRPr sz="4000" b="1" cap="all"/>
            </a:lvl1pPr>
          </a:lstStyle>
          <a:p>
            <a:r>
              <a:rPr lang="da-DK" smtClean="0"/>
              <a:t>Klik for at redigere i master</a:t>
            </a:r>
            <a:endParaRPr lang="en-GB"/>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C30F3F65-D5A6-43E4-8E1D-5DD1DFF0D52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939923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indhold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indhold 3"/>
          <p:cNvSpPr>
            <a:spLocks noGrp="1"/>
          </p:cNvSpPr>
          <p:nvPr>
            <p:ph sz="half" idx="2"/>
          </p:nvPr>
        </p:nvSpPr>
        <p:spPr>
          <a:xfrm>
            <a:off x="4646660"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6" name="Rectangle 5"/>
          <p:cNvSpPr>
            <a:spLocks noGrp="1" noChangeArrowheads="1"/>
          </p:cNvSpPr>
          <p:nvPr>
            <p:ph type="sldNum" sz="quarter" idx="11"/>
          </p:nvPr>
        </p:nvSpPr>
        <p:spPr>
          <a:ln/>
        </p:spPr>
        <p:txBody>
          <a:bodyPr/>
          <a:lstStyle>
            <a:lvl1pPr>
              <a:defRPr/>
            </a:lvl1pPr>
          </a:lstStyle>
          <a:p>
            <a:pPr>
              <a:defRPr/>
            </a:pPr>
            <a:fld id="{CB3A11E7-ED3B-4127-B78D-EA4CCC676AC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55694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en-GB"/>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5" name="Pladsholder til teks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8" name="Rectangle 5"/>
          <p:cNvSpPr>
            <a:spLocks noGrp="1" noChangeArrowheads="1"/>
          </p:cNvSpPr>
          <p:nvPr>
            <p:ph type="sldNum" sz="quarter" idx="11"/>
          </p:nvPr>
        </p:nvSpPr>
        <p:spPr>
          <a:ln/>
        </p:spPr>
        <p:txBody>
          <a:bodyPr/>
          <a:lstStyle>
            <a:lvl1pPr>
              <a:defRPr/>
            </a:lvl1pPr>
          </a:lstStyle>
          <a:p>
            <a:pPr>
              <a:defRPr/>
            </a:pPr>
            <a:fld id="{C59596DD-DA97-4199-A9EA-5586C68A05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7199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3719" indent="0">
              <a:buFontTx/>
              <a:buNone/>
              <a:defRPr sz="1400">
                <a:latin typeface="+mn-lt"/>
              </a:defRPr>
            </a:lvl2pPr>
            <a:lvl3pPr marL="907446" indent="0">
              <a:buFontTx/>
              <a:buNone/>
              <a:defRPr sz="1400">
                <a:latin typeface="+mn-lt"/>
              </a:defRPr>
            </a:lvl3pPr>
            <a:lvl4pPr marL="1361171" indent="0">
              <a:buFontTx/>
              <a:buNone/>
              <a:defRPr sz="1400">
                <a:latin typeface="+mn-lt"/>
              </a:defRPr>
            </a:lvl4pPr>
            <a:lvl5pPr marL="1814893" indent="0">
              <a:buFontTx/>
              <a:buNone/>
              <a:defRPr sz="1400">
                <a:latin typeface="+mn-lt"/>
              </a:defRPr>
            </a:lvl5pPr>
            <a:lvl6pPr marL="2268617" indent="0">
              <a:buFontTx/>
              <a:buNone/>
              <a:defRPr sz="1400">
                <a:latin typeface="+mn-lt"/>
              </a:defRPr>
            </a:lvl6pPr>
            <a:lvl7pPr marL="2722347" indent="0">
              <a:buFontTx/>
              <a:buNone/>
              <a:defRPr sz="1400">
                <a:latin typeface="+mn-lt"/>
              </a:defRPr>
            </a:lvl7pPr>
            <a:lvl8pPr marL="3176069" indent="0">
              <a:buFontTx/>
              <a:buNone/>
              <a:defRPr sz="1400">
                <a:latin typeface="+mn-lt"/>
              </a:defRPr>
            </a:lvl8pPr>
            <a:lvl9pPr marL="3629791"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98206560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9C07C48D-3619-467C-B5F1-B7350805C49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279291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41604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GB"/>
          </a:p>
        </p:txBody>
      </p:sp>
      <p:sp>
        <p:nvSpPr>
          <p:cNvPr id="3" name="Pladsholder til indhold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Pladsholder til tekst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6" name="Rectangle 5"/>
          <p:cNvSpPr>
            <a:spLocks noGrp="1" noChangeArrowheads="1"/>
          </p:cNvSpPr>
          <p:nvPr>
            <p:ph type="sldNum" sz="quarter" idx="11"/>
          </p:nvPr>
        </p:nvSpPr>
        <p:spPr>
          <a:ln/>
        </p:spPr>
        <p:txBody>
          <a:bodyPr/>
          <a:lstStyle>
            <a:lvl1pPr>
              <a:defRPr/>
            </a:lvl1pPr>
          </a:lstStyle>
          <a:p>
            <a:pPr>
              <a:defRPr/>
            </a:pPr>
            <a:fld id="{27924BED-582F-48A5-9F15-AFC00F6A6AB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9940780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GB"/>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6" name="Rectangle 5"/>
          <p:cNvSpPr>
            <a:spLocks noGrp="1" noChangeArrowheads="1"/>
          </p:cNvSpPr>
          <p:nvPr>
            <p:ph type="sldNum" sz="quarter" idx="11"/>
          </p:nvPr>
        </p:nvSpPr>
        <p:spPr>
          <a:ln/>
        </p:spPr>
        <p:txBody>
          <a:bodyPr/>
          <a:lstStyle>
            <a:lvl1pPr>
              <a:defRPr/>
            </a:lvl1pPr>
          </a:lstStyle>
          <a:p>
            <a:pPr>
              <a:defRPr/>
            </a:pPr>
            <a:fld id="{8506EBAF-D8E9-4B8F-879C-C640F1CB73E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82745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B0B72B8B-E956-40FD-91D7-4E25FF1884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632507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90600"/>
            <a:ext cx="2057400" cy="5029200"/>
          </a:xfrm>
        </p:spPr>
        <p:txBody>
          <a:bodyPr vert="eaVert"/>
          <a:lstStyle/>
          <a:p>
            <a:r>
              <a:rPr lang="da-DK" smtClean="0"/>
              <a:t>Klik for at redigere i master</a:t>
            </a:r>
            <a:endParaRPr lang="en-GB"/>
          </a:p>
        </p:txBody>
      </p:sp>
      <p:sp>
        <p:nvSpPr>
          <p:cNvPr id="3" name="Pladsholder til lodret titel 2"/>
          <p:cNvSpPr>
            <a:spLocks noGrp="1"/>
          </p:cNvSpPr>
          <p:nvPr>
            <p:ph type="body" orient="vert" idx="1"/>
          </p:nvPr>
        </p:nvSpPr>
        <p:spPr>
          <a:xfrm>
            <a:off x="455626" y="990600"/>
            <a:ext cx="6021387" cy="502920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80E40249-EED6-4592-837B-CED161B478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887129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455614" y="990600"/>
            <a:ext cx="8231187" cy="914400"/>
          </a:xfrm>
        </p:spPr>
        <p:txBody>
          <a:bodyPr/>
          <a:lstStyle/>
          <a:p>
            <a:r>
              <a:rPr lang="da-DK" smtClean="0"/>
              <a:t>Klik for at redigere i master</a:t>
            </a:r>
            <a:endParaRPr lang="en-GB"/>
          </a:p>
        </p:txBody>
      </p:sp>
      <p:sp>
        <p:nvSpPr>
          <p:cNvPr id="3" name="Pladsholder til tabel 2"/>
          <p:cNvSpPr>
            <a:spLocks noGrp="1"/>
          </p:cNvSpPr>
          <p:nvPr>
            <p:ph type="tbl" idx="1"/>
          </p:nvPr>
        </p:nvSpPr>
        <p:spPr>
          <a:xfrm>
            <a:off x="455614" y="1905000"/>
            <a:ext cx="8231187" cy="4114800"/>
          </a:xfrm>
        </p:spPr>
        <p:txBody>
          <a:bodyPr/>
          <a:lstStyle/>
          <a:p>
            <a:pPr lvl="0"/>
            <a:endParaRPr lang="en-GB"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Progress report -- The Architecture Programme</a:t>
            </a:r>
          </a:p>
        </p:txBody>
      </p:sp>
      <p:sp>
        <p:nvSpPr>
          <p:cNvPr id="5" name="Rectangle 5"/>
          <p:cNvSpPr>
            <a:spLocks noGrp="1" noChangeArrowheads="1"/>
          </p:cNvSpPr>
          <p:nvPr>
            <p:ph type="sldNum" sz="quarter" idx="11"/>
          </p:nvPr>
        </p:nvSpPr>
        <p:spPr>
          <a:ln/>
        </p:spPr>
        <p:txBody>
          <a:bodyPr/>
          <a:lstStyle>
            <a:lvl1pPr>
              <a:defRPr/>
            </a:lvl1pPr>
          </a:lstStyle>
          <a:p>
            <a:pPr>
              <a:defRPr/>
            </a:pPr>
            <a:fld id="{9B4DA24F-4945-48F9-9F90-101C045F20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84028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5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41999268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00000"/>
              </a:lnSpc>
              <a:spcBef>
                <a:spcPts val="12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Pct val="75000"/>
              <a:buFont typeface="Wingdings" pitchFamily="2" charset="2"/>
              <a:buChar char="Ø"/>
              <a:tabLst/>
              <a:defRPr sz="1400" baseline="0"/>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dirty="0"/>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030826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9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3044648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7446"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730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91027"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44752"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8470" marR="0" indent="-283575"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891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6pPr>
            <a:lvl7pPr marL="3062632"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16361"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8pPr>
            <a:lvl9pPr marL="397008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9528880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6"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57801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2401913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54722470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8843752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10"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2016-05-02</a:t>
            </a:fld>
            <a:r>
              <a:rPr lang="en-US">
                <a:solidFill>
                  <a:srgbClr val="191919"/>
                </a:solidFill>
              </a:rPr>
              <a:t>22 February 2011</a:t>
            </a:r>
          </a:p>
        </p:txBody>
      </p:sp>
      <p:sp>
        <p:nvSpPr>
          <p:cNvPr id="11" name="Slide Number Placeholder 6"/>
          <p:cNvSpPr>
            <a:spLocks noGrp="1"/>
          </p:cNvSpPr>
          <p:nvPr>
            <p:ph type="sldNum" sz="quarter" idx="11"/>
          </p:nvPr>
        </p:nvSpPr>
        <p:spPr>
          <a:xfrm>
            <a:off x="6443710"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457"/>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charset="0"/>
                <a:cs typeface="Arial" charset="0"/>
              </a:rPr>
              <a:t>Strengthening Nordea’s Identity</a:t>
            </a:r>
            <a:endParaRPr lang="en-US">
              <a:solidFill>
                <a:srgbClr val="191919"/>
              </a:solidFill>
              <a:latin typeface="Arial" charset="0"/>
              <a:cs typeface="Arial" charset="0"/>
            </a:endParaRPr>
          </a:p>
        </p:txBody>
      </p:sp>
    </p:spTree>
    <p:extLst>
      <p:ext uri="{BB962C8B-B14F-4D97-AF65-F5344CB8AC3E}">
        <p14:creationId xmlns:p14="http://schemas.microsoft.com/office/powerpoint/2010/main" val="53789896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4793003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691810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2948374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28504718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27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70399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939520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0" marR="0" indent="0" algn="l" defTabSz="907446" rtl="0" eaLnBrk="1" fontAlgn="auto" latinLnBrk="0" hangingPunct="1">
              <a:lnSpc>
                <a:spcPct val="150000"/>
              </a:lnSpc>
              <a:spcBef>
                <a:spcPct val="20000"/>
              </a:spcBef>
              <a:spcAft>
                <a:spcPts val="0"/>
              </a:spcAft>
              <a:buClrTx/>
              <a:buSzPct val="150000"/>
              <a:buFontTx/>
              <a:buNone/>
              <a:tabLst/>
              <a:defRPr/>
            </a:lvl1pPr>
            <a:lvl2pPr marL="453719" marR="0" indent="0" algn="l" defTabSz="907446" rtl="0" eaLnBrk="1" fontAlgn="auto" latinLnBrk="0" hangingPunct="1">
              <a:lnSpc>
                <a:spcPct val="150000"/>
              </a:lnSpc>
              <a:spcBef>
                <a:spcPct val="20000"/>
              </a:spcBef>
              <a:spcAft>
                <a:spcPts val="0"/>
              </a:spcAft>
              <a:buClrTx/>
              <a:buSzPct val="150000"/>
              <a:buFontTx/>
              <a:buNone/>
              <a:tabLst/>
              <a:defRPr/>
            </a:lvl2pPr>
            <a:lvl3pPr marL="907446" marR="0" indent="0" algn="l" defTabSz="907446" rtl="0" eaLnBrk="1" fontAlgn="auto" latinLnBrk="0" hangingPunct="1">
              <a:lnSpc>
                <a:spcPct val="150000"/>
              </a:lnSpc>
              <a:spcBef>
                <a:spcPct val="20000"/>
              </a:spcBef>
              <a:spcAft>
                <a:spcPts val="0"/>
              </a:spcAft>
              <a:buClrTx/>
              <a:buSzPct val="150000"/>
              <a:buFontTx/>
              <a:buNone/>
              <a:tabLst/>
              <a:defRPr/>
            </a:lvl3pPr>
            <a:lvl4pPr marL="1361171" marR="0" indent="0" algn="l" defTabSz="907446" rtl="0" eaLnBrk="1" fontAlgn="auto" latinLnBrk="0" hangingPunct="1">
              <a:lnSpc>
                <a:spcPct val="150000"/>
              </a:lnSpc>
              <a:spcBef>
                <a:spcPct val="20000"/>
              </a:spcBef>
              <a:spcAft>
                <a:spcPts val="0"/>
              </a:spcAft>
              <a:buClrTx/>
              <a:buSzPct val="150000"/>
              <a:buFontTx/>
              <a:buNone/>
              <a:tabLst/>
              <a:defRPr/>
            </a:lvl4pPr>
            <a:lvl5pPr marL="1814893" marR="0" indent="0" algn="l" defTabSz="907446" rtl="0" eaLnBrk="1" fontAlgn="auto" latinLnBrk="0" hangingPunct="1">
              <a:lnSpc>
                <a:spcPct val="150000"/>
              </a:lnSpc>
              <a:spcBef>
                <a:spcPct val="20000"/>
              </a:spcBef>
              <a:spcAft>
                <a:spcPts val="0"/>
              </a:spcAft>
              <a:buClrTx/>
              <a:buSzPct val="150000"/>
              <a:buFontTx/>
              <a:buNone/>
              <a:tabLst/>
              <a:defRPr/>
            </a:lvl5pPr>
            <a:lvl6pPr marL="2268617" marR="0" indent="0" algn="l" defTabSz="907446" rtl="0" eaLnBrk="1" fontAlgn="auto" latinLnBrk="0" hangingPunct="1">
              <a:lnSpc>
                <a:spcPct val="150000"/>
              </a:lnSpc>
              <a:spcBef>
                <a:spcPct val="20000"/>
              </a:spcBef>
              <a:spcAft>
                <a:spcPts val="0"/>
              </a:spcAft>
              <a:buClrTx/>
              <a:buSzPct val="150000"/>
              <a:buFontTx/>
              <a:buNone/>
              <a:tabLst/>
              <a:defRPr/>
            </a:lvl6pPr>
            <a:lvl7pPr marL="2722347" marR="0" indent="0" algn="l" defTabSz="907446" rtl="0" eaLnBrk="1" fontAlgn="auto" latinLnBrk="0" hangingPunct="1">
              <a:lnSpc>
                <a:spcPct val="150000"/>
              </a:lnSpc>
              <a:spcBef>
                <a:spcPct val="20000"/>
              </a:spcBef>
              <a:spcAft>
                <a:spcPts val="0"/>
              </a:spcAft>
              <a:buClrTx/>
              <a:buSzPct val="150000"/>
              <a:buFontTx/>
              <a:buNone/>
              <a:tabLst/>
              <a:defRPr/>
            </a:lvl7pPr>
            <a:lvl8pPr marL="3176069" marR="0" indent="0" algn="l" defTabSz="907446" rtl="0" eaLnBrk="1" fontAlgn="auto" latinLnBrk="0" hangingPunct="1">
              <a:lnSpc>
                <a:spcPct val="150000"/>
              </a:lnSpc>
              <a:spcBef>
                <a:spcPct val="20000"/>
              </a:spcBef>
              <a:spcAft>
                <a:spcPts val="0"/>
              </a:spcAft>
              <a:buClrTx/>
              <a:buSzPct val="150000"/>
              <a:buFontTx/>
              <a:buNone/>
              <a:tabLst/>
              <a:defRPr/>
            </a:lvl8pPr>
            <a:lvl9pPr marL="3629791" marR="0" indent="0" algn="l" defTabSz="907446"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3059380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035708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3"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214311167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37455733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1868059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85352429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5070703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85"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4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89214237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9"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9"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83270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5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11867917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00000"/>
              </a:lnSpc>
              <a:spcBef>
                <a:spcPts val="12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Pct val="75000"/>
              <a:buFont typeface="Wingdings" pitchFamily="2" charset="2"/>
              <a:buChar char="Ø"/>
              <a:tabLst/>
              <a:defRPr sz="1400" baseline="0"/>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dirty="0"/>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342196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7446"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726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2pPr>
            <a:lvl3pPr marL="71453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3pPr>
            <a:lvl4pPr marL="1071788" marR="0" indent="0" algn="l" defTabSz="907446" rtl="0" eaLnBrk="1" fontAlgn="auto" latinLnBrk="0" hangingPunct="1">
              <a:lnSpc>
                <a:spcPct val="150000"/>
              </a:lnSpc>
              <a:spcBef>
                <a:spcPts val="0"/>
              </a:spcBef>
              <a:spcAft>
                <a:spcPts val="0"/>
              </a:spcAft>
              <a:buClrTx/>
              <a:buSzPct val="150000"/>
              <a:buFontTx/>
              <a:buNone/>
              <a:tabLst/>
              <a:defRPr sz="1400" i="0">
                <a:latin typeface="+mn-lt"/>
              </a:defRPr>
            </a:lvl4pPr>
            <a:lvl5pPr marL="1429059" marR="0" indent="0" algn="l" defTabSz="907446"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7446"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726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2pPr>
            <a:lvl3pPr marL="71453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3pPr>
            <a:lvl4pPr marL="107178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4pPr>
            <a:lvl5pPr marL="1429059"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208537326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9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75008153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6"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18608914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8480864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126630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548543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10"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2016-05-02</a:t>
            </a:fld>
            <a:r>
              <a:rPr lang="en-US">
                <a:solidFill>
                  <a:srgbClr val="191919"/>
                </a:solidFill>
              </a:rPr>
              <a:t>22 February 2011</a:t>
            </a:r>
          </a:p>
        </p:txBody>
      </p:sp>
      <p:sp>
        <p:nvSpPr>
          <p:cNvPr id="11" name="Slide Number Placeholder 6"/>
          <p:cNvSpPr>
            <a:spLocks noGrp="1"/>
          </p:cNvSpPr>
          <p:nvPr>
            <p:ph type="sldNum" sz="quarter" idx="11"/>
          </p:nvPr>
        </p:nvSpPr>
        <p:spPr>
          <a:xfrm>
            <a:off x="6443710"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457"/>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charset="0"/>
                <a:cs typeface="Arial" charset="0"/>
              </a:rPr>
              <a:t>Strengthening Nordea’s Identity</a:t>
            </a:r>
            <a:endParaRPr lang="en-US">
              <a:solidFill>
                <a:srgbClr val="191919"/>
              </a:solidFill>
              <a:latin typeface="Arial" charset="0"/>
              <a:cs typeface="Arial" charset="0"/>
            </a:endParaRPr>
          </a:p>
        </p:txBody>
      </p:sp>
    </p:spTree>
    <p:extLst>
      <p:ext uri="{BB962C8B-B14F-4D97-AF65-F5344CB8AC3E}">
        <p14:creationId xmlns:p14="http://schemas.microsoft.com/office/powerpoint/2010/main" val="48301987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05129125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16212750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392110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86215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9851823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27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524392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69597022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3"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352020512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49785228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39119749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8544338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84566374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85"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4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24794980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9"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9"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3278333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5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05129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7239533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00000"/>
              </a:lnSpc>
              <a:spcBef>
                <a:spcPts val="12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Pct val="75000"/>
              <a:buFont typeface="Wingdings" pitchFamily="2" charset="2"/>
              <a:buChar char="Ø"/>
              <a:tabLst/>
              <a:defRPr sz="1400" baseline="0"/>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dirty="0"/>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95616246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9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214961645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6"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73592587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85749922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20253626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201949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10"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2016-05-02</a:t>
            </a:fld>
            <a:r>
              <a:rPr lang="en-US">
                <a:solidFill>
                  <a:srgbClr val="191919"/>
                </a:solidFill>
              </a:rPr>
              <a:t>22 February 2011</a:t>
            </a:r>
          </a:p>
        </p:txBody>
      </p:sp>
      <p:sp>
        <p:nvSpPr>
          <p:cNvPr id="11" name="Slide Number Placeholder 6"/>
          <p:cNvSpPr>
            <a:spLocks noGrp="1"/>
          </p:cNvSpPr>
          <p:nvPr>
            <p:ph type="sldNum" sz="quarter" idx="11"/>
          </p:nvPr>
        </p:nvSpPr>
        <p:spPr>
          <a:xfrm>
            <a:off x="6443710"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457"/>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charset="0"/>
                <a:cs typeface="Arial" charset="0"/>
              </a:rPr>
              <a:t>Strengthening Nordea’s Identity</a:t>
            </a:r>
            <a:endParaRPr lang="en-US">
              <a:solidFill>
                <a:srgbClr val="191919"/>
              </a:solidFill>
              <a:latin typeface="Arial" charset="0"/>
              <a:cs typeface="Arial" charset="0"/>
            </a:endParaRPr>
          </a:p>
        </p:txBody>
      </p:sp>
    </p:spTree>
    <p:extLst>
      <p:ext uri="{BB962C8B-B14F-4D97-AF65-F5344CB8AC3E}">
        <p14:creationId xmlns:p14="http://schemas.microsoft.com/office/powerpoint/2010/main" val="43501719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15126215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09782979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050081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18615489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9003123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27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81902888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51719821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3"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31057928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237327785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78569331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9939784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55806709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85"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4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04280137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9"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9"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268454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9446688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79655810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519"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30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389"/>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155046236"/>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424878225"/>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43"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87" y="299083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23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23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389"/>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119172109"/>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1981025"/>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07"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6039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617037281"/>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5136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5838496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91"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9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smtClean="0">
                <a:solidFill>
                  <a:srgbClr val="808080"/>
                </a:solidFill>
                <a:latin typeface="Arial"/>
                <a:cs typeface="Arial Unicode MS"/>
              </a:rPr>
              <a:t>GARTNER CONSULTING</a:t>
            </a:r>
            <a:endParaRPr lang="en-US" sz="1000" b="1" kern="0">
              <a:solidFill>
                <a:srgbClr val="808080"/>
              </a:solidFill>
              <a:latin typeface="Arial"/>
              <a:cs typeface="Arial Unicode MS"/>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smtClean="0">
                <a:solidFill>
                  <a:srgbClr val="969696"/>
                </a:solidFill>
                <a:latin typeface="Arial" charset="0"/>
                <a:cs typeface="Arial Unicode MS" pitchFamily="34" charset="-128"/>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smtClean="0">
                <a:solidFill>
                  <a:srgbClr val="969696"/>
                </a:solidFill>
                <a:latin typeface="Arial" charset="0"/>
                <a:cs typeface="Arial Unicode MS" pitchFamily="34" charset="-128"/>
              </a:rPr>
            </a:br>
            <a:r>
              <a:rPr lang="en-US" sz="800" smtClean="0">
                <a:solidFill>
                  <a:srgbClr val="969696"/>
                </a:solidFill>
                <a:latin typeface="Arial" charset="0"/>
                <a:cs typeface="Arial Unicode MS" pitchFamily="34" charset="-128"/>
              </a:rPr>
              <a:t>© 2013 Gartner, Inc. and/or its affiliates. All rights reserved.</a:t>
            </a:r>
          </a:p>
        </p:txBody>
      </p:sp>
      <p:grpSp>
        <p:nvGrpSpPr>
          <p:cNvPr id="2" name="Group 95"/>
          <p:cNvGrpSpPr>
            <a:grpSpLocks noChangeAspect="1"/>
          </p:cNvGrpSpPr>
          <p:nvPr/>
        </p:nvGrpSpPr>
        <p:grpSpPr bwMode="gray">
          <a:xfrm>
            <a:off x="7742118" y="6337379"/>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651173030"/>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412401539"/>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15"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82" y="299082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22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pitchFamily="26" charset="0"/>
              </a:rPr>
              <a:t>Project 330018599 | </a:t>
            </a:r>
            <a:r>
              <a:rPr lang="en-US" sz="800" kern="0" dirty="0" smtClean="0">
                <a:solidFill>
                  <a:srgbClr val="808080"/>
                </a:solidFill>
                <a:latin typeface="Arial"/>
                <a:cs typeface="Arial Unicode MS"/>
              </a:rPr>
              <a:t>© 2013 Gartner, Inc. and/or its affiliates. All rights reserved. </a:t>
            </a:r>
          </a:p>
        </p:txBody>
      </p:sp>
      <p:sp>
        <p:nvSpPr>
          <p:cNvPr id="14" name="Text Box 21"/>
          <p:cNvSpPr txBox="1">
            <a:spLocks noChangeArrowheads="1"/>
          </p:cNvSpPr>
          <p:nvPr/>
        </p:nvSpPr>
        <p:spPr bwMode="gray">
          <a:xfrm>
            <a:off x="4405828" y="650022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pitchFamily="34" charset="-128"/>
              </a:rPr>
              <a:pPr algn="ctr">
                <a:defRPr/>
              </a:pPr>
              <a:t>‹#›</a:t>
            </a:fld>
            <a:endParaRPr lang="en-US" altLang="en-US" sz="800" dirty="0">
              <a:solidFill>
                <a:srgbClr val="808080"/>
              </a:solidFill>
              <a:latin typeface="Arial"/>
              <a:cs typeface="Arial Unicode MS" pitchFamily="34" charset="-128"/>
            </a:endParaRPr>
          </a:p>
        </p:txBody>
      </p:sp>
      <p:grpSp>
        <p:nvGrpSpPr>
          <p:cNvPr id="3" name="Group 95"/>
          <p:cNvGrpSpPr>
            <a:grpSpLocks noChangeAspect="1"/>
          </p:cNvGrpSpPr>
          <p:nvPr/>
        </p:nvGrpSpPr>
        <p:grpSpPr bwMode="gray">
          <a:xfrm>
            <a:off x="7742118" y="6337379"/>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78230222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7446"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726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2pPr>
            <a:lvl3pPr marL="71453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3pPr>
            <a:lvl4pPr marL="1071788"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4pPr>
            <a:lvl5pPr marL="1429059" marR="0" indent="0" algn="l" defTabSz="907446"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0915770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0199824"/>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802"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8617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94877751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244461"/>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29737520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63"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78"/>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a:solidFill>
                  <a:srgbClr val="808080"/>
                </a:solidFill>
                <a:latin typeface="Arial"/>
                <a:cs typeface="Arial Unicode MS"/>
              </a:rPr>
              <a:t>GARTNER CONSULTING</a:t>
            </a: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a:solidFill>
                  <a:srgbClr val="969696"/>
                </a:solidFill>
                <a:latin typeface="Arial"/>
                <a:cs typeface="Arial Unicode MS"/>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a:solidFill>
                  <a:srgbClr val="969696"/>
                </a:solidFill>
                <a:latin typeface="Arial"/>
                <a:cs typeface="Arial Unicode MS"/>
              </a:rPr>
            </a:br>
            <a:r>
              <a:rPr lang="en-US" sz="800">
                <a:solidFill>
                  <a:srgbClr val="969696"/>
                </a:solidFill>
                <a:latin typeface="Arial"/>
                <a:cs typeface="Arial Unicode MS"/>
              </a:rPr>
              <a:t>© 2013 Gartner, Inc. and/or its affiliates. All rights reserved.</a:t>
            </a:r>
          </a:p>
        </p:txBody>
      </p:sp>
      <p:grpSp>
        <p:nvGrpSpPr>
          <p:cNvPr id="2" name="Group 95"/>
          <p:cNvGrpSpPr>
            <a:grpSpLocks noChangeAspect="1"/>
          </p:cNvGrpSpPr>
          <p:nvPr/>
        </p:nvGrpSpPr>
        <p:grpSpPr bwMode="gray">
          <a:xfrm>
            <a:off x="7742118" y="6337367"/>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3160573699"/>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77"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1539044660"/>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87"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76"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76" y="2990810"/>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20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 2013 Gartner, Inc. and/or its affiliates. All rights reserved. </a:t>
            </a:r>
          </a:p>
        </p:txBody>
      </p:sp>
      <p:sp>
        <p:nvSpPr>
          <p:cNvPr id="14" name="Text Box 21"/>
          <p:cNvSpPr txBox="1">
            <a:spLocks noChangeArrowheads="1"/>
          </p:cNvSpPr>
          <p:nvPr/>
        </p:nvSpPr>
        <p:spPr bwMode="gray">
          <a:xfrm>
            <a:off x="4405828" y="650020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grpSp>
        <p:nvGrpSpPr>
          <p:cNvPr id="3" name="Group 95"/>
          <p:cNvGrpSpPr>
            <a:grpSpLocks noChangeAspect="1"/>
          </p:cNvGrpSpPr>
          <p:nvPr/>
        </p:nvGrpSpPr>
        <p:grpSpPr bwMode="gray">
          <a:xfrm>
            <a:off x="7742118" y="6337367"/>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3200078542"/>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2603751"/>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96"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8"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21723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3863959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7268" indent="0">
              <a:buFontTx/>
              <a:buNone/>
              <a:defRPr sz="1400"/>
            </a:lvl2pPr>
            <a:lvl3pPr marL="714538" indent="0">
              <a:buFontTx/>
              <a:buNone/>
              <a:defRPr sz="1400"/>
            </a:lvl3pPr>
            <a:lvl4pPr marL="1071788" indent="0">
              <a:buFontTx/>
              <a:buNone/>
              <a:defRPr sz="1400"/>
            </a:lvl4pPr>
            <a:lvl5pPr marL="1429059"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0053871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555260"/>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9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8"/>
            <a:ext cx="1746855" cy="325501"/>
          </a:xfrm>
          <a:prstGeom prst="rect">
            <a:avLst/>
          </a:prstGeom>
        </p:spPr>
      </p:pic>
    </p:spTree>
    <p:extLst>
      <p:ext uri="{BB962C8B-B14F-4D97-AF65-F5344CB8AC3E}">
        <p14:creationId xmlns:p14="http://schemas.microsoft.com/office/powerpoint/2010/main" val="3361061481"/>
      </p:ext>
    </p:extLst>
  </p:cSld>
  <p:clrMapOvr>
    <a:masterClrMapping/>
  </p:clrMapOvr>
  <p:timing>
    <p:tnLst>
      <p:par>
        <p:cTn id="1" dur="indefinite" restart="never" nodeType="tmRoot"/>
      </p:par>
    </p:tnLst>
  </p:timing>
  <p:hf sldNum="0"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593714945"/>
      </p:ext>
    </p:extLst>
  </p:cSld>
  <p:clrMapOvr>
    <a:masterClrMapping/>
  </p:clrMapOvr>
  <p:timing>
    <p:tnLst>
      <p:par>
        <p:cTn id="1" dur="indefinite" restart="never" nodeType="tmRoot"/>
      </p:par>
    </p:tnLst>
  </p:timing>
  <p:hf hdr="0" ftr="0"/>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3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8"/>
            <a:ext cx="1746855" cy="325501"/>
          </a:xfrm>
          <a:prstGeom prst="rect">
            <a:avLst/>
          </a:prstGeom>
        </p:spPr>
      </p:pic>
    </p:spTree>
    <p:extLst>
      <p:ext uri="{BB962C8B-B14F-4D97-AF65-F5344CB8AC3E}">
        <p14:creationId xmlns:p14="http://schemas.microsoft.com/office/powerpoint/2010/main" val="2925917368"/>
      </p:ext>
    </p:extLst>
  </p:cSld>
  <p:clrMapOvr>
    <a:masterClrMapping/>
  </p:clrMapOvr>
  <p:timing>
    <p:tnLst>
      <p:par>
        <p:cTn id="1" dur="indefinite" restart="never" nodeType="tmRoot"/>
      </p:par>
    </p:tnLst>
  </p:timing>
  <p:hf sldNum="0"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6" name="Footer Placeholder 5"/>
          <p:cNvSpPr>
            <a:spLocks noGrp="1"/>
          </p:cNvSpPr>
          <p:nvPr>
            <p:ph type="ftr" sz="quarter" idx="16"/>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265352832"/>
      </p:ext>
    </p:extLst>
  </p:cSld>
  <p:clrMapOvr>
    <a:masterClrMapping/>
  </p:clrMapOvr>
  <p:timing>
    <p:tnLst>
      <p:par>
        <p:cTn id="1" dur="indefinite" restart="never" nodeType="tmRoot"/>
      </p:par>
    </p:tnLst>
  </p:timing>
  <p:hf hdr="0" ftr="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851678307"/>
      </p:ext>
    </p:extLst>
  </p:cSld>
  <p:clrMapOvr>
    <a:masterClrMapping/>
  </p:clrMapOvr>
  <p:timing>
    <p:tnLst>
      <p:par>
        <p:cTn id="1" dur="indefinite" restart="never" nodeType="tmRoot"/>
      </p:par>
    </p:tnLst>
  </p:timing>
  <p:hf hdr="0" ftr="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820162579"/>
      </p:ext>
    </p:extLst>
  </p:cSld>
  <p:clrMapOvr>
    <a:masterClrMapping/>
  </p:clrMapOvr>
  <p:timing>
    <p:tnLst>
      <p:par>
        <p:cTn id="1" dur="indefinite" restart="never" nodeType="tmRoot"/>
      </p:par>
    </p:tnLst>
  </p:timing>
  <p:hf hdr="0" ftr="0"/>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62065130"/>
      </p:ext>
    </p:extLst>
  </p:cSld>
  <p:clrMapOvr>
    <a:masterClrMapping/>
  </p:clrMapOvr>
  <p:timing>
    <p:tnLst>
      <p:par>
        <p:cTn id="1" dur="indefinite" restart="never" nodeType="tmRoot"/>
      </p:par>
    </p:tnLst>
  </p:timing>
  <p:hf hdr="0" ftr="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00418712"/>
      </p:ext>
    </p:extLst>
  </p:cSld>
  <p:clrMapOvr>
    <a:masterClrMapping/>
  </p:clrMapOvr>
  <p:timing>
    <p:tnLst>
      <p:par>
        <p:cTn id="1" dur="indefinite" restart="never" nodeType="tmRoot"/>
      </p:par>
    </p:tnLst>
  </p:timing>
  <p:hf hdr="0" ftr="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904616059"/>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38"/>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40294" indent="-340294">
              <a:spcAft>
                <a:spcPts val="600"/>
              </a:spcAft>
              <a:buFont typeface="Arial" pitchFamily="34" charset="0"/>
              <a:buChar char="•"/>
              <a:defRPr sz="2600" b="1">
                <a:solidFill>
                  <a:srgbClr val="005284"/>
                </a:solidFill>
              </a:defRPr>
            </a:lvl1pPr>
            <a:lvl2pPr marL="794019" indent="-340294">
              <a:buFont typeface="Arial" pitchFamily="34" charset="0"/>
              <a:buChar char="•"/>
              <a:defRPr sz="2600">
                <a:solidFill>
                  <a:srgbClr val="005284"/>
                </a:solidFill>
              </a:defRPr>
            </a:lvl2pPr>
            <a:lvl3pPr marL="1247742" indent="-340294">
              <a:buFont typeface="Arial" pitchFamily="34" charset="0"/>
              <a:buChar char="•"/>
              <a:defRPr sz="2600">
                <a:solidFill>
                  <a:srgbClr val="005284"/>
                </a:solidFill>
              </a:defRPr>
            </a:lvl3pPr>
            <a:lvl4pPr marL="1701465" indent="-340294">
              <a:buFont typeface="Arial" pitchFamily="34" charset="0"/>
              <a:buChar char="•"/>
              <a:defRPr sz="2600">
                <a:solidFill>
                  <a:srgbClr val="005284"/>
                </a:solidFill>
              </a:defRPr>
            </a:lvl4pPr>
            <a:lvl5pPr marL="2155190" indent="-340294">
              <a:buFont typeface="Arial" pitchFamily="34" charset="0"/>
              <a:buChar char="•"/>
              <a:defRPr sz="2600">
                <a:solidFill>
                  <a:srgbClr val="005284"/>
                </a:solidFill>
              </a:defRPr>
            </a:lvl5pPr>
            <a:lvl6pPr marL="2268617"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9067790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1494482"/>
      </p:ext>
    </p:extLst>
  </p:cSld>
  <p:clrMapOvr>
    <a:masterClrMapping/>
  </p:clrMapOvr>
  <p:timing>
    <p:tnLst>
      <p:par>
        <p:cTn id="1" dur="indefinite" restart="never" nodeType="tmRoot"/>
      </p:par>
    </p:tnLst>
  </p:timing>
  <p:hf hdr="0" ftr="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pPr>
              <a:buClr>
                <a:srgbClr val="A9AF00"/>
              </a:buClr>
            </a:pPr>
            <a:r>
              <a:rPr lang="en-GB" smtClean="0">
                <a:solidFill>
                  <a:srgbClr val="191919"/>
                </a:solidFill>
              </a:rPr>
              <a:t> • 29/08/2013</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310973040"/>
      </p:ext>
    </p:extLst>
  </p:cSld>
  <p:clrMapOvr>
    <a:masterClrMapping/>
  </p:clrMapOvr>
  <p:timing>
    <p:tnLst>
      <p:par>
        <p:cTn id="1" dur="indefinite" restart="never" nodeType="tmRoot"/>
      </p:par>
    </p:tnLst>
  </p:timing>
  <p:hf hdr="0" ftr="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2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314742864"/>
      </p:ext>
    </p:extLst>
  </p:cSld>
  <p:clrMapOvr>
    <a:masterClrMapping/>
  </p:clrMapOvr>
  <p:timing>
    <p:tnLst>
      <p:par>
        <p:cTn id="1" dur="indefinite" restart="never" nodeType="tmRoot"/>
      </p:par>
    </p:tnLst>
  </p:timing>
  <p:hf hdr="0" ftr="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36935780"/>
      </p:ext>
    </p:extLst>
  </p:cSld>
  <p:clrMapOvr>
    <a:masterClrMapping/>
  </p:clrMapOvr>
  <p:timing>
    <p:tnLst>
      <p:par>
        <p:cTn id="1" dur="indefinite" restart="never" nodeType="tmRoot"/>
      </p:par>
    </p:tnLst>
  </p:timing>
  <p:hf hdr="0" ftr="0"/>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081081967"/>
      </p:ext>
    </p:extLst>
  </p:cSld>
  <p:clrMapOvr>
    <a:masterClrMapping/>
  </p:clrMapOvr>
  <p:timing>
    <p:tnLst>
      <p:par>
        <p:cTn id="1" dur="indefinite" restart="never" nodeType="tmRoot"/>
      </p:par>
    </p:tnLst>
  </p:timing>
  <p:hf sldNum="0"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Tree>
    <p:extLst>
      <p:ext uri="{BB962C8B-B14F-4D97-AF65-F5344CB8AC3E}">
        <p14:creationId xmlns:p14="http://schemas.microsoft.com/office/powerpoint/2010/main" val="1399881994"/>
      </p:ext>
    </p:extLst>
  </p:cSld>
  <p:clrMapOvr>
    <a:masterClrMapping/>
  </p:clrMapOvr>
  <p:timing>
    <p:tnLst>
      <p:par>
        <p:cTn id="1" dur="indefinite" restart="never" nodeType="tmRoot"/>
      </p:par>
    </p:tnLst>
  </p:timing>
  <p:hf sldNum="0"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26705852"/>
      </p:ext>
    </p:extLst>
  </p:cSld>
  <p:clrMapOvr>
    <a:masterClrMapping/>
  </p:clrMapOvr>
  <p:timing>
    <p:tnLst>
      <p:par>
        <p:cTn id="1" dur="indefinite" restart="never" nodeType="tmRoot"/>
      </p:par>
    </p:tnLst>
  </p:timing>
  <p:hf hdr="0" ftr="0"/>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 29/08/2013</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a:buClr>
                <a:srgbClr val="A9AF00"/>
              </a:buClr>
            </a:pPr>
            <a:fld id="{7B8215FF-0045-4A2E-96FE-50B24B85F285}"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454855221"/>
      </p:ext>
    </p:extLst>
  </p:cSld>
  <p:clrMapOvr>
    <a:masterClrMapping/>
  </p:clrMapOvr>
  <p:timing>
    <p:tnLst>
      <p:par>
        <p:cTn id="1" dur="indefinite" restart="never" nodeType="tmRoot"/>
      </p:par>
    </p:tnLst>
  </p:timing>
  <p:hf hdr="0" ftr="0"/>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8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8"/>
            <a:ext cx="1746855" cy="325501"/>
          </a:xfrm>
          <a:prstGeom prst="rect">
            <a:avLst/>
          </a:prstGeom>
        </p:spPr>
      </p:pic>
    </p:spTree>
    <p:extLst>
      <p:ext uri="{BB962C8B-B14F-4D97-AF65-F5344CB8AC3E}">
        <p14:creationId xmlns:p14="http://schemas.microsoft.com/office/powerpoint/2010/main" val="3609323760"/>
      </p:ext>
    </p:extLst>
  </p:cSld>
  <p:clrMapOvr>
    <a:masterClrMapping/>
  </p:clrMapOvr>
  <p:timing>
    <p:tnLst>
      <p:par>
        <p:cTn id="1" dur="indefinite" restart="never" nodeType="tmRoot"/>
      </p:par>
    </p:tnLst>
  </p:timing>
  <p:hf sldNum="0"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74"/>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4"/>
            <a:ext cx="1746855" cy="325501"/>
          </a:xfrm>
          <a:prstGeom prst="rect">
            <a:avLst/>
          </a:prstGeom>
        </p:spPr>
      </p:pic>
    </p:spTree>
    <p:extLst>
      <p:ext uri="{BB962C8B-B14F-4D97-AF65-F5344CB8AC3E}">
        <p14:creationId xmlns:p14="http://schemas.microsoft.com/office/powerpoint/2010/main" val="743035234"/>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38"/>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3575" indent="-283575">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41961188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86517635"/>
      </p:ext>
    </p:extLst>
  </p:cSld>
  <p:clrMapOvr>
    <a:masterClrMapping/>
  </p:clrMapOvr>
  <p:timing>
    <p:tnLst>
      <p:par>
        <p:cTn id="1" dur="indefinite" restart="never" nodeType="tmRoot"/>
      </p:par>
    </p:tnLst>
  </p:timing>
  <p:hf sldNum="0"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14"/>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4"/>
            <a:ext cx="1746855" cy="325501"/>
          </a:xfrm>
          <a:prstGeom prst="rect">
            <a:avLst/>
          </a:prstGeom>
        </p:spPr>
      </p:pic>
    </p:spTree>
    <p:extLst>
      <p:ext uri="{BB962C8B-B14F-4D97-AF65-F5344CB8AC3E}">
        <p14:creationId xmlns:p14="http://schemas.microsoft.com/office/powerpoint/2010/main" val="1145032345"/>
      </p:ext>
    </p:extLst>
  </p:cSld>
  <p:clrMapOvr>
    <a:masterClrMapping/>
  </p:clrMapOvr>
  <p:timing>
    <p:tnLst>
      <p:par>
        <p:cTn id="1" dur="indefinite" restart="never" nodeType="tmRoot"/>
      </p:par>
    </p:tnLst>
  </p:timing>
  <p:hf sldNum="0"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629015830"/>
      </p:ext>
    </p:extLst>
  </p:cSld>
  <p:clrMapOvr>
    <a:masterClrMapping/>
  </p:clrMapOvr>
  <p:timing>
    <p:tnLst>
      <p:par>
        <p:cTn id="1" dur="indefinite" restart="never" nodeType="tmRoot"/>
      </p:par>
    </p:tnLst>
  </p:timing>
  <p:hf sldNum="0"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79299569"/>
      </p:ext>
    </p:extLst>
  </p:cSld>
  <p:clrMapOvr>
    <a:masterClrMapping/>
  </p:clrMapOvr>
  <p:timing>
    <p:tnLst>
      <p:par>
        <p:cTn id="1" dur="indefinite" restart="never" nodeType="tmRoot"/>
      </p:par>
    </p:tnLst>
  </p:timing>
  <p:hf sldNum="0"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747740132"/>
      </p:ext>
    </p:extLst>
  </p:cSld>
  <p:clrMapOvr>
    <a:masterClrMapping/>
  </p:clrMapOvr>
  <p:timing>
    <p:tnLst>
      <p:par>
        <p:cTn id="1" dur="indefinite" restart="never" nodeType="tmRoot"/>
      </p:par>
    </p:tnLst>
  </p:timing>
  <p:hf sldNum="0"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60338505"/>
      </p:ext>
    </p:extLst>
  </p:cSld>
  <p:clrMapOvr>
    <a:masterClrMapping/>
  </p:clrMapOvr>
  <p:timing>
    <p:tnLst>
      <p:par>
        <p:cTn id="1" dur="indefinite" restart="never" nodeType="tmRoot"/>
      </p:par>
    </p:tnLst>
  </p:timing>
  <p:hf sldNum="0" hdr="0" ftr="0" dt="0"/>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930134564"/>
      </p:ext>
    </p:extLst>
  </p:cSld>
  <p:clrMapOvr>
    <a:masterClrMapping/>
  </p:clrMapOvr>
  <p:timing>
    <p:tnLst>
      <p:par>
        <p:cTn id="1" dur="indefinite" restart="never" nodeType="tmRoot"/>
      </p:par>
    </p:tnLst>
  </p:timing>
  <p:hf sldNum="0"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03337726"/>
      </p:ext>
    </p:extLst>
  </p:cSld>
  <p:clrMapOvr>
    <a:masterClrMapping/>
  </p:clrMapOvr>
  <p:hf sldNum="0"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812912819"/>
      </p:ext>
    </p:extLst>
  </p:cSld>
  <p:clrMapOvr>
    <a:masterClrMapping/>
  </p:clrMapOvr>
  <p:timing>
    <p:tnLst>
      <p:par>
        <p:cTn id="1" dur="indefinite" restart="never" nodeType="tmRoot"/>
      </p:par>
    </p:tnLst>
  </p:timing>
  <p:hf sldNum="0"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96798634"/>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1748586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52620951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98"/>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79466480"/>
      </p:ext>
    </p:extLst>
  </p:cSld>
  <p:clrMapOvr>
    <a:masterClrMapping/>
  </p:clrMapOvr>
  <p:timing>
    <p:tnLst>
      <p:par>
        <p:cTn id="1" dur="indefinite" restart="never" nodeType="tmRoot"/>
      </p:par>
    </p:tnLst>
  </p:timing>
  <p:hf sldNum="0"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23798462"/>
      </p:ext>
    </p:extLst>
  </p:cSld>
  <p:clrMapOvr>
    <a:masterClrMapping/>
  </p:clrMapOvr>
  <p:timing>
    <p:tnLst>
      <p:par>
        <p:cTn id="1" dur="indefinite" restart="never" nodeType="tmRoot"/>
      </p:par>
    </p:tnLst>
  </p:timing>
  <p:hf sldNum="0"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269560356"/>
      </p:ext>
    </p:extLst>
  </p:cSld>
  <p:clrMapOvr>
    <a:masterClrMapping/>
  </p:clrMapOvr>
  <p:timing>
    <p:tnLst>
      <p:par>
        <p:cTn id="1" dur="indefinite" restart="never" nodeType="tmRoot"/>
      </p:par>
    </p:tnLst>
  </p:timing>
  <p:hf sldNum="0"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Tree>
    <p:extLst>
      <p:ext uri="{BB962C8B-B14F-4D97-AF65-F5344CB8AC3E}">
        <p14:creationId xmlns:p14="http://schemas.microsoft.com/office/powerpoint/2010/main" val="251449768"/>
      </p:ext>
    </p:extLst>
  </p:cSld>
  <p:clrMapOvr>
    <a:masterClrMapping/>
  </p:clrMapOvr>
  <p:timing>
    <p:tnLst>
      <p:par>
        <p:cTn id="1" dur="indefinite" restart="never" nodeType="tmRoot"/>
      </p:par>
    </p:tnLst>
  </p:timing>
  <p:hf sldNum="0"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800122969"/>
      </p:ext>
    </p:extLst>
  </p:cSld>
  <p:clrMapOvr>
    <a:masterClrMapping/>
  </p:clrMapOvr>
  <p:timing>
    <p:tnLst>
      <p:par>
        <p:cTn id="1" dur="indefinite" restart="never" nodeType="tmRoot"/>
      </p:par>
    </p:tnLst>
  </p:timing>
  <p:hf sldNum="0"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a:buClr>
                <a:srgbClr val="A9AF00"/>
              </a:buClr>
            </a:pPr>
            <a:fld id="{3663C16F-8675-4539-B47E-4E4E873454A7}" type="slidenum">
              <a:rPr lang="en-GB" smtClean="0">
                <a:solidFill>
                  <a:srgbClr val="191919"/>
                </a:solidFill>
              </a:rPr>
              <a:pPr>
                <a:buClr>
                  <a:srgbClr val="A9AF00"/>
                </a:buCl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a:buClr>
                <a:srgbClr val="A9AF00"/>
              </a:buClr>
            </a:pPr>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825188570"/>
      </p:ext>
    </p:extLst>
  </p:cSld>
  <p:clrMapOvr>
    <a:masterClrMapping/>
  </p:clrMapOvr>
  <p:timing>
    <p:tnLst>
      <p:par>
        <p:cTn id="1" dur="indefinite" restart="never" nodeType="tmRoot"/>
      </p:par>
    </p:tnLst>
  </p:timing>
  <p:hf sldNum="0"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64"/>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4"/>
            <a:ext cx="1746855" cy="325501"/>
          </a:xfrm>
          <a:prstGeom prst="rect">
            <a:avLst/>
          </a:prstGeom>
        </p:spPr>
      </p:pic>
    </p:spTree>
    <p:extLst>
      <p:ext uri="{BB962C8B-B14F-4D97-AF65-F5344CB8AC3E}">
        <p14:creationId xmlns:p14="http://schemas.microsoft.com/office/powerpoint/2010/main" val="1834163981"/>
      </p:ext>
    </p:extLst>
  </p:cSld>
  <p:clrMapOvr>
    <a:masterClrMapping/>
  </p:clrMapOvr>
  <p:timing>
    <p:tnLst>
      <p:par>
        <p:cTn id="1" dur="indefinite" restart="never" nodeType="tmRoot"/>
      </p:par>
    </p:tnLst>
  </p:timing>
  <p:hf sldNum="0"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white_frontpag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655638" y="1698625"/>
            <a:ext cx="6726237" cy="1143000"/>
          </a:xfrm>
        </p:spPr>
        <p:txBody>
          <a:bodyPr/>
          <a:lstStyle>
            <a:lvl1pPr>
              <a:defRPr/>
            </a:lvl1pPr>
          </a:lstStyle>
          <a:p>
            <a:pPr lvl="0"/>
            <a:r>
              <a:rPr lang="en-GB" altLang="da-DK" noProof="0" smtClean="0"/>
              <a:t>Click to edit Master title style</a:t>
            </a:r>
          </a:p>
        </p:txBody>
      </p:sp>
      <p:sp>
        <p:nvSpPr>
          <p:cNvPr id="6148" name="Rectangle 4"/>
          <p:cNvSpPr>
            <a:spLocks noGrp="1" noChangeArrowheads="1"/>
          </p:cNvSpPr>
          <p:nvPr>
            <p:ph type="subTitle" idx="1"/>
          </p:nvPr>
        </p:nvSpPr>
        <p:spPr>
          <a:xfrm>
            <a:off x="682625" y="5011738"/>
            <a:ext cx="4175125" cy="787400"/>
          </a:xfrm>
        </p:spPr>
        <p:txBody>
          <a:bodyPr anchor="b"/>
          <a:lstStyle>
            <a:lvl1pPr marL="0" indent="0">
              <a:lnSpc>
                <a:spcPct val="110000"/>
              </a:lnSpc>
              <a:spcBef>
                <a:spcPct val="0"/>
              </a:spcBef>
              <a:buFont typeface="Wingdings" pitchFamily="2" charset="2"/>
              <a:buNone/>
              <a:defRPr b="0"/>
            </a:lvl1pPr>
          </a:lstStyle>
          <a:p>
            <a:pPr lvl="0"/>
            <a:r>
              <a:rPr lang="en-GB" altLang="da-DK" noProof="0" smtClean="0"/>
              <a:t>Click to edit presenter name</a:t>
            </a:r>
          </a:p>
        </p:txBody>
      </p:sp>
      <p:pic>
        <p:nvPicPr>
          <p:cNvPr id="6149" name="Picture 5" descr="white template frontpage masterbrand nor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00063"/>
            <a:ext cx="3529012"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3444"/>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66237C4E-23BB-4B0B-A1C8-EF1A9D9ECF9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37586469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B53B67F-827D-4509-AFE7-A89C284E6364}"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421748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6219072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5613"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6613" y="1905000"/>
            <a:ext cx="40401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Footer Placeholder 4"/>
          <p:cNvSpPr>
            <a:spLocks noGrp="1"/>
          </p:cNvSpPr>
          <p:nvPr>
            <p:ph type="ftr" sz="quarter" idx="10"/>
          </p:nvPr>
        </p:nvSpPr>
        <p:spPr/>
        <p:txBody>
          <a:bodyPr/>
          <a:lstStyle>
            <a:lvl1pPr>
              <a:defRPr/>
            </a:lvl1pPr>
          </a:lstStyle>
          <a:p>
            <a:endParaRPr lang="en-GB" altLang="da-DK">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4399ECF-346D-4796-A2EF-32F3F025388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15611012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Footer Placeholder 6"/>
          <p:cNvSpPr>
            <a:spLocks noGrp="1"/>
          </p:cNvSpPr>
          <p:nvPr>
            <p:ph type="ftr" sz="quarter" idx="10"/>
          </p:nvPr>
        </p:nvSpPr>
        <p:spPr/>
        <p:txBody>
          <a:bodyPr/>
          <a:lstStyle>
            <a:lvl1pPr>
              <a:defRPr/>
            </a:lvl1pPr>
          </a:lstStyle>
          <a:p>
            <a:endParaRPr lang="en-GB" altLang="da-DK">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80D93F0B-5970-4BA5-B377-0443306B8D5C}"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27140266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Footer Placeholder 2"/>
          <p:cNvSpPr>
            <a:spLocks noGrp="1"/>
          </p:cNvSpPr>
          <p:nvPr>
            <p:ph type="ftr" sz="quarter" idx="10"/>
          </p:nvPr>
        </p:nvSpPr>
        <p:spPr/>
        <p:txBody>
          <a:bodyPr/>
          <a:lstStyle>
            <a:lvl1pPr>
              <a:defRPr/>
            </a:lvl1pPr>
          </a:lstStyle>
          <a:p>
            <a:endParaRPr lang="en-GB" altLang="da-DK">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236C514C-AEE0-49FC-A8CC-212D055A7C9A}"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402291901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da-DK">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4118303A-A285-4930-A87A-B457FB7D336C}"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110561599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da-DK">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71FCD2F-5055-4815-B996-EFE582DB78E4}"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01916357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da-DK">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345B0DDD-8D8E-40A3-8CD2-781F035C22DE}"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89171217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CE20872-4FF3-4E1A-BF49-2253450C1D9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209273339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029200"/>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5613" y="990600"/>
            <a:ext cx="6021387"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Footer Placeholder 3"/>
          <p:cNvSpPr>
            <a:spLocks noGrp="1"/>
          </p:cNvSpPr>
          <p:nvPr>
            <p:ph type="ftr" sz="quarter" idx="10"/>
          </p:nvPr>
        </p:nvSpPr>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6375F10-36A6-45A2-8DCA-1D32FED9F071}"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378789529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990600"/>
            <a:ext cx="8231187" cy="914400"/>
          </a:xfrm>
        </p:spPr>
        <p:txBody>
          <a:bodyPr/>
          <a:lstStyle/>
          <a:p>
            <a:r>
              <a:rPr lang="en-US" smtClean="0"/>
              <a:t>Click to edit Master title style</a:t>
            </a:r>
            <a:endParaRPr lang="da-DK"/>
          </a:p>
        </p:txBody>
      </p:sp>
      <p:sp>
        <p:nvSpPr>
          <p:cNvPr id="3" name="Table Placeholder 2"/>
          <p:cNvSpPr>
            <a:spLocks noGrp="1"/>
          </p:cNvSpPr>
          <p:nvPr>
            <p:ph type="tbl" idx="1"/>
          </p:nvPr>
        </p:nvSpPr>
        <p:spPr>
          <a:xfrm>
            <a:off x="455613" y="1905000"/>
            <a:ext cx="8231187" cy="4114800"/>
          </a:xfrm>
        </p:spPr>
        <p:txBody>
          <a:bodyPr/>
          <a:lstStyle/>
          <a:p>
            <a:endParaRPr lang="da-DK"/>
          </a:p>
        </p:txBody>
      </p:sp>
      <p:sp>
        <p:nvSpPr>
          <p:cNvPr id="4" name="Footer Placeholder 3"/>
          <p:cNvSpPr>
            <a:spLocks noGrp="1"/>
          </p:cNvSpPr>
          <p:nvPr>
            <p:ph type="ftr" sz="quarter" idx="10"/>
          </p:nvPr>
        </p:nvSpPr>
        <p:spPr>
          <a:xfrm>
            <a:off x="2284413" y="6477000"/>
            <a:ext cx="2411412" cy="381000"/>
          </a:xfrm>
        </p:spPr>
        <p:txBody>
          <a:bodyPr/>
          <a:lstStyle>
            <a:lvl1pPr>
              <a:defRPr/>
            </a:lvl1pPr>
          </a:lstStyle>
          <a:p>
            <a:endParaRPr lang="en-GB" altLang="da-DK">
              <a:solidFill>
                <a:srgbClr val="000000"/>
              </a:solidFill>
            </a:endParaRPr>
          </a:p>
        </p:txBody>
      </p:sp>
      <p:sp>
        <p:nvSpPr>
          <p:cNvPr id="5" name="Slide Number Placeholder 4"/>
          <p:cNvSpPr>
            <a:spLocks noGrp="1"/>
          </p:cNvSpPr>
          <p:nvPr>
            <p:ph type="sldNum" sz="quarter" idx="11"/>
          </p:nvPr>
        </p:nvSpPr>
        <p:spPr>
          <a:xfrm>
            <a:off x="152400" y="6477000"/>
            <a:ext cx="381000" cy="377825"/>
          </a:xfrm>
        </p:spPr>
        <p:txBody>
          <a:bodyPr/>
          <a:lstStyle>
            <a:lvl1pPr>
              <a:defRPr/>
            </a:lvl1pPr>
          </a:lstStyle>
          <a:p>
            <a:fld id="{78420254-5F8B-4B95-A1F3-F31E85B7E863}" type="slidenum">
              <a:rPr lang="en-GB" altLang="da-DK">
                <a:solidFill>
                  <a:srgbClr val="000000"/>
                </a:solidFill>
              </a:rPr>
              <a:pPr/>
              <a:t>‹#›</a:t>
            </a:fld>
            <a:endParaRPr lang="en-GB" altLang="da-DK">
              <a:solidFill>
                <a:srgbClr val="000000"/>
              </a:solidFill>
            </a:endParaRPr>
          </a:p>
        </p:txBody>
      </p:sp>
    </p:spTree>
    <p:extLst>
      <p:ext uri="{BB962C8B-B14F-4D97-AF65-F5344CB8AC3E}">
        <p14:creationId xmlns:p14="http://schemas.microsoft.com/office/powerpoint/2010/main" val="158633338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0"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26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634908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6131971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2857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89D45A1F-FF8D-47AC-B7F5-3D8395F7CDAC}"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6481285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0"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04"/>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1267086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2"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2"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fld id="{1EE86F5D-A88B-44BE-A108-DA67F1B0ED56}"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0693394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fld id="{923B6A35-9FEB-4FBA-BA91-88EC14CC28D6}"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9419180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F3EF7C3E-F0E2-4112-BB3D-77E90C8AFA35}"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57793283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47D1DC92-CA36-4E10-9F60-6BBF4AFE120D}"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14062093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63"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vl1pPr>
          </a:lstStyle>
          <a:p>
            <a:endParaRPr lang="da-DK" smtClean="0">
              <a:solidFill>
                <a:srgbClr val="191919"/>
              </a:solidFill>
              <a:latin typeface="Arial"/>
              <a:cs typeface="Arial"/>
            </a:endParaRPr>
          </a:p>
        </p:txBody>
      </p:sp>
      <p:sp>
        <p:nvSpPr>
          <p:cNvPr id="11" name="Slide Number Placeholder 6"/>
          <p:cNvSpPr>
            <a:spLocks noGrp="1"/>
          </p:cNvSpPr>
          <p:nvPr>
            <p:ph type="sldNum" sz="quarter" idx="11"/>
          </p:nvPr>
        </p:nvSpPr>
        <p:spPr/>
        <p:txBody>
          <a:bodyPr/>
          <a:lstStyle>
            <a:lvl1pPr>
              <a:defRPr/>
            </a:lvl1pPr>
          </a:lstStyle>
          <a:p>
            <a:fld id="{DF9944E4-9C52-4311-927F-BF4A6DD77484}" type="slidenum">
              <a:rPr lang="en-US">
                <a:solidFill>
                  <a:srgbClr val="191919"/>
                </a:solidFill>
              </a:rPr>
              <a:pPr/>
              <a:t>‹#›</a:t>
            </a:fld>
            <a:endParaRPr lang="en-US">
              <a:solidFill>
                <a:srgbClr val="191919"/>
              </a:solidFill>
            </a:endParaRPr>
          </a:p>
        </p:txBody>
      </p:sp>
      <p:sp>
        <p:nvSpPr>
          <p:cNvPr id="12" name="Footer Placeholder 3"/>
          <p:cNvSpPr>
            <a:spLocks noGrp="1"/>
          </p:cNvSpPr>
          <p:nvPr>
            <p:ph type="ftr" sz="quarter" idx="12"/>
          </p:nvPr>
        </p:nvSpPr>
        <p:spPr>
          <a:xfrm>
            <a:off x="8802688" y="6456363"/>
            <a:ext cx="0" cy="123825"/>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da-DK" smtClean="0">
              <a:solidFill>
                <a:srgbClr val="191919"/>
              </a:solidFill>
              <a:latin typeface="Arial"/>
              <a:cs typeface="Arial"/>
            </a:endParaRPr>
          </a:p>
        </p:txBody>
      </p:sp>
    </p:spTree>
    <p:extLst>
      <p:ext uri="{BB962C8B-B14F-4D97-AF65-F5344CB8AC3E}">
        <p14:creationId xmlns:p14="http://schemas.microsoft.com/office/powerpoint/2010/main" val="199502597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8F1FE5FA-6FC1-4F70-AD07-68178D5996E8}"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48606760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A32BFD46-9BED-469C-8B9C-97234623762B}"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38620632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85E1C969-6C83-4AD1-A49E-81CD87B08B5D}"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651181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76"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3719" indent="0" algn="ctr">
              <a:buNone/>
              <a:defRPr>
                <a:solidFill>
                  <a:schemeClr val="tx1">
                    <a:tint val="75000"/>
                  </a:schemeClr>
                </a:solidFill>
              </a:defRPr>
            </a:lvl2pPr>
            <a:lvl3pPr marL="907446" indent="0" algn="ctr">
              <a:buNone/>
              <a:defRPr>
                <a:solidFill>
                  <a:schemeClr val="tx1">
                    <a:tint val="75000"/>
                  </a:schemeClr>
                </a:solidFill>
              </a:defRPr>
            </a:lvl3pPr>
            <a:lvl4pPr marL="1361171" indent="0" algn="ctr">
              <a:buNone/>
              <a:defRPr>
                <a:solidFill>
                  <a:schemeClr val="tx1">
                    <a:tint val="75000"/>
                  </a:schemeClr>
                </a:solidFill>
              </a:defRPr>
            </a:lvl4pPr>
            <a:lvl5pPr marL="1814893" indent="0" algn="ctr">
              <a:buNone/>
              <a:defRPr>
                <a:solidFill>
                  <a:schemeClr val="tx1">
                    <a:tint val="75000"/>
                  </a:schemeClr>
                </a:solidFill>
              </a:defRPr>
            </a:lvl5pPr>
            <a:lvl6pPr marL="2268617" indent="0" algn="ctr">
              <a:buNone/>
              <a:defRPr>
                <a:solidFill>
                  <a:schemeClr val="tx1">
                    <a:tint val="75000"/>
                  </a:schemeClr>
                </a:solidFill>
              </a:defRPr>
            </a:lvl6pPr>
            <a:lvl7pPr marL="2722347" indent="0" algn="ctr">
              <a:buNone/>
              <a:defRPr>
                <a:solidFill>
                  <a:schemeClr val="tx1">
                    <a:tint val="75000"/>
                  </a:schemeClr>
                </a:solidFill>
              </a:defRPr>
            </a:lvl7pPr>
            <a:lvl8pPr marL="3176069" indent="0" algn="ctr">
              <a:buNone/>
              <a:defRPr>
                <a:solidFill>
                  <a:schemeClr val="tx1">
                    <a:tint val="75000"/>
                  </a:schemeClr>
                </a:solidFill>
              </a:defRPr>
            </a:lvl8pPr>
            <a:lvl9pPr marL="3629791"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11540550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6CBEF539-30EC-4BBB-AD81-06511B69C7D7}"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1224739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18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fld id="{5C35384C-C1E0-4A95-99A0-C27E3A470F22}"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88338556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27"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fld id="{6DC9B562-3A6C-498F-875C-8B99A4A69215}"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60107239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sp>
        <p:nvSpPr>
          <p:cNvPr id="18" name="Text Placeholder 17"/>
          <p:cNvSpPr>
            <a:spLocks noGrp="1"/>
          </p:cNvSpPr>
          <p:nvPr>
            <p:ph type="body" sz="quarter" idx="10"/>
          </p:nvPr>
        </p:nvSpPr>
        <p:spPr>
          <a:xfrm>
            <a:off x="360002"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82690772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64001898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3"/>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5931074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01408F1-D27E-4464-85CC-6126470FBFAC}"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3131199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7931B158-027C-46B4-BFF2-CB8C31B25903}"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98899887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38"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895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32431559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5"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5"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fld id="{2F4A1759-D2A9-4A37-B892-4AB6C27B28F2}" type="slidenum">
              <a:rPr lang="en-US">
                <a:solidFill>
                  <a:srgbClr val="191919"/>
                </a:solidFill>
              </a: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272500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4201914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62248710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65496567"/>
      </p:ext>
    </p:extLst>
  </p:cSld>
  <p:clrMapOvr>
    <a:masterClrMapping/>
  </p:clrMapOvr>
  <p:timing>
    <p:tnLst>
      <p:par>
        <p:cTn id="1" dur="indefinite" restart="never" nodeType="tmRoot"/>
      </p:par>
    </p:tnLst>
  </p:timing>
  <p:hf sldNum="0"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007823498"/>
      </p:ext>
    </p:extLst>
  </p:cSld>
  <p:clrMapOvr>
    <a:masterClrMapping/>
  </p:clrMapOvr>
  <p:timing>
    <p:tnLst>
      <p:par>
        <p:cTn id="1" dur="indefinite" restart="never" nodeType="tmRoot"/>
      </p:par>
    </p:tnLst>
  </p:timing>
  <p:hf hdr="0" ftr="0"/>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420764408"/>
      </p:ext>
    </p:extLst>
  </p:cSld>
  <p:clrMapOvr>
    <a:masterClrMapping/>
  </p:clrMapOvr>
  <p:timing>
    <p:tnLst>
      <p:par>
        <p:cTn id="1" dur="indefinite" restart="never" nodeType="tmRoot"/>
      </p:par>
    </p:tnLst>
  </p:timing>
  <p:hf sldNum="0" hdr="0" ftr="0" dt="0"/>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570041863"/>
      </p:ext>
    </p:extLst>
  </p:cSld>
  <p:clrMapOvr>
    <a:masterClrMapping/>
  </p:clrMapOvr>
  <p:timing>
    <p:tnLst>
      <p:par>
        <p:cTn id="1" dur="indefinite" restart="never" nodeType="tmRoot"/>
      </p:par>
    </p:tnLst>
  </p:timing>
  <p:hf hdr="0" ftr="0"/>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857641475"/>
      </p:ext>
    </p:extLst>
  </p:cSld>
  <p:clrMapOvr>
    <a:masterClrMapping/>
  </p:clrMapOvr>
  <p:timing>
    <p:tnLst>
      <p:par>
        <p:cTn id="1" dur="indefinite" restart="never" nodeType="tmRoot"/>
      </p:par>
    </p:tnLst>
  </p:timing>
  <p:hf hdr="0" ftr="0"/>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754682851"/>
      </p:ext>
    </p:extLst>
  </p:cSld>
  <p:clrMapOvr>
    <a:masterClrMapping/>
  </p:clrMapOvr>
  <p:timing>
    <p:tnLst>
      <p:par>
        <p:cTn id="1" dur="indefinite" restart="never" nodeType="tmRoot"/>
      </p:par>
    </p:tnLst>
  </p:timing>
  <p:hf hdr="0" ftr="0"/>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110949475"/>
      </p:ext>
    </p:extLst>
  </p:cSld>
  <p:clrMapOvr>
    <a:masterClrMapping/>
  </p:clrMapOvr>
  <p:timing>
    <p:tnLst>
      <p:par>
        <p:cTn id="1" dur="indefinite" restart="never" nodeType="tmRoot"/>
      </p:par>
    </p:tnLst>
  </p:timing>
  <p:hf hdr="0" ftr="0"/>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811028126"/>
      </p:ext>
    </p:extLst>
  </p:cSld>
  <p:clrMapOvr>
    <a:masterClrMapping/>
  </p:clrMapOvr>
  <p:timing>
    <p:tnLst>
      <p:par>
        <p:cTn id="1" dur="indefinite" restart="never" nodeType="tmRoot"/>
      </p:par>
    </p:tnLst>
  </p:timing>
  <p:hf hdr="0" ftr="0"/>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690926995"/>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87"/>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5552" indent="0" algn="ctr">
              <a:buNone/>
              <a:defRPr>
                <a:solidFill>
                  <a:schemeClr val="tx1">
                    <a:tint val="75000"/>
                  </a:schemeClr>
                </a:solidFill>
              </a:defRPr>
            </a:lvl2pPr>
            <a:lvl3pPr marL="911109" indent="0" algn="ctr">
              <a:buNone/>
              <a:defRPr>
                <a:solidFill>
                  <a:schemeClr val="tx1">
                    <a:tint val="75000"/>
                  </a:schemeClr>
                </a:solidFill>
              </a:defRPr>
            </a:lvl3pPr>
            <a:lvl4pPr marL="1366666" indent="0" algn="ctr">
              <a:buNone/>
              <a:defRPr>
                <a:solidFill>
                  <a:schemeClr val="tx1">
                    <a:tint val="75000"/>
                  </a:schemeClr>
                </a:solidFill>
              </a:defRPr>
            </a:lvl4pPr>
            <a:lvl5pPr marL="1822220" indent="0" algn="ctr">
              <a:buNone/>
              <a:defRPr>
                <a:solidFill>
                  <a:schemeClr val="tx1">
                    <a:tint val="75000"/>
                  </a:schemeClr>
                </a:solidFill>
              </a:defRPr>
            </a:lvl5pPr>
            <a:lvl6pPr marL="2277776" indent="0" algn="ctr">
              <a:buNone/>
              <a:defRPr>
                <a:solidFill>
                  <a:schemeClr val="tx1">
                    <a:tint val="75000"/>
                  </a:schemeClr>
                </a:solidFill>
              </a:defRPr>
            </a:lvl6pPr>
            <a:lvl7pPr marL="2733333" indent="0" algn="ctr">
              <a:buNone/>
              <a:defRPr>
                <a:solidFill>
                  <a:schemeClr val="tx1">
                    <a:tint val="75000"/>
                  </a:schemeClr>
                </a:solidFill>
              </a:defRPr>
            </a:lvl7pPr>
            <a:lvl8pPr marL="3188887" indent="0" algn="ctr">
              <a:buNone/>
              <a:defRPr>
                <a:solidFill>
                  <a:schemeClr val="tx1">
                    <a:tint val="75000"/>
                  </a:schemeClr>
                </a:solidFill>
              </a:defRPr>
            </a:lvl8pPr>
            <a:lvl9pPr marL="3644442"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47881611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88977222"/>
      </p:ext>
    </p:extLst>
  </p:cSld>
  <p:clrMapOvr>
    <a:masterClrMapping/>
  </p:clrMapOvr>
  <p:timing>
    <p:tnLst>
      <p:par>
        <p:cTn id="1" dur="indefinite" restart="never" nodeType="tmRoot"/>
      </p:par>
    </p:tnLst>
  </p:timing>
  <p:hf hdr="0" ftr="0"/>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srgbClr val="191919"/>
                </a:solidFill>
              </a:rPr>
              <a:t> • 07/03/2013</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14850678"/>
      </p:ext>
    </p:extLst>
  </p:cSld>
  <p:clrMapOvr>
    <a:masterClrMapping/>
  </p:clrMapOvr>
  <p:timing>
    <p:tnLst>
      <p:par>
        <p:cTn id="1" dur="indefinite" restart="never" nodeType="tmRoot"/>
      </p:par>
    </p:tnLst>
  </p:timing>
  <p:hf hdr="0" ftr="0"/>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013659386"/>
      </p:ext>
    </p:extLst>
  </p:cSld>
  <p:clrMapOvr>
    <a:masterClrMapping/>
  </p:clrMapOvr>
  <p:timing>
    <p:tnLst>
      <p:par>
        <p:cTn id="1" dur="indefinite" restart="never" nodeType="tmRoot"/>
      </p:par>
    </p:tnLst>
  </p:timing>
  <p:hf hdr="0" ftr="0"/>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970485056"/>
      </p:ext>
    </p:extLst>
  </p:cSld>
  <p:clrMapOvr>
    <a:masterClrMapping/>
  </p:clrMapOvr>
  <p:timing>
    <p:tnLst>
      <p:par>
        <p:cTn id="1" dur="indefinite" restart="never" nodeType="tmRoot"/>
      </p:par>
    </p:tnLst>
  </p:timing>
  <p:hf hdr="0" ftr="0"/>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768799280"/>
      </p:ext>
    </p:extLst>
  </p:cSld>
  <p:clrMapOvr>
    <a:masterClrMapping/>
  </p:clrMapOvr>
  <p:timing>
    <p:tnLst>
      <p:par>
        <p:cTn id="1" dur="indefinite" restart="never" nodeType="tmRoot"/>
      </p:par>
    </p:tnLst>
  </p:timing>
  <p:hf sldNum="0"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592993757"/>
      </p:ext>
    </p:extLst>
  </p:cSld>
  <p:clrMapOvr>
    <a:masterClrMapping/>
  </p:clrMapOvr>
  <p:timing>
    <p:tnLst>
      <p:par>
        <p:cTn id="1" dur="indefinite" restart="never" nodeType="tmRoot"/>
      </p:par>
    </p:tnLst>
  </p:timing>
  <p:hf sldNum="0" hdr="0" ftr="0" dt="0"/>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03097113"/>
      </p:ext>
    </p:extLst>
  </p:cSld>
  <p:clrMapOvr>
    <a:masterClrMapping/>
  </p:clrMapOvr>
  <p:timing>
    <p:tnLst>
      <p:par>
        <p:cTn id="1" dur="indefinite" restart="never" nodeType="tmRoot"/>
      </p:par>
    </p:tnLst>
  </p:timing>
  <p:hf hdr="0" ftr="0"/>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07/03/2013</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04C26663-6AA8-414D-9BF0-E9418C6743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71601394"/>
      </p:ext>
    </p:extLst>
  </p:cSld>
  <p:clrMapOvr>
    <a:masterClrMapping/>
  </p:clrMapOvr>
  <p:timing>
    <p:tnLst>
      <p:par>
        <p:cTn id="1" dur="indefinite" restart="never" nodeType="tmRoot"/>
      </p:par>
    </p:tnLst>
  </p:timing>
  <p:hf hdr="0" ftr="0"/>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3146533454"/>
      </p:ext>
    </p:extLst>
  </p:cSld>
  <p:clrMapOvr>
    <a:masterClrMapping/>
  </p:clrMapOvr>
  <p:timing>
    <p:tnLst>
      <p:par>
        <p:cTn id="1" dur="indefinite" restart="never" nodeType="tmRoot"/>
      </p:par>
    </p:tnLst>
  </p:timing>
  <p:hf sldNum="0" hdr="0" ftr="0" dt="0"/>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6286"/>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782321470"/>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284722"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40277"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2pPr>
            <a:lvl3pPr marL="1195835"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3pPr>
            <a:lvl4pPr marL="1651389"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4pPr>
            <a:lvl5pPr marL="2106940"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a:lvl5pPr>
            <a:lvl6pPr marL="2619443"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6pPr>
            <a:lvl7pPr marL="3074995"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7pPr>
            <a:lvl8pPr marL="3530554"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8pPr>
            <a:lvl9pPr marL="3986106"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55443581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2350494001"/>
      </p:ext>
    </p:extLst>
  </p:cSld>
  <p:clrMapOvr>
    <a:masterClrMapping/>
  </p:clrMapOvr>
  <p:timing>
    <p:tnLst>
      <p:par>
        <p:cTn id="1" dur="indefinite" restart="never" nodeType="tmRoot"/>
      </p:par>
    </p:tnLst>
  </p:timing>
  <p:hf hdr="0" ftr="0" dt="0"/>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0826"/>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da-DK" smtClean="0"/>
              <a:t>Klik på ikonet for at tilføje et billede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2277498031"/>
      </p:ext>
    </p:extLst>
  </p:cSld>
  <p:clrMapOvr>
    <a:masterClrMapping/>
  </p:clrMapOvr>
  <p:timing>
    <p:tnLst>
      <p:par>
        <p:cTn id="1" dur="indefinite" restart="never" nodeType="tmRoot"/>
      </p:par>
    </p:tnLst>
  </p:timing>
  <p:hf sldNum="0" hdr="0" ftr="0" dt="0"/>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da-DK" smtClean="0"/>
              <a:t>Klik på ikonet for at tilføje et billede</a:t>
            </a:r>
            <a:endParaRPr/>
          </a:p>
        </p:txBody>
      </p:sp>
      <p:sp>
        <p:nvSpPr>
          <p:cNvPr id="4" name="Date Placeholder 3"/>
          <p:cNvSpPr>
            <a:spLocks noGrp="1"/>
          </p:cNvSpPr>
          <p:nvPr>
            <p:ph type="dt" sz="half" idx="15"/>
          </p:nvPr>
        </p:nvSpPr>
        <p:spPr/>
        <p:txBody>
          <a:bodyPr/>
          <a:lstStyle/>
          <a:p>
            <a:r>
              <a:rPr lang="da-DK" smtClean="0">
                <a:solidFill>
                  <a:srgbClr val="191919"/>
                </a:solidFill>
              </a:rPr>
              <a:t> </a:t>
            </a:r>
            <a:endParaRPr lang="da-DK">
              <a:solidFill>
                <a:srgbClr val="191919"/>
              </a:solidFill>
            </a:endParaRPr>
          </a:p>
        </p:txBody>
      </p:sp>
      <p:sp>
        <p:nvSpPr>
          <p:cNvPr id="6" name="Footer Placeholder 5"/>
          <p:cNvSpPr>
            <a:spLocks noGrp="1"/>
          </p:cNvSpPr>
          <p:nvPr>
            <p:ph type="ftr" sz="quarter" idx="16"/>
          </p:nvPr>
        </p:nvSpPr>
        <p:spPr/>
        <p:txBody>
          <a:bodyPr/>
          <a:lstStyle/>
          <a:p>
            <a:r>
              <a:rPr lang="da-DK" smtClean="0">
                <a:solidFill>
                  <a:srgbClr val="191919"/>
                </a:solidFill>
              </a:rPr>
              <a:t> </a:t>
            </a:r>
            <a:endParaRPr lang="da-DK">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3365964899"/>
      </p:ext>
    </p:extLst>
  </p:cSld>
  <p:clrMapOvr>
    <a:masterClrMapping/>
  </p:clrMapOvr>
  <p:timing>
    <p:tnLst>
      <p:par>
        <p:cTn id="1" dur="indefinite" restart="never" nodeType="tmRoot"/>
      </p:par>
    </p:tnLst>
  </p:timing>
  <p:hf hdr="0" ftr="0" dt="0"/>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3"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da-DK" smtClean="0"/>
              <a:t>Klik på ikonet for at tilføje et billede</a:t>
            </a:r>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949627950"/>
      </p:ext>
    </p:extLst>
  </p:cSld>
  <p:clrMapOvr>
    <a:masterClrMapping/>
  </p:clrMapOvr>
  <p:timing>
    <p:tnLst>
      <p:par>
        <p:cTn id="1" dur="indefinite" restart="never" nodeType="tmRoot"/>
      </p:par>
    </p:tnLst>
  </p:timing>
  <p:hf hdr="0" ftr="0" dt="0"/>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2151522850"/>
      </p:ext>
    </p:extLst>
  </p:cSld>
  <p:clrMapOvr>
    <a:masterClrMapping/>
  </p:clrMapOvr>
  <p:timing>
    <p:tnLst>
      <p:par>
        <p:cTn id="1" dur="indefinite" restart="never" nodeType="tmRoot"/>
      </p:par>
    </p:tnLst>
  </p:timing>
  <p:hf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2538375121"/>
      </p:ext>
    </p:extLst>
  </p:cSld>
  <p:clrMapOvr>
    <a:masterClrMapping/>
  </p:clrMapOvr>
  <p:timing>
    <p:tnLst>
      <p:par>
        <p:cTn id="1" dur="indefinite" restart="never" nodeType="tmRoot"/>
      </p:par>
    </p:tnLst>
  </p:timing>
  <p:hf hdr="0" ftr="0" dt="0"/>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3183709439"/>
      </p:ext>
    </p:extLst>
  </p:cSld>
  <p:clrMapOvr>
    <a:masterClrMapping/>
  </p:clrMapOvr>
  <p:timing>
    <p:tnLst>
      <p:par>
        <p:cTn id="1" dur="indefinite" restart="never" nodeType="tmRoot"/>
      </p:par>
    </p:tnLst>
  </p:timing>
  <p:hf hdr="0" ftr="0" dt="0"/>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itel, indholdsobjekt og tek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1526378789"/>
      </p:ext>
    </p:extLst>
  </p:cSld>
  <p:clrMapOvr>
    <a:masterClrMapping/>
  </p:clrMapOvr>
  <p:hf hdr="0" ftr="0" dt="0"/>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el, tekst og to indholdsobjekte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1193597004"/>
      </p:ext>
    </p:extLst>
  </p:cSld>
  <p:clrMapOvr>
    <a:masterClrMapping/>
  </p:clrMapOvr>
  <p:timing>
    <p:tnLst>
      <p:par>
        <p:cTn id="1" dur="indefinite" restart="never" nodeType="tmRoot"/>
      </p:par>
    </p:tnLst>
  </p:timing>
  <p:hf hdr="0" ftr="0" dt="0"/>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itel, to indholdsobjekter og teks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2500598539"/>
      </p:ext>
    </p:extLst>
  </p:cSld>
  <p:clrMapOvr>
    <a:masterClrMapping/>
  </p:clrMapOvr>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87"/>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5552" indent="0" algn="ctr">
              <a:buNone/>
              <a:defRPr>
                <a:solidFill>
                  <a:schemeClr val="tx1">
                    <a:tint val="75000"/>
                  </a:schemeClr>
                </a:solidFill>
              </a:defRPr>
            </a:lvl2pPr>
            <a:lvl3pPr marL="911109" indent="0" algn="ctr">
              <a:buNone/>
              <a:defRPr>
                <a:solidFill>
                  <a:schemeClr val="tx1">
                    <a:tint val="75000"/>
                  </a:schemeClr>
                </a:solidFill>
              </a:defRPr>
            </a:lvl3pPr>
            <a:lvl4pPr marL="1366666" indent="0" algn="ctr">
              <a:buNone/>
              <a:defRPr>
                <a:solidFill>
                  <a:schemeClr val="tx1">
                    <a:tint val="75000"/>
                  </a:schemeClr>
                </a:solidFill>
              </a:defRPr>
            </a:lvl4pPr>
            <a:lvl5pPr marL="1822220" indent="0" algn="ctr">
              <a:buNone/>
              <a:defRPr>
                <a:solidFill>
                  <a:schemeClr val="tx1">
                    <a:tint val="75000"/>
                  </a:schemeClr>
                </a:solidFill>
              </a:defRPr>
            </a:lvl5pPr>
            <a:lvl6pPr marL="2277776" indent="0" algn="ctr">
              <a:buNone/>
              <a:defRPr>
                <a:solidFill>
                  <a:schemeClr val="tx1">
                    <a:tint val="75000"/>
                  </a:schemeClr>
                </a:solidFill>
              </a:defRPr>
            </a:lvl6pPr>
            <a:lvl7pPr marL="2733333" indent="0" algn="ctr">
              <a:buNone/>
              <a:defRPr>
                <a:solidFill>
                  <a:schemeClr val="tx1">
                    <a:tint val="75000"/>
                  </a:schemeClr>
                </a:solidFill>
              </a:defRPr>
            </a:lvl7pPr>
            <a:lvl8pPr marL="3188887" indent="0" algn="ctr">
              <a:buNone/>
              <a:defRPr>
                <a:solidFill>
                  <a:schemeClr val="tx1">
                    <a:tint val="75000"/>
                  </a:schemeClr>
                </a:solidFill>
              </a:defRPr>
            </a:lvl8pPr>
            <a:lvl9pPr marL="3644442"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353414029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4824001" y="5094210"/>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da-DK" smtClean="0"/>
              <a:t>Klik på ikonet for at tilføje et billede</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213660882"/>
      </p:ext>
    </p:extLst>
  </p:cSld>
  <p:clrMapOvr>
    <a:masterClrMapping/>
  </p:clrMapOvr>
  <p:timing>
    <p:tnLst>
      <p:par>
        <p:cTn id="1" dur="indefinite" restart="never" nodeType="tmRoot"/>
      </p:par>
    </p:tnLst>
  </p:timing>
  <p:hf hdr="0" ftr="0" dt="0"/>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da-DK" smtClean="0"/>
              <a:t>Klik på ikonet for at tilføje et billede</a:t>
            </a:r>
            <a:endParaRPr/>
          </a:p>
        </p:txBody>
      </p:sp>
      <p:sp>
        <p:nvSpPr>
          <p:cNvPr id="9"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3"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989021630"/>
      </p:ext>
    </p:extLst>
  </p:cSld>
  <p:clrMapOvr>
    <a:masterClrMapping/>
  </p:clrMapOvr>
  <p:timing>
    <p:tnLst>
      <p:par>
        <p:cTn id="1" dur="indefinite" restart="never" nodeType="tmRoot"/>
      </p:par>
    </p:tnLst>
  </p:timing>
  <p:hf hdr="0" ftr="0" dt="0"/>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3696460113"/>
      </p:ext>
    </p:extLst>
  </p:cSld>
  <p:clrMapOvr>
    <a:masterClrMapping/>
  </p:clrMapOvr>
  <p:timing>
    <p:tnLst>
      <p:par>
        <p:cTn id="1" dur="indefinite" restart="never" nodeType="tmRoot"/>
      </p:par>
    </p:tnLst>
  </p:timing>
  <p:hf sldNum="0" hdr="0" ftr="0" dt="0"/>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da-DK" smtClean="0"/>
              <a:t>Klik på ikonet for at tilføje et billede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007836177"/>
      </p:ext>
    </p:extLst>
  </p:cSld>
  <p:clrMapOvr>
    <a:masterClrMapping/>
  </p:clrMapOvr>
  <p:timing>
    <p:tnLst>
      <p:par>
        <p:cTn id="1" dur="indefinite" restart="never" nodeType="tmRoot"/>
      </p:par>
    </p:tnLst>
  </p:timing>
  <p:hf sldNum="0" hdr="0" ftr="0" dt="0"/>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6"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8"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600546325"/>
      </p:ext>
    </p:extLst>
  </p:cSld>
  <p:clrMapOvr>
    <a:masterClrMapping/>
  </p:clrMapOvr>
  <p:timing>
    <p:tnLst>
      <p:par>
        <p:cTn id="1" dur="indefinite" restart="never" nodeType="tmRoot"/>
      </p:par>
    </p:tnLst>
  </p:timing>
  <p:hf hdr="0" ftr="0" dt="0"/>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750478821"/>
      </p:ext>
    </p:extLst>
  </p:cSld>
  <p:clrMapOvr>
    <a:masterClrMapping/>
  </p:clrMapOvr>
  <p:timing>
    <p:tnLst>
      <p:par>
        <p:cTn id="1" dur="indefinite" restart="never" nodeType="tmRoot"/>
      </p:par>
    </p:tnLst>
  </p:timing>
  <p:hf hdr="0" ftr="0" dt="0"/>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76"/>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617551531"/>
      </p:ext>
    </p:extLst>
  </p:cSld>
  <p:clrMapOvr>
    <a:masterClrMapping/>
  </p:clrMapOvr>
  <p:timing>
    <p:tnLst>
      <p:par>
        <p:cTn id="1" dur="indefinite" restart="never" nodeType="tmRoot"/>
      </p:par>
    </p:tnLst>
  </p:timing>
  <p:hf sldNum="0" hdr="0" ftr="0" dt="0"/>
</p:sldLayout>
</file>

<file path=ppt/slideLayouts/slideLayout477.xml><?xml version="1.0" encoding="utf-8"?>
<p:sldLayout xmlns:a="http://schemas.openxmlformats.org/drawingml/2006/main" xmlns:r="http://schemas.openxmlformats.org/officeDocument/2006/relationships" xmlns:p="http://schemas.openxmlformats.org/presentationml/2006/main">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D444BD41-5744-4AE3-8280-A31ABD5340F7}"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835802035"/>
      </p:ext>
    </p:extLst>
  </p:cSld>
  <p:clrMapOvr>
    <a:masterClrMapping/>
  </p:clrMapOvr>
  <p:hf hdr="0" ftr="0" dt="0"/>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5" name="Slide Number Placeholder 4"/>
          <p:cNvSpPr>
            <a:spLocks noGrp="1"/>
          </p:cNvSpPr>
          <p:nvPr>
            <p:ph type="sldNum" sz="quarter" idx="13"/>
          </p:nvPr>
        </p:nvSpPr>
        <p:spPr/>
        <p:txBody>
          <a:bodyPr/>
          <a:lstStyle>
            <a:lvl1pPr>
              <a:defRPr/>
            </a:lvl1pPr>
          </a:lstStyle>
          <a:p>
            <a:pPr>
              <a:defRPr/>
            </a:pPr>
            <a:fld id="{157A25BF-FD9F-42CB-B972-D54D34B5A645}" type="slidenum">
              <a:rPr lang="en-US">
                <a:solidFill>
                  <a:srgbClr val="191919"/>
                </a:solidFill>
              </a:rPr>
              <a:pPr>
                <a:defRPr/>
              </a:pPr>
              <a:t>‹#›</a:t>
            </a:fld>
            <a:r>
              <a:rPr lang="en-US">
                <a:solidFill>
                  <a:srgbClr val="191919"/>
                </a:solidFill>
              </a:rPr>
              <a:t> • </a:t>
            </a:r>
          </a:p>
        </p:txBody>
      </p:sp>
      <p:sp>
        <p:nvSpPr>
          <p:cNvPr id="6"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26846948"/>
      </p:ext>
    </p:extLst>
  </p:cSld>
  <p:clrMapOvr>
    <a:masterClrMapping/>
  </p:clrMapOvr>
  <p:hf hdr="0" ftr="0" dt="0"/>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6286"/>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409737594"/>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5552" indent="0">
              <a:buFontTx/>
              <a:buNone/>
              <a:defRPr sz="1400">
                <a:latin typeface="+mn-lt"/>
              </a:defRPr>
            </a:lvl2pPr>
            <a:lvl3pPr marL="911109" indent="0">
              <a:buFontTx/>
              <a:buNone/>
              <a:defRPr sz="1400">
                <a:latin typeface="+mn-lt"/>
              </a:defRPr>
            </a:lvl3pPr>
            <a:lvl4pPr marL="1366666" indent="0">
              <a:buFontTx/>
              <a:buNone/>
              <a:defRPr sz="1400">
                <a:latin typeface="+mn-lt"/>
              </a:defRPr>
            </a:lvl4pPr>
            <a:lvl5pPr marL="1822220" indent="0">
              <a:buFontTx/>
              <a:buNone/>
              <a:defRPr sz="1400">
                <a:latin typeface="+mn-lt"/>
              </a:defRPr>
            </a:lvl5pPr>
            <a:lvl6pPr marL="2277776" indent="0">
              <a:buFontTx/>
              <a:buNone/>
              <a:defRPr sz="1400">
                <a:latin typeface="+mn-lt"/>
              </a:defRPr>
            </a:lvl6pPr>
            <a:lvl7pPr marL="2733333" indent="0">
              <a:buFontTx/>
              <a:buNone/>
              <a:defRPr sz="1400">
                <a:latin typeface="+mn-lt"/>
              </a:defRPr>
            </a:lvl7pPr>
            <a:lvl8pPr marL="3188887" indent="0">
              <a:buFontTx/>
              <a:buNone/>
              <a:defRPr sz="1400">
                <a:latin typeface="+mn-lt"/>
              </a:defRPr>
            </a:lvl8pPr>
            <a:lvl9pPr marL="3644442"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10415738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794217256"/>
      </p:ext>
    </p:extLst>
  </p:cSld>
  <p:clrMapOvr>
    <a:masterClrMapping/>
  </p:clrMapOvr>
  <p:timing>
    <p:tnLst>
      <p:par>
        <p:cTn id="1" dur="indefinite" restart="never" nodeType="tmRoot"/>
      </p:par>
    </p:tnLst>
  </p:timing>
  <p:hf hdr="0" ftr="0" dt="0"/>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540000" y="4420826"/>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da-DK" smtClean="0"/>
              <a:t>Klik på ikonet for at tilføje et billede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334397485"/>
      </p:ext>
    </p:extLst>
  </p:cSld>
  <p:clrMapOvr>
    <a:masterClrMapping/>
  </p:clrMapOvr>
  <p:timing>
    <p:tnLst>
      <p:par>
        <p:cTn id="1" dur="indefinite" restart="never" nodeType="tmRoot"/>
      </p:par>
    </p:tnLst>
  </p:timing>
  <p:hf sldNum="0" hdr="0" ftr="0" dt="0"/>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da-DK" smtClean="0"/>
              <a:t>Klik på ikonet for at tilføje et billede</a:t>
            </a:r>
            <a:endParaRPr/>
          </a:p>
        </p:txBody>
      </p:sp>
      <p:sp>
        <p:nvSpPr>
          <p:cNvPr id="4" name="Date Placeholder 3"/>
          <p:cNvSpPr>
            <a:spLocks noGrp="1"/>
          </p:cNvSpPr>
          <p:nvPr>
            <p:ph type="dt" sz="half" idx="15"/>
          </p:nvPr>
        </p:nvSpPr>
        <p:spPr/>
        <p:txBody>
          <a:bodyPr/>
          <a:lstStyle/>
          <a:p>
            <a:r>
              <a:rPr lang="da-DK" smtClean="0">
                <a:solidFill>
                  <a:srgbClr val="191919"/>
                </a:solidFill>
              </a:rPr>
              <a:t> </a:t>
            </a:r>
            <a:endParaRPr lang="da-DK">
              <a:solidFill>
                <a:srgbClr val="191919"/>
              </a:solidFill>
            </a:endParaRPr>
          </a:p>
        </p:txBody>
      </p:sp>
      <p:sp>
        <p:nvSpPr>
          <p:cNvPr id="6" name="Footer Placeholder 5"/>
          <p:cNvSpPr>
            <a:spLocks noGrp="1"/>
          </p:cNvSpPr>
          <p:nvPr>
            <p:ph type="ftr" sz="quarter" idx="16"/>
          </p:nvPr>
        </p:nvSpPr>
        <p:spPr/>
        <p:txBody>
          <a:bodyPr/>
          <a:lstStyle/>
          <a:p>
            <a:r>
              <a:rPr lang="da-DK" smtClean="0">
                <a:solidFill>
                  <a:srgbClr val="191919"/>
                </a:solidFill>
              </a:rPr>
              <a:t> </a:t>
            </a:r>
            <a:endParaRPr lang="da-DK">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2690124209"/>
      </p:ext>
    </p:extLst>
  </p:cSld>
  <p:clrMapOvr>
    <a:masterClrMapping/>
  </p:clrMapOvr>
  <p:timing>
    <p:tnLst>
      <p:par>
        <p:cTn id="1" dur="indefinite" restart="never" nodeType="tmRoot"/>
      </p:par>
    </p:tnLst>
  </p:timing>
  <p:hf hdr="0" ftr="0" dt="0"/>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da-DK" smtClean="0"/>
              <a:t>Klik for at redigere i master</a:t>
            </a:r>
            <a:endParaRPr/>
          </a:p>
        </p:txBody>
      </p:sp>
      <p:sp>
        <p:nvSpPr>
          <p:cNvPr id="3"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da-DK" smtClean="0"/>
              <a:t>Klik på ikonet for at tilføje et billede</a:t>
            </a:r>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531993251"/>
      </p:ext>
    </p:extLst>
  </p:cSld>
  <p:clrMapOvr>
    <a:masterClrMapping/>
  </p:clrMapOvr>
  <p:timing>
    <p:tnLst>
      <p:par>
        <p:cTn id="1" dur="indefinite" restart="never" nodeType="tmRoot"/>
      </p:par>
    </p:tnLst>
  </p:timing>
  <p:hf hdr="0" ftr="0" dt="0"/>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4197184542"/>
      </p:ext>
    </p:extLst>
  </p:cSld>
  <p:clrMapOvr>
    <a:masterClrMapping/>
  </p:clrMapOvr>
  <p:timing>
    <p:tnLst>
      <p:par>
        <p:cTn id="1" dur="indefinite" restart="never" nodeType="tmRoot"/>
      </p:par>
    </p:tnLst>
  </p:timing>
  <p:hf hdr="0" ftr="0" dt="0"/>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1685524547"/>
      </p:ext>
    </p:extLst>
  </p:cSld>
  <p:clrMapOvr>
    <a:masterClrMapping/>
  </p:clrMapOvr>
  <p:timing>
    <p:tnLst>
      <p:par>
        <p:cTn id="1" dur="indefinite" restart="never" nodeType="tmRoot"/>
      </p:par>
    </p:tnLst>
  </p:timing>
  <p:hf hdr="0" ftr="0" dt="0"/>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3038529457"/>
      </p:ext>
    </p:extLst>
  </p:cSld>
  <p:clrMapOvr>
    <a:masterClrMapping/>
  </p:clrMapOvr>
  <p:timing>
    <p:tnLst>
      <p:par>
        <p:cTn id="1" dur="indefinite" restart="never" nodeType="tmRoot"/>
      </p:par>
    </p:tnLst>
  </p:timing>
  <p:hf hdr="0" ftr="0" dt="0"/>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Titel, indholdsobjekt og tek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itle 7"/>
          <p:cNvSpPr>
            <a:spLocks noGrp="1"/>
          </p:cNvSpPr>
          <p:nvPr>
            <p:ph type="title"/>
          </p:nvPr>
        </p:nvSpPr>
        <p:spPr/>
        <p:txBody>
          <a:bodyPr/>
          <a:lstStyle/>
          <a:p>
            <a:r>
              <a:rPr lang="da-DK" smtClean="0"/>
              <a:t>Klik for at redigere i master</a:t>
            </a:r>
            <a:endParaRPr/>
          </a:p>
        </p:txBody>
      </p:sp>
      <p:sp>
        <p:nvSpPr>
          <p:cNvPr id="9" name="Date Placeholder 8"/>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0" name="Footer Placeholder 9"/>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2088266390"/>
      </p:ext>
    </p:extLst>
  </p:cSld>
  <p:clrMapOvr>
    <a:masterClrMapping/>
  </p:clrMapOvr>
  <p:hf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Titel, tekst og to indholdsobjekte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441558215"/>
      </p:ext>
    </p:extLst>
  </p:cSld>
  <p:clrMapOvr>
    <a:masterClrMapping/>
  </p:clrMapOvr>
  <p:timing>
    <p:tnLst>
      <p:par>
        <p:cTn id="1" dur="indefinite" restart="never" nodeType="tmRoot"/>
      </p:par>
    </p:tnLst>
  </p:timing>
  <p:hf hdr="0" ftr="0" dt="0"/>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Titel, to indholdsobjekter og teks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9" name="Title 8"/>
          <p:cNvSpPr>
            <a:spLocks noGrp="1"/>
          </p:cNvSpPr>
          <p:nvPr>
            <p:ph type="title"/>
          </p:nvPr>
        </p:nvSpPr>
        <p:spPr/>
        <p:txBody>
          <a:bodyPr/>
          <a:lstStyle/>
          <a:p>
            <a:r>
              <a:rPr lang="da-DK" smtClean="0"/>
              <a:t>Klik for at redigere i master</a:t>
            </a:r>
            <a:endParaRPr/>
          </a:p>
        </p:txBody>
      </p:sp>
      <p:sp>
        <p:nvSpPr>
          <p:cNvPr id="10" name="Date Placeholder 9"/>
          <p:cNvSpPr>
            <a:spLocks noGrp="1"/>
          </p:cNvSpPr>
          <p:nvPr>
            <p:ph type="dt" sz="half" idx="10"/>
          </p:nvPr>
        </p:nvSpPr>
        <p:spPr/>
        <p:txBody>
          <a:bodyPr/>
          <a:lstStyle/>
          <a:p>
            <a:r>
              <a:rPr lang="da-DK" smtClean="0">
                <a:solidFill>
                  <a:srgbClr val="191919"/>
                </a:solidFill>
              </a:rPr>
              <a:t> </a:t>
            </a:r>
            <a:endParaRPr lang="da-DK">
              <a:solidFill>
                <a:srgbClr val="191919"/>
              </a:solidFill>
            </a:endParaRPr>
          </a:p>
        </p:txBody>
      </p:sp>
      <p:sp>
        <p:nvSpPr>
          <p:cNvPr id="11" name="Footer Placeholder 10"/>
          <p:cNvSpPr>
            <a:spLocks noGrp="1"/>
          </p:cNvSpPr>
          <p:nvPr>
            <p:ph type="ftr" sz="quarter" idx="11"/>
          </p:nvPr>
        </p:nvSpPr>
        <p:spPr/>
        <p:txBody>
          <a:bodyPr/>
          <a:lstStyle/>
          <a:p>
            <a:r>
              <a:rPr lang="da-DK" smtClean="0">
                <a:solidFill>
                  <a:srgbClr val="191919"/>
                </a:solidFill>
              </a:rPr>
              <a:t> </a:t>
            </a:r>
            <a:endParaRPr lang="da-DK">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EE504C81-5604-414C-BA9A-E9888C10EB3B}" type="slidenum">
              <a:rPr lang="da-DK" smtClean="0">
                <a:solidFill>
                  <a:srgbClr val="191919"/>
                </a:solidFill>
              </a:rPr>
              <a:pPr/>
              <a:t>‹#›</a:t>
            </a:fld>
            <a:endParaRPr lang="da-DK">
              <a:solidFill>
                <a:srgbClr val="191919"/>
              </a:solidFill>
            </a:endParaRPr>
          </a:p>
        </p:txBody>
      </p:sp>
    </p:spTree>
    <p:extLst>
      <p:ext uri="{BB962C8B-B14F-4D97-AF65-F5344CB8AC3E}">
        <p14:creationId xmlns:p14="http://schemas.microsoft.com/office/powerpoint/2010/main" val="1368390464"/>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5552" indent="0">
              <a:buFontTx/>
              <a:buNone/>
              <a:defRPr sz="1400">
                <a:latin typeface="+mn-lt"/>
              </a:defRPr>
            </a:lvl2pPr>
            <a:lvl3pPr marL="911109" indent="0">
              <a:buFontTx/>
              <a:buNone/>
              <a:defRPr sz="1400">
                <a:latin typeface="+mn-lt"/>
              </a:defRPr>
            </a:lvl3pPr>
            <a:lvl4pPr marL="1366666" indent="0">
              <a:buFontTx/>
              <a:buNone/>
              <a:defRPr sz="1400">
                <a:latin typeface="+mn-lt"/>
              </a:defRPr>
            </a:lvl4pPr>
            <a:lvl5pPr marL="1822220" indent="0">
              <a:buFontTx/>
              <a:buNone/>
              <a:defRPr sz="1400">
                <a:latin typeface="+mn-lt"/>
              </a:defRPr>
            </a:lvl5pPr>
            <a:lvl6pPr marL="2277776" indent="0">
              <a:buFontTx/>
              <a:buNone/>
              <a:defRPr sz="1400">
                <a:latin typeface="+mn-lt"/>
              </a:defRPr>
            </a:lvl6pPr>
            <a:lvl7pPr marL="2733333" indent="0">
              <a:buFontTx/>
              <a:buNone/>
              <a:defRPr sz="1400">
                <a:latin typeface="+mn-lt"/>
              </a:defRPr>
            </a:lvl7pPr>
            <a:lvl8pPr marL="3188887" indent="0">
              <a:buFontTx/>
              <a:buNone/>
              <a:defRPr sz="1400">
                <a:latin typeface="+mn-lt"/>
              </a:defRPr>
            </a:lvl8pPr>
            <a:lvl9pPr marL="3644442"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79051531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4824001" y="5094210"/>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da-DK" smtClean="0"/>
              <a:t>Klik på ikonet for at tilføje et billede</a:t>
            </a:r>
            <a:endParaRPr/>
          </a:p>
        </p:txBody>
      </p:sp>
      <p:sp>
        <p:nvSpPr>
          <p:cNvPr id="12"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4"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2101312639"/>
      </p:ext>
    </p:extLst>
  </p:cSld>
  <p:clrMapOvr>
    <a:masterClrMapping/>
  </p:clrMapOvr>
  <p:timing>
    <p:tnLst>
      <p:par>
        <p:cTn id="1" dur="indefinite" restart="never" nodeType="tmRoot"/>
      </p:par>
    </p:tnLst>
  </p:timing>
  <p:hf hdr="0" ftr="0" dt="0"/>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da-DK" smtClean="0"/>
              <a:t>Klik for at redigere i master</a:t>
            </a:r>
          </a:p>
        </p:txBody>
      </p:sp>
      <p:sp>
        <p:nvSpPr>
          <p:cNvPr id="10" name="Title 9"/>
          <p:cNvSpPr>
            <a:spLocks noGrp="1"/>
          </p:cNvSpPr>
          <p:nvPr>
            <p:ph type="title"/>
          </p:nvPr>
        </p:nvSpPr>
        <p:spPr/>
        <p:txBody>
          <a:bodyPr/>
          <a:lstStyle/>
          <a:p>
            <a:r>
              <a:rPr lang="da-DK" smtClean="0"/>
              <a:t>Klik for at redigere i master</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da-DK" smtClean="0"/>
              <a:t>Klik på ikonet for at tilføje et billede</a:t>
            </a:r>
            <a:endParaRPr/>
          </a:p>
        </p:txBody>
      </p:sp>
      <p:sp>
        <p:nvSpPr>
          <p:cNvPr id="9"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13"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4165165155"/>
      </p:ext>
    </p:extLst>
  </p:cSld>
  <p:clrMapOvr>
    <a:masterClrMapping/>
  </p:clrMapOvr>
  <p:timing>
    <p:tnLst>
      <p:par>
        <p:cTn id="1" dur="indefinite" restart="never" nodeType="tmRoot"/>
      </p:par>
    </p:tnLst>
  </p:timing>
  <p:hf hdr="0" ftr="0" dt="0"/>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Tree>
    <p:extLst>
      <p:ext uri="{BB962C8B-B14F-4D97-AF65-F5344CB8AC3E}">
        <p14:creationId xmlns:p14="http://schemas.microsoft.com/office/powerpoint/2010/main" val="922467939"/>
      </p:ext>
    </p:extLst>
  </p:cSld>
  <p:clrMapOvr>
    <a:masterClrMapping/>
  </p:clrMapOvr>
  <p:timing>
    <p:tnLst>
      <p:par>
        <p:cTn id="1" dur="indefinite" restart="never" nodeType="tmRoot"/>
      </p:par>
    </p:tnLst>
  </p:timing>
  <p:hf sldNum="0" hdr="0" ftr="0" dt="0"/>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da-DK" smtClean="0"/>
              <a:t>Klik på ikonet for at tilføje et billede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783912942"/>
      </p:ext>
    </p:extLst>
  </p:cSld>
  <p:clrMapOvr>
    <a:masterClrMapping/>
  </p:clrMapOvr>
  <p:timing>
    <p:tnLst>
      <p:par>
        <p:cTn id="1" dur="indefinite" restart="never" nodeType="tmRoot"/>
      </p:par>
    </p:tnLst>
  </p:timing>
  <p:hf sldNum="0" hdr="0" ftr="0" dt="0"/>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a:p>
        </p:txBody>
      </p:sp>
      <p:sp>
        <p:nvSpPr>
          <p:cNvPr id="6"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8"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772492520"/>
      </p:ext>
    </p:extLst>
  </p:cSld>
  <p:clrMapOvr>
    <a:masterClrMapping/>
  </p:clrMapOvr>
  <p:timing>
    <p:tnLst>
      <p:par>
        <p:cTn id="1" dur="indefinite" restart="never" nodeType="tmRoot"/>
      </p:par>
    </p:tnLst>
  </p:timing>
  <p:hf hdr="0" ftr="0" dt="0"/>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da-DK" smtClean="0">
                <a:solidFill>
                  <a:srgbClr val="191919"/>
                </a:solidFill>
              </a:rPr>
              <a:t> </a:t>
            </a:r>
            <a:endParaRPr lang="da-DK">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EE504C81-5604-414C-BA9A-E9888C10EB3B}" type="slidenum">
              <a:rPr lang="da-DK" smtClean="0">
                <a:solidFill>
                  <a:srgbClr val="191919"/>
                </a:solidFill>
              </a:rPr>
              <a:pPr/>
              <a:t>‹#›</a:t>
            </a:fld>
            <a:endParaRPr lang="da-DK">
              <a:solidFill>
                <a:srgbClr val="191919"/>
              </a:solidFill>
            </a:endParaRPr>
          </a:p>
        </p:txBody>
      </p:sp>
      <p:sp>
        <p:nvSpPr>
          <p:cNvPr id="7"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da-DK" smtClean="0">
                <a:solidFill>
                  <a:srgbClr val="191919"/>
                </a:solidFill>
              </a:rPr>
              <a:t> </a:t>
            </a:r>
            <a:endParaRPr lang="da-DK">
              <a:solidFill>
                <a:srgbClr val="191919"/>
              </a:solidFill>
            </a:endParaRPr>
          </a:p>
        </p:txBody>
      </p:sp>
    </p:spTree>
    <p:extLst>
      <p:ext uri="{BB962C8B-B14F-4D97-AF65-F5344CB8AC3E}">
        <p14:creationId xmlns:p14="http://schemas.microsoft.com/office/powerpoint/2010/main" val="3801591373"/>
      </p:ext>
    </p:extLst>
  </p:cSld>
  <p:clrMapOvr>
    <a:masterClrMapping/>
  </p:clrMapOvr>
  <p:timing>
    <p:tnLst>
      <p:par>
        <p:cTn id="1" dur="indefinite" restart="never" nodeType="tmRoot"/>
      </p:par>
    </p:tnLst>
  </p:timing>
  <p:hf hdr="0" ftr="0" dt="0"/>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76"/>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da-DK" smtClean="0"/>
              <a:t>Klik for at redigere i master</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76"/>
            <a:ext cx="1746855" cy="325501"/>
          </a:xfrm>
          <a:prstGeom prst="rect">
            <a:avLst/>
          </a:prstGeom>
        </p:spPr>
      </p:pic>
    </p:spTree>
    <p:extLst>
      <p:ext uri="{BB962C8B-B14F-4D97-AF65-F5344CB8AC3E}">
        <p14:creationId xmlns:p14="http://schemas.microsoft.com/office/powerpoint/2010/main" val="1369823378"/>
      </p:ext>
    </p:extLst>
  </p:cSld>
  <p:clrMapOvr>
    <a:masterClrMapping/>
  </p:clrMapOvr>
  <p:timing>
    <p:tnLst>
      <p:par>
        <p:cTn id="1" dur="indefinite" restart="never" nodeType="tmRoot"/>
      </p:par>
    </p:tnLst>
  </p:timing>
  <p:hf sldNum="0" hdr="0" ftr="0" dt="0"/>
</p:sldLayout>
</file>

<file path=ppt/slideLayouts/slideLayout497.xml><?xml version="1.0" encoding="utf-8"?>
<p:sldLayout xmlns:a="http://schemas.openxmlformats.org/drawingml/2006/main" xmlns:r="http://schemas.openxmlformats.org/officeDocument/2006/relationships" xmlns:p="http://schemas.openxmlformats.org/presentationml/2006/main">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D444BD41-5744-4AE3-8280-A31ABD5340F7}"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3211645754"/>
      </p:ext>
    </p:extLst>
  </p:cSld>
  <p:clrMapOvr>
    <a:masterClrMapping/>
  </p:clrMapOvr>
  <p:hf hdr="0" ftr="0" dt="0"/>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5" name="Slide Number Placeholder 4"/>
          <p:cNvSpPr>
            <a:spLocks noGrp="1"/>
          </p:cNvSpPr>
          <p:nvPr>
            <p:ph type="sldNum" sz="quarter" idx="13"/>
          </p:nvPr>
        </p:nvSpPr>
        <p:spPr/>
        <p:txBody>
          <a:bodyPr/>
          <a:lstStyle>
            <a:lvl1pPr>
              <a:defRPr/>
            </a:lvl1pPr>
          </a:lstStyle>
          <a:p>
            <a:pPr>
              <a:defRPr/>
            </a:pPr>
            <a:fld id="{157A25BF-FD9F-42CB-B972-D54D34B5A645}" type="slidenum">
              <a:rPr lang="en-US">
                <a:solidFill>
                  <a:srgbClr val="191919"/>
                </a:solidFill>
              </a:rPr>
              <a:pPr>
                <a:defRPr/>
              </a:pPr>
              <a:t>‹#›</a:t>
            </a:fld>
            <a:r>
              <a:rPr lang="en-US">
                <a:solidFill>
                  <a:srgbClr val="191919"/>
                </a:solidFill>
              </a:rPr>
              <a:t> • </a:t>
            </a:r>
          </a:p>
        </p:txBody>
      </p:sp>
      <p:sp>
        <p:nvSpPr>
          <p:cNvPr id="6"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062604577"/>
      </p:ext>
    </p:extLst>
  </p:cSld>
  <p:clrMapOvr>
    <a:masterClrMapping/>
  </p:clrMapOvr>
  <p:hf hdr="0" ftr="0" dt="0"/>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4063917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1109"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0277"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95835"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1389"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06940" marR="0" indent="-284722"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19443"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6pPr>
            <a:lvl7pPr marL="3074995"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30554"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8pPr>
            <a:lvl9pPr marL="3986106"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232150429"/>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lvl1pPr>
              <a:defRPr>
                <a:latin typeface="Calibri" pitchFamily="34" charset="0"/>
              </a:defRPr>
            </a:lvl1pPr>
          </a:lstStyle>
          <a:p>
            <a:r>
              <a:rPr lang="en-US"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8495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atin typeface="Calibri" pitchFamily="34" charset="0"/>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5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endParaRPr lang="en-GB">
              <a:solidFill>
                <a:prstClr val="black"/>
              </a:solidFill>
            </a:endParaRPr>
          </a:p>
        </p:txBody>
      </p:sp>
      <p:sp>
        <p:nvSpPr>
          <p:cNvPr id="6" name="Footer Placeholder 5"/>
          <p:cNvSpPr>
            <a:spLocks noGrp="1"/>
          </p:cNvSpPr>
          <p:nvPr>
            <p:ph type="ftr" sz="quarter" idx="16"/>
          </p:nvPr>
        </p:nvSpPr>
        <p:spPr/>
        <p:txBody>
          <a:bodyPr/>
          <a:lstStyle/>
          <a:p>
            <a:endParaRPr lang="en-GB">
              <a:solidFill>
                <a:prstClr val="black"/>
              </a:solidFill>
            </a:endParaRPr>
          </a:p>
        </p:txBody>
      </p:sp>
      <p:sp>
        <p:nvSpPr>
          <p:cNvPr id="8" name="Slide Number Placeholder 7"/>
          <p:cNvSpPr>
            <a:spLocks noGrp="1"/>
          </p:cNvSpPr>
          <p:nvPr>
            <p:ph type="sldNum" sz="quarter" idx="17"/>
          </p:nvPr>
        </p:nvSpPr>
        <p:spPr/>
        <p:txBody>
          <a:body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6566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prstClr val="black"/>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30245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68164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42256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Calibri" pitchFamily="34" charset="0"/>
                <a:cs typeface="Arial"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Calibri" pitchFamily="34" charset="0"/>
              </a:defRPr>
            </a:lvl1pPr>
            <a:lvl2pPr marL="644400">
              <a:tabLst/>
              <a:defRPr sz="1400">
                <a:latin typeface="Calibri" pitchFamily="34" charset="0"/>
              </a:defRPr>
            </a:lvl2pPr>
            <a:lvl3pPr marL="1004400">
              <a:tabLst>
                <a:tab pos="360000" algn="l"/>
              </a:tabLst>
              <a:defRPr sz="1400">
                <a:latin typeface="Calibri" pitchFamily="34" charset="0"/>
              </a:defRPr>
            </a:lvl3pPr>
            <a:lvl4pPr marL="1364400">
              <a:tabLst>
                <a:tab pos="360000" algn="l"/>
              </a:tabLst>
              <a:defRPr sz="1400">
                <a:latin typeface="Calibri" pitchFamily="34" charset="0"/>
              </a:defRPr>
            </a:lvl4pPr>
            <a:lvl5pPr marL="1724400">
              <a:tabLst>
                <a:tab pos="360000" algn="l"/>
              </a:tabLst>
              <a:defRPr sz="1400">
                <a:latin typeface="Calibri" pitchFamily="34" charset="0"/>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9" name="Date Placeholder 8"/>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31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Calibri" pitchFamily="34" charset="0"/>
              </a:defRPr>
            </a:lvl1pPr>
            <a:lvl2pPr marL="644400" indent="-284400">
              <a:defRPr sz="1400">
                <a:latin typeface="Calibri" pitchFamily="34" charset="0"/>
              </a:defRPr>
            </a:lvl2pPr>
            <a:lvl3pPr marL="1004400" indent="-284400">
              <a:defRPr sz="1400">
                <a:latin typeface="Calibri" pitchFamily="34" charset="0"/>
              </a:defRPr>
            </a:lvl3pPr>
            <a:lvl4pPr marL="1364400" indent="-284400">
              <a:defRPr sz="1400">
                <a:latin typeface="Calibri" pitchFamily="34" charset="0"/>
              </a:defRPr>
            </a:lvl4pPr>
            <a:lvl5pPr marL="1724400" indent="-284400">
              <a:defRPr sz="1400">
                <a:latin typeface="Calibri" pitchFamily="34" charset="0"/>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Calibri" pitchFamily="34" charset="0"/>
              </a:defRPr>
            </a:lvl1pPr>
            <a:lvl2pPr marL="644400">
              <a:tabLst/>
              <a:defRPr sz="1400">
                <a:latin typeface="Calibri" pitchFamily="34" charset="0"/>
              </a:defRPr>
            </a:lvl2pPr>
            <a:lvl3pPr marL="1004400">
              <a:tabLst/>
              <a:defRPr sz="1400">
                <a:latin typeface="Calibri" pitchFamily="34" charset="0"/>
              </a:defRPr>
            </a:lvl3pPr>
            <a:lvl4pPr marL="1364400">
              <a:tabLst/>
              <a:defRPr sz="1400">
                <a:latin typeface="Calibri" pitchFamily="34" charset="0"/>
              </a:defRPr>
            </a:lvl4pPr>
            <a:lvl5pPr marL="1724400">
              <a:tabLst/>
              <a:defRPr sz="1400">
                <a:latin typeface="Calibri" pitchFamily="34" charset="0"/>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9" name="Date Placeholder 8"/>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8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Calibri" pitchFamily="34" charset="0"/>
              </a:defRPr>
            </a:lvl1pPr>
            <a:lvl2pPr marL="645750" indent="-285750">
              <a:buFont typeface="Arial" pitchFamily="34" charset="0"/>
              <a:buChar char="•"/>
              <a:defRPr sz="1400">
                <a:latin typeface="Calibri" pitchFamily="34" charset="0"/>
              </a:defRPr>
            </a:lvl2pPr>
            <a:lvl3pPr marL="1005750" indent="-285750">
              <a:buFont typeface="Arial" pitchFamily="34" charset="0"/>
              <a:buChar char="•"/>
              <a:defRPr sz="1400">
                <a:latin typeface="Calibri" pitchFamily="34" charset="0"/>
              </a:defRPr>
            </a:lvl3pPr>
            <a:lvl4pPr marL="1365750" indent="-285750">
              <a:buFont typeface="Arial" pitchFamily="34" charset="0"/>
              <a:buChar char="•"/>
              <a:defRPr sz="1400">
                <a:latin typeface="Calibri" pitchFamily="34" charset="0"/>
              </a:defRPr>
            </a:lvl4pPr>
            <a:lvl5pPr marL="1725750" indent="-285750">
              <a:buFont typeface="Arial" pitchFamily="34" charset="0"/>
              <a:buChar char="•"/>
              <a:defRPr sz="1400">
                <a:latin typeface="Calibri" pitchFamily="34" charset="0"/>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473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54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2" y="1044017"/>
            <a:ext cx="8461376" cy="4572000"/>
          </a:xfrm>
        </p:spPr>
        <p:txBody>
          <a:bodyPr/>
          <a:lstStyle>
            <a:lvl1pPr marL="0" marR="0" indent="0" algn="l" defTabSz="911109" rtl="0" eaLnBrk="1" fontAlgn="auto" latinLnBrk="0" hangingPunct="1">
              <a:lnSpc>
                <a:spcPct val="150000"/>
              </a:lnSpc>
              <a:spcBef>
                <a:spcPct val="20000"/>
              </a:spcBef>
              <a:spcAft>
                <a:spcPts val="0"/>
              </a:spcAft>
              <a:buClrTx/>
              <a:buSzPct val="150000"/>
              <a:buFontTx/>
              <a:buNone/>
              <a:tabLst/>
              <a:defRPr/>
            </a:lvl1pPr>
            <a:lvl2pPr marL="455552" marR="0" indent="0" algn="l" defTabSz="911109" rtl="0" eaLnBrk="1" fontAlgn="auto" latinLnBrk="0" hangingPunct="1">
              <a:lnSpc>
                <a:spcPct val="150000"/>
              </a:lnSpc>
              <a:spcBef>
                <a:spcPct val="20000"/>
              </a:spcBef>
              <a:spcAft>
                <a:spcPts val="0"/>
              </a:spcAft>
              <a:buClrTx/>
              <a:buSzPct val="150000"/>
              <a:buFontTx/>
              <a:buNone/>
              <a:tabLst/>
              <a:defRPr/>
            </a:lvl2pPr>
            <a:lvl3pPr marL="911109" marR="0" indent="0" algn="l" defTabSz="911109" rtl="0" eaLnBrk="1" fontAlgn="auto" latinLnBrk="0" hangingPunct="1">
              <a:lnSpc>
                <a:spcPct val="150000"/>
              </a:lnSpc>
              <a:spcBef>
                <a:spcPct val="20000"/>
              </a:spcBef>
              <a:spcAft>
                <a:spcPts val="0"/>
              </a:spcAft>
              <a:buClrTx/>
              <a:buSzPct val="150000"/>
              <a:buFontTx/>
              <a:buNone/>
              <a:tabLst/>
              <a:defRPr/>
            </a:lvl3pPr>
            <a:lvl4pPr marL="1366666" marR="0" indent="0" algn="l" defTabSz="911109" rtl="0" eaLnBrk="1" fontAlgn="auto" latinLnBrk="0" hangingPunct="1">
              <a:lnSpc>
                <a:spcPct val="150000"/>
              </a:lnSpc>
              <a:spcBef>
                <a:spcPct val="20000"/>
              </a:spcBef>
              <a:spcAft>
                <a:spcPts val="0"/>
              </a:spcAft>
              <a:buClrTx/>
              <a:buSzPct val="150000"/>
              <a:buFontTx/>
              <a:buNone/>
              <a:tabLst/>
              <a:defRPr/>
            </a:lvl4pPr>
            <a:lvl5pPr marL="1822220" marR="0" indent="0" algn="l" defTabSz="911109" rtl="0" eaLnBrk="1" fontAlgn="auto" latinLnBrk="0" hangingPunct="1">
              <a:lnSpc>
                <a:spcPct val="150000"/>
              </a:lnSpc>
              <a:spcBef>
                <a:spcPct val="20000"/>
              </a:spcBef>
              <a:spcAft>
                <a:spcPts val="0"/>
              </a:spcAft>
              <a:buClrTx/>
              <a:buSzPct val="150000"/>
              <a:buFontTx/>
              <a:buNone/>
              <a:tabLst/>
              <a:defRPr/>
            </a:lvl5pPr>
            <a:lvl6pPr marL="2277776" marR="0" indent="0" algn="l" defTabSz="911109" rtl="0" eaLnBrk="1" fontAlgn="auto" latinLnBrk="0" hangingPunct="1">
              <a:lnSpc>
                <a:spcPct val="150000"/>
              </a:lnSpc>
              <a:spcBef>
                <a:spcPct val="20000"/>
              </a:spcBef>
              <a:spcAft>
                <a:spcPts val="0"/>
              </a:spcAft>
              <a:buClrTx/>
              <a:buSzPct val="150000"/>
              <a:buFontTx/>
              <a:buNone/>
              <a:tabLst/>
              <a:defRPr/>
            </a:lvl6pPr>
            <a:lvl7pPr marL="2733333" marR="0" indent="0" algn="l" defTabSz="911109" rtl="0" eaLnBrk="1" fontAlgn="auto" latinLnBrk="0" hangingPunct="1">
              <a:lnSpc>
                <a:spcPct val="150000"/>
              </a:lnSpc>
              <a:spcBef>
                <a:spcPct val="20000"/>
              </a:spcBef>
              <a:spcAft>
                <a:spcPts val="0"/>
              </a:spcAft>
              <a:buClrTx/>
              <a:buSzPct val="150000"/>
              <a:buFontTx/>
              <a:buNone/>
              <a:tabLst/>
              <a:defRPr/>
            </a:lvl7pPr>
            <a:lvl8pPr marL="3188887" marR="0" indent="0" algn="l" defTabSz="911109" rtl="0" eaLnBrk="1" fontAlgn="auto" latinLnBrk="0" hangingPunct="1">
              <a:lnSpc>
                <a:spcPct val="150000"/>
              </a:lnSpc>
              <a:spcBef>
                <a:spcPct val="20000"/>
              </a:spcBef>
              <a:spcAft>
                <a:spcPts val="0"/>
              </a:spcAft>
              <a:buClrTx/>
              <a:buSzPct val="150000"/>
              <a:buFontTx/>
              <a:buNone/>
              <a:tabLst/>
              <a:defRPr/>
            </a:lvl8pPr>
            <a:lvl9pPr marL="3644442" marR="0" indent="0" algn="l" defTabSz="911109"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70616971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atin typeface="Calibri" pitchFamily="34" charset="0"/>
              </a:defRPr>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10937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Calibri" pitchFamily="34" charset="0"/>
                <a:cs typeface="Arial" pitchFamily="34" charset="0"/>
              </a:defRPr>
            </a:lvl1pPr>
            <a:lvl2pPr marL="645750" indent="-284400">
              <a:buFont typeface="Arial" pitchFamily="34" charset="0"/>
              <a:buChar char="•"/>
              <a:defRPr sz="1400">
                <a:latin typeface="Calibri" pitchFamily="34" charset="0"/>
              </a:defRPr>
            </a:lvl2pPr>
            <a:lvl3pPr marL="1005750" indent="-284400">
              <a:buFont typeface="Arial" pitchFamily="34" charset="0"/>
              <a:buChar char="•"/>
              <a:defRPr sz="1400">
                <a:latin typeface="Calibri" pitchFamily="34" charset="0"/>
              </a:defRPr>
            </a:lvl3pPr>
            <a:lvl4pPr marL="1365750" indent="-284400">
              <a:buFont typeface="Arial" pitchFamily="34" charset="0"/>
              <a:buChar char="•"/>
              <a:defRPr sz="1400">
                <a:latin typeface="Calibri" pitchFamily="34" charset="0"/>
              </a:defRPr>
            </a:lvl4pPr>
            <a:lvl5pPr marL="1725750" indent="-284400">
              <a:buFont typeface="Arial" pitchFamily="34" charset="0"/>
              <a:buChar char="•"/>
              <a:defRPr sz="1400">
                <a:latin typeface="Calibri" pitchFamily="34" charset="0"/>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atin typeface="Calibri" pitchFamily="34" charset="0"/>
              </a:defRPr>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3"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302413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2348880"/>
            <a:ext cx="8461158" cy="3285158"/>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1709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Calibri" pitchFamily="34" charset="0"/>
              </a:defRPr>
            </a:lvl1pPr>
            <a:lvl2pPr marL="644400" indent="-284400">
              <a:lnSpc>
                <a:spcPct val="100000"/>
              </a:lnSpc>
              <a:spcBef>
                <a:spcPts val="300"/>
              </a:spcBef>
              <a:spcAft>
                <a:spcPts val="300"/>
              </a:spcAft>
              <a:defRPr sz="1500" b="1">
                <a:solidFill>
                  <a:srgbClr val="005284"/>
                </a:solidFill>
                <a:latin typeface="Calibri" pitchFamily="34" charset="0"/>
              </a:defRPr>
            </a:lvl2pPr>
            <a:lvl3pPr marL="1004400" indent="-284400">
              <a:lnSpc>
                <a:spcPct val="100000"/>
              </a:lnSpc>
              <a:spcBef>
                <a:spcPts val="300"/>
              </a:spcBef>
              <a:spcAft>
                <a:spcPts val="300"/>
              </a:spcAft>
              <a:defRPr sz="1500" b="1">
                <a:solidFill>
                  <a:srgbClr val="005284"/>
                </a:solidFill>
                <a:latin typeface="Calibri" pitchFamily="34" charset="0"/>
              </a:defRPr>
            </a:lvl3pPr>
            <a:lvl4pPr marL="1364400" indent="-284400">
              <a:lnSpc>
                <a:spcPct val="100000"/>
              </a:lnSpc>
              <a:spcBef>
                <a:spcPts val="300"/>
              </a:spcBef>
              <a:spcAft>
                <a:spcPts val="300"/>
              </a:spcAft>
              <a:defRPr sz="1500" b="1">
                <a:solidFill>
                  <a:srgbClr val="005284"/>
                </a:solidFill>
                <a:latin typeface="Calibri" pitchFamily="34" charset="0"/>
              </a:defRPr>
            </a:lvl4pPr>
            <a:lvl5pPr marL="1724400" indent="-284400">
              <a:lnSpc>
                <a:spcPct val="100000"/>
              </a:lnSpc>
              <a:spcBef>
                <a:spcPts val="300"/>
              </a:spcBef>
              <a:spcAft>
                <a:spcPts val="300"/>
              </a:spcAft>
              <a:defRPr sz="1500" b="1">
                <a:solidFill>
                  <a:srgbClr val="005284"/>
                </a:solidFill>
                <a:latin typeface="Calibri" pitchFamily="34" charset="0"/>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atin typeface="Calibri" pitchFamily="34" charset="0"/>
              </a:defRPr>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Tree>
    <p:extLst>
      <p:ext uri="{BB962C8B-B14F-4D97-AF65-F5344CB8AC3E}">
        <p14:creationId xmlns:p14="http://schemas.microsoft.com/office/powerpoint/2010/main" val="340563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8"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257141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endParaRPr lang="en-GB">
              <a:solidFill>
                <a:prstClr val="black"/>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7"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endParaRPr lang="en-GB">
              <a:solidFill>
                <a:prstClr val="black"/>
              </a:solidFill>
            </a:endParaRPr>
          </a:p>
        </p:txBody>
      </p:sp>
    </p:spTree>
    <p:extLst>
      <p:ext uri="{BB962C8B-B14F-4D97-AF65-F5344CB8AC3E}">
        <p14:creationId xmlns:p14="http://schemas.microsoft.com/office/powerpoint/2010/main" val="18462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0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solidFill>
            </a:endParaRPr>
          </a:p>
        </p:txBody>
      </p:sp>
      <p:sp>
        <p:nvSpPr>
          <p:cNvPr id="5" name="Slide Number Placeholder 4"/>
          <p:cNvSpPr>
            <a:spLocks noGrp="1"/>
          </p:cNvSpPr>
          <p:nvPr>
            <p:ph type="sldNum" sz="quarter" idx="11"/>
          </p:nvPr>
        </p:nvSpPr>
        <p:spPr/>
        <p:txBody>
          <a:bodyPr/>
          <a:lstStyle/>
          <a:p>
            <a:fld id="{DA18B485-BBDD-43BF-B291-A13D1070D9D3}" type="slidenum">
              <a:rPr lang="en-GB" smtClean="0">
                <a:solidFill>
                  <a:prstClr val="black"/>
                </a:solidFill>
              </a:rPr>
              <a:pPr/>
              <a:t>‹#›</a:t>
            </a:fld>
            <a:endParaRPr lang="en-GB">
              <a:solidFill>
                <a:prstClr val="black"/>
              </a:solidFill>
            </a:endParaRPr>
          </a:p>
        </p:txBody>
      </p:sp>
      <p:sp>
        <p:nvSpPr>
          <p:cNvPr id="6" name="Footer Placeholder 5"/>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144135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3" name="Date Placeholder 2"/>
          <p:cNvSpPr>
            <a:spLocks noGrp="1"/>
          </p:cNvSpPr>
          <p:nvPr>
            <p:ph type="dt" sz="half" idx="10"/>
          </p:nvPr>
        </p:nvSpPr>
        <p:spPr>
          <a:xfrm>
            <a:off x="608013" y="6477000"/>
            <a:ext cx="1601787" cy="381000"/>
          </a:xfrm>
          <a:prstGeom prst="rect">
            <a:avLst/>
          </a:prstGeom>
        </p:spPr>
        <p:txBody>
          <a:bodyPr/>
          <a:lstStyle>
            <a:lvl1pPr eaLnBrk="1" hangingPunct="1">
              <a:defRPr>
                <a:cs typeface="Arial" charset="0"/>
              </a:defRPr>
            </a:lvl1pPr>
          </a:lstStyle>
          <a:p>
            <a:pPr>
              <a:defRPr/>
            </a:pPr>
            <a:endParaRPr lang="en-GB">
              <a:solidFill>
                <a:prstClr val="black"/>
              </a:solidFill>
            </a:endParaRPr>
          </a:p>
        </p:txBody>
      </p:sp>
      <p:sp>
        <p:nvSpPr>
          <p:cNvPr id="4" name="Footer Placeholder 3"/>
          <p:cNvSpPr>
            <a:spLocks noGrp="1"/>
          </p:cNvSpPr>
          <p:nvPr>
            <p:ph type="ftr" sz="quarter" idx="11"/>
          </p:nvPr>
        </p:nvSpPr>
        <p:spPr>
          <a:xfrm>
            <a:off x="2284413" y="6477000"/>
            <a:ext cx="2411412" cy="381000"/>
          </a:xfrm>
          <a:prstGeom prst="rect">
            <a:avLst/>
          </a:prstGeom>
        </p:spPr>
        <p:txBody>
          <a:bodyPr/>
          <a:lstStyle>
            <a:lvl1pPr eaLnBrk="1" hangingPunct="1">
              <a:defRPr>
                <a:cs typeface="Arial" charset="0"/>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lvl1pPr eaLnBrk="1" hangingPunct="1">
              <a:defRPr>
                <a:cs typeface="Arial" charset="0"/>
              </a:defRPr>
            </a:lvl1pPr>
          </a:lstStyle>
          <a:p>
            <a:pPr>
              <a:defRPr/>
            </a:pPr>
            <a:fld id="{AC01389F-B95B-43F0-A3E6-C21AECE4CF5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634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13128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1109"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8706"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2pPr>
            <a:lvl3pPr marL="7174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3pPr>
            <a:lvl4pPr marL="1076113" marR="0" indent="0" algn="l" defTabSz="911109" rtl="0" eaLnBrk="1" fontAlgn="auto" latinLnBrk="0" hangingPunct="1">
              <a:lnSpc>
                <a:spcPct val="150000"/>
              </a:lnSpc>
              <a:spcBef>
                <a:spcPts val="0"/>
              </a:spcBef>
              <a:spcAft>
                <a:spcPts val="0"/>
              </a:spcAft>
              <a:buClrTx/>
              <a:buSzPct val="150000"/>
              <a:buFontTx/>
              <a:buNone/>
              <a:tabLst/>
              <a:defRPr sz="1400" i="0">
                <a:latin typeface="+mn-lt"/>
              </a:defRPr>
            </a:lvl4pPr>
            <a:lvl5pPr marL="1434820" marR="0" indent="0" algn="l" defTabSz="911109"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1109"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8706"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2pPr>
            <a:lvl3pPr marL="7174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3pPr>
            <a:lvl4pPr marL="10761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4pPr>
            <a:lvl5pPr marL="1434820"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34395235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6" name="Platshållare för datum 5"/>
          <p:cNvSpPr>
            <a:spLocks noGrp="1"/>
          </p:cNvSpPr>
          <p:nvPr>
            <p:ph type="dt" sz="half" idx="10"/>
          </p:nvPr>
        </p:nvSpPr>
        <p:spPr/>
        <p:txBody>
          <a:bodyPr/>
          <a:lstStyle/>
          <a:p>
            <a:endParaRPr lang="en-US">
              <a:solidFill>
                <a:prstClr val="black"/>
              </a:solidFill>
            </a:endParaRPr>
          </a:p>
        </p:txBody>
      </p:sp>
      <p:sp>
        <p:nvSpPr>
          <p:cNvPr id="7" name="Platshållare för sidfot 6"/>
          <p:cNvSpPr>
            <a:spLocks noGrp="1"/>
          </p:cNvSpPr>
          <p:nvPr>
            <p:ph type="ftr" sz="quarter" idx="11"/>
          </p:nvPr>
        </p:nvSpPr>
        <p:spPr/>
        <p:txBody>
          <a:bodyPr/>
          <a:lstStyle/>
          <a:p>
            <a:endParaRPr lang="en-US">
              <a:solidFill>
                <a:prstClr val="black"/>
              </a:solidFill>
            </a:endParaRPr>
          </a:p>
        </p:txBody>
      </p:sp>
      <p:sp>
        <p:nvSpPr>
          <p:cNvPr id="11" name="Platshållare för bildnummer 10"/>
          <p:cNvSpPr>
            <a:spLocks noGrp="1"/>
          </p:cNvSpPr>
          <p:nvPr>
            <p:ph type="sldNum" sz="quarter" idx="12"/>
          </p:nvPr>
        </p:nvSpPr>
        <p:spPr/>
        <p:txBody>
          <a:bodyPr/>
          <a:lstStyle/>
          <a:p>
            <a:fld id="{AD4E646E-006D-48E9-B590-8B6258D22D2F}" type="slidenum">
              <a:rPr lang="en-US" smtClean="0">
                <a:solidFill>
                  <a:prstClr val="black"/>
                </a:solidFill>
              </a:rPr>
              <a:pPr/>
              <a:t>‹#›</a:t>
            </a:fld>
            <a:r>
              <a:rPr lang="en-US" dirty="0" smtClean="0">
                <a:solidFill>
                  <a:prstClr val="black"/>
                </a:solidFill>
              </a:rPr>
              <a:t>  </a:t>
            </a:r>
            <a:endParaRPr lang="en-US" dirty="0">
              <a:solidFill>
                <a:prstClr val="black"/>
              </a:solidFill>
            </a:endParaRPr>
          </a:p>
        </p:txBody>
      </p:sp>
      <p:sp>
        <p:nvSpPr>
          <p:cNvPr id="12" name="Rubrik 1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027408879"/>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26310"/>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lvl1pPr>
              <a:defRPr>
                <a:latin typeface="Calibri" pitchFamily="34" charset="0"/>
              </a:defRPr>
            </a:lvl1pPr>
          </a:lstStyle>
          <a:p>
            <a:r>
              <a:rPr lang="en-US"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097D3837-D4CB-405E-85C2-08578A51C082}" type="datetime1">
              <a:rPr lang="en-GB" smtClean="0">
                <a:solidFill>
                  <a:prstClr val="black"/>
                </a:solidFill>
              </a:rPr>
              <a:pPr/>
              <a:t>02/05/2016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98437299"/>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atin typeface="Calibri" pitchFamily="34" charset="0"/>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5767"/>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fld id="{5074BABD-AD06-427C-804F-FF42F9ED6DF5}" type="datetime1">
              <a:rPr lang="en-GB" smtClean="0">
                <a:solidFill>
                  <a:prstClr val="black"/>
                </a:solidFill>
              </a:rPr>
              <a:pPr/>
              <a:t>02/05/2016</a:t>
            </a:fld>
            <a:endParaRPr lang="en-GB">
              <a:solidFill>
                <a:prstClr val="black"/>
              </a:solidFill>
            </a:endParaRPr>
          </a:p>
        </p:txBody>
      </p:sp>
      <p:sp>
        <p:nvSpPr>
          <p:cNvPr id="6" name="Footer Placeholder 5"/>
          <p:cNvSpPr>
            <a:spLocks noGrp="1"/>
          </p:cNvSpPr>
          <p:nvPr>
            <p:ph type="ftr" sz="quarter" idx="16"/>
          </p:nvPr>
        </p:nvSpPr>
        <p:spPr/>
        <p:txBody>
          <a:bodyPr/>
          <a:lstStyle/>
          <a:p>
            <a:r>
              <a:rPr lang="en-GB" smtClean="0">
                <a:solidFill>
                  <a:prstClr val="black"/>
                </a:solidFill>
              </a:rPr>
              <a:t> </a:t>
            </a:r>
            <a:endParaRPr lang="en-GB">
              <a:solidFill>
                <a:prstClr val="black"/>
              </a:solidFill>
            </a:endParaRPr>
          </a:p>
        </p:txBody>
      </p:sp>
      <p:sp>
        <p:nvSpPr>
          <p:cNvPr id="8" name="Slide Number Placeholder 7"/>
          <p:cNvSpPr>
            <a:spLocks noGrp="1"/>
          </p:cNvSpPr>
          <p:nvPr>
            <p:ph type="sldNum" sz="quarter" idx="17"/>
          </p:nvPr>
        </p:nvSpPr>
        <p:spPr/>
        <p:txBody>
          <a:body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5362726"/>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25567F02-392A-44E8-8D0F-49D684F98537}" type="datetime1">
              <a:rPr lang="en-GB" smtClean="0">
                <a:solidFill>
                  <a:prstClr val="black"/>
                </a:solidFill>
              </a:rPr>
              <a:pPr/>
              <a:t>02/05/2016</a:t>
            </a:fld>
            <a:endParaRPr lang="en-GB">
              <a:solidFill>
                <a:prstClr val="black"/>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473573181"/>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9A109D89-9789-4960-B7F8-2C5A1F059556}" type="datetime1">
              <a:rPr lang="en-GB" smtClean="0">
                <a:solidFill>
                  <a:prstClr val="black"/>
                </a:solidFill>
              </a:rPr>
              <a:pPr/>
              <a:t>02/05/2016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297189964"/>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37E1AD4D-1535-465C-9AAC-EFB371A1C3A5}" type="datetime1">
              <a:rPr lang="en-GB" smtClean="0">
                <a:solidFill>
                  <a:prstClr val="black"/>
                </a:solidFill>
              </a:rPr>
              <a:pPr/>
              <a:t>02/05/2016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426435914"/>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Calibri" pitchFamily="34" charset="0"/>
                <a:cs typeface="Arial"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Calibri" pitchFamily="34" charset="0"/>
              </a:defRPr>
            </a:lvl1pPr>
            <a:lvl2pPr marL="644400">
              <a:tabLst/>
              <a:defRPr sz="1400">
                <a:latin typeface="Calibri" pitchFamily="34" charset="0"/>
              </a:defRPr>
            </a:lvl2pPr>
            <a:lvl3pPr marL="1004400">
              <a:tabLst>
                <a:tab pos="360000" algn="l"/>
              </a:tabLst>
              <a:defRPr sz="1400">
                <a:latin typeface="Calibri" pitchFamily="34" charset="0"/>
              </a:defRPr>
            </a:lvl3pPr>
            <a:lvl4pPr marL="1364400">
              <a:tabLst>
                <a:tab pos="360000" algn="l"/>
              </a:tabLst>
              <a:defRPr sz="1400">
                <a:latin typeface="Calibri" pitchFamily="34" charset="0"/>
              </a:defRPr>
            </a:lvl4pPr>
            <a:lvl5pPr marL="1724400">
              <a:tabLst>
                <a:tab pos="360000" algn="l"/>
              </a:tabLst>
              <a:defRPr sz="1400">
                <a:latin typeface="Calibri" pitchFamily="34" charset="0"/>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9" name="Date Placeholder 8"/>
          <p:cNvSpPr>
            <a:spLocks noGrp="1"/>
          </p:cNvSpPr>
          <p:nvPr>
            <p:ph type="dt" sz="half" idx="10"/>
          </p:nvPr>
        </p:nvSpPr>
        <p:spPr/>
        <p:txBody>
          <a:bodyPr/>
          <a:lstStyle>
            <a:lvl1pPr>
              <a:defRPr>
                <a:latin typeface="Calibri" pitchFamily="34" charset="0"/>
              </a:defRPr>
            </a:lvl1pPr>
          </a:lstStyle>
          <a:p>
            <a:fld id="{C964B6E8-551E-4CCA-8FDA-E3C8C973DEC2}" type="datetime1">
              <a:rPr lang="en-GB" smtClean="0">
                <a:solidFill>
                  <a:prstClr val="black"/>
                </a:solidFill>
              </a:rPr>
              <a:pPr/>
              <a:t>02/05/2016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80796685"/>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Calibri" pitchFamily="34" charset="0"/>
              </a:defRPr>
            </a:lvl1pPr>
            <a:lvl2pPr marL="644400" indent="-284400">
              <a:defRPr sz="1400">
                <a:latin typeface="Calibri" pitchFamily="34" charset="0"/>
              </a:defRPr>
            </a:lvl2pPr>
            <a:lvl3pPr marL="1004400" indent="-284400">
              <a:defRPr sz="1400">
                <a:latin typeface="Calibri" pitchFamily="34" charset="0"/>
              </a:defRPr>
            </a:lvl3pPr>
            <a:lvl4pPr marL="1364400" indent="-284400">
              <a:defRPr sz="1400">
                <a:latin typeface="Calibri" pitchFamily="34" charset="0"/>
              </a:defRPr>
            </a:lvl4pPr>
            <a:lvl5pPr marL="1724400" indent="-284400">
              <a:defRPr sz="1400">
                <a:latin typeface="Calibri" pitchFamily="34" charset="0"/>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Calibri" pitchFamily="34" charset="0"/>
              </a:defRPr>
            </a:lvl1pPr>
            <a:lvl2pPr marL="644400">
              <a:tabLst/>
              <a:defRPr sz="1400">
                <a:latin typeface="Calibri" pitchFamily="34" charset="0"/>
              </a:defRPr>
            </a:lvl2pPr>
            <a:lvl3pPr marL="1004400">
              <a:tabLst/>
              <a:defRPr sz="1400">
                <a:latin typeface="Calibri" pitchFamily="34" charset="0"/>
              </a:defRPr>
            </a:lvl3pPr>
            <a:lvl4pPr marL="1364400">
              <a:tabLst/>
              <a:defRPr sz="1400">
                <a:latin typeface="Calibri" pitchFamily="34" charset="0"/>
              </a:defRPr>
            </a:lvl4pPr>
            <a:lvl5pPr marL="1724400">
              <a:tabLst/>
              <a:defRPr sz="1400">
                <a:latin typeface="Calibri" pitchFamily="34" charset="0"/>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9" name="Date Placeholder 8"/>
          <p:cNvSpPr>
            <a:spLocks noGrp="1"/>
          </p:cNvSpPr>
          <p:nvPr>
            <p:ph type="dt" sz="half" idx="10"/>
          </p:nvPr>
        </p:nvSpPr>
        <p:spPr/>
        <p:txBody>
          <a:bodyPr/>
          <a:lstStyle>
            <a:lvl1pPr>
              <a:defRPr>
                <a:latin typeface="Calibri" pitchFamily="34" charset="0"/>
              </a:defRPr>
            </a:lvl1pPr>
          </a:lstStyle>
          <a:p>
            <a:fld id="{0661E6F1-EDF7-4A87-936D-37D3D059ADD7}" type="datetime1">
              <a:rPr lang="en-GB" smtClean="0">
                <a:solidFill>
                  <a:prstClr val="black"/>
                </a:solidFill>
              </a:rPr>
              <a:pPr/>
              <a:t>02/05/2016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247560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45573478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Calibri" pitchFamily="34" charset="0"/>
              </a:defRPr>
            </a:lvl1pPr>
            <a:lvl2pPr marL="645750" indent="-285750">
              <a:buFont typeface="Arial" pitchFamily="34" charset="0"/>
              <a:buChar char="•"/>
              <a:defRPr sz="1400">
                <a:latin typeface="Calibri" pitchFamily="34" charset="0"/>
              </a:defRPr>
            </a:lvl2pPr>
            <a:lvl3pPr marL="1005750" indent="-285750">
              <a:buFont typeface="Arial" pitchFamily="34" charset="0"/>
              <a:buChar char="•"/>
              <a:defRPr sz="1400">
                <a:latin typeface="Calibri" pitchFamily="34" charset="0"/>
              </a:defRPr>
            </a:lvl3pPr>
            <a:lvl4pPr marL="1365750" indent="-285750">
              <a:buFont typeface="Arial" pitchFamily="34" charset="0"/>
              <a:buChar char="•"/>
              <a:defRPr sz="1400">
                <a:latin typeface="Calibri" pitchFamily="34" charset="0"/>
              </a:defRPr>
            </a:lvl4pPr>
            <a:lvl5pPr marL="1725750" indent="-285750">
              <a:buFont typeface="Arial" pitchFamily="34" charset="0"/>
              <a:buChar char="•"/>
              <a:defRPr sz="1400">
                <a:latin typeface="Calibri" pitchFamily="34" charset="0"/>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D87FD0A-BDA5-450E-9809-C2FB65870186}" type="datetime1">
              <a:rPr lang="en-GB" smtClean="0">
                <a:solidFill>
                  <a:prstClr val="black"/>
                </a:solidFill>
              </a:rPr>
              <a:pPr/>
              <a:t>02/05/2016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5178373"/>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336B141-C564-466F-A979-1BCC73E3FF74}" type="datetime1">
              <a:rPr lang="en-GB" smtClean="0">
                <a:solidFill>
                  <a:prstClr val="black"/>
                </a:solidFill>
              </a:rPr>
              <a:pPr/>
              <a:t>02/05/2016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8501216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atin typeface="Calibri" pitchFamily="34" charset="0"/>
              </a:defRPr>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AAF5AF1-D4BF-4FCC-8E37-8B7DDB59BC68}" type="datetime1">
              <a:rPr lang="en-GB" smtClean="0">
                <a:solidFill>
                  <a:prstClr val="black"/>
                </a:solidFill>
              </a:rPr>
              <a:pPr/>
              <a:t>02/05/2016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888320503"/>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Calibri" pitchFamily="34" charset="0"/>
                <a:cs typeface="Arial" pitchFamily="34" charset="0"/>
              </a:defRPr>
            </a:lvl1pPr>
            <a:lvl2pPr marL="645750" indent="-284400">
              <a:buFont typeface="Arial" pitchFamily="34" charset="0"/>
              <a:buChar char="•"/>
              <a:defRPr sz="1400">
                <a:latin typeface="Calibri" pitchFamily="34" charset="0"/>
              </a:defRPr>
            </a:lvl2pPr>
            <a:lvl3pPr marL="1005750" indent="-284400">
              <a:buFont typeface="Arial" pitchFamily="34" charset="0"/>
              <a:buChar char="•"/>
              <a:defRPr sz="1400">
                <a:latin typeface="Calibri" pitchFamily="34" charset="0"/>
              </a:defRPr>
            </a:lvl3pPr>
            <a:lvl4pPr marL="1365750" indent="-284400">
              <a:buFont typeface="Arial" pitchFamily="34" charset="0"/>
              <a:buChar char="•"/>
              <a:defRPr sz="1400">
                <a:latin typeface="Calibri" pitchFamily="34" charset="0"/>
              </a:defRPr>
            </a:lvl4pPr>
            <a:lvl5pPr marL="1725750" indent="-284400">
              <a:buFont typeface="Arial" pitchFamily="34" charset="0"/>
              <a:buChar char="•"/>
              <a:defRPr sz="1400">
                <a:latin typeface="Calibri" pitchFamily="34" charset="0"/>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atin typeface="Calibri" pitchFamily="34" charset="0"/>
              </a:defRPr>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08D2F6C-881E-4C70-8A4C-48BD041F0524}" type="datetime1">
              <a:rPr lang="en-GB" smtClean="0">
                <a:solidFill>
                  <a:prstClr val="black"/>
                </a:solidFill>
              </a:rPr>
              <a:pPr/>
              <a:t>02/05/2016</a:t>
            </a:fld>
            <a:endParaRPr lang="en-GB">
              <a:solidFill>
                <a:prstClr val="black"/>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3"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07513742"/>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2348880"/>
            <a:ext cx="8461158" cy="3285158"/>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247294290"/>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Calibri" pitchFamily="34" charset="0"/>
              </a:defRPr>
            </a:lvl1pPr>
            <a:lvl2pPr marL="644400" indent="-284400">
              <a:lnSpc>
                <a:spcPct val="100000"/>
              </a:lnSpc>
              <a:spcBef>
                <a:spcPts val="300"/>
              </a:spcBef>
              <a:spcAft>
                <a:spcPts val="300"/>
              </a:spcAft>
              <a:defRPr sz="1500" b="1">
                <a:solidFill>
                  <a:srgbClr val="005284"/>
                </a:solidFill>
                <a:latin typeface="Calibri" pitchFamily="34" charset="0"/>
              </a:defRPr>
            </a:lvl2pPr>
            <a:lvl3pPr marL="1004400" indent="-284400">
              <a:lnSpc>
                <a:spcPct val="100000"/>
              </a:lnSpc>
              <a:spcBef>
                <a:spcPts val="300"/>
              </a:spcBef>
              <a:spcAft>
                <a:spcPts val="300"/>
              </a:spcAft>
              <a:defRPr sz="1500" b="1">
                <a:solidFill>
                  <a:srgbClr val="005284"/>
                </a:solidFill>
                <a:latin typeface="Calibri" pitchFamily="34" charset="0"/>
              </a:defRPr>
            </a:lvl3pPr>
            <a:lvl4pPr marL="1364400" indent="-284400">
              <a:lnSpc>
                <a:spcPct val="100000"/>
              </a:lnSpc>
              <a:spcBef>
                <a:spcPts val="300"/>
              </a:spcBef>
              <a:spcAft>
                <a:spcPts val="300"/>
              </a:spcAft>
              <a:defRPr sz="1500" b="1">
                <a:solidFill>
                  <a:srgbClr val="005284"/>
                </a:solidFill>
                <a:latin typeface="Calibri" pitchFamily="34" charset="0"/>
              </a:defRPr>
            </a:lvl4pPr>
            <a:lvl5pPr marL="1724400" indent="-284400">
              <a:lnSpc>
                <a:spcPct val="100000"/>
              </a:lnSpc>
              <a:spcBef>
                <a:spcPts val="300"/>
              </a:spcBef>
              <a:spcAft>
                <a:spcPts val="300"/>
              </a:spcAft>
              <a:defRPr sz="1500" b="1">
                <a:solidFill>
                  <a:srgbClr val="005284"/>
                </a:solidFill>
                <a:latin typeface="Calibri" pitchFamily="34" charset="0"/>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atin typeface="Calibri" pitchFamily="34" charset="0"/>
              </a:defRPr>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Tree>
    <p:extLst>
      <p:ext uri="{BB962C8B-B14F-4D97-AF65-F5344CB8AC3E}">
        <p14:creationId xmlns:p14="http://schemas.microsoft.com/office/powerpoint/2010/main" val="2253481260"/>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4F7C9310-A1CF-43C9-A20F-0A53E32016EC}" type="datetime1">
              <a:rPr lang="en-GB" smtClean="0">
                <a:solidFill>
                  <a:prstClr val="black"/>
                </a:solidFill>
              </a:rPr>
              <a:pPr/>
              <a:t>02/05/2016</a:t>
            </a:fld>
            <a:endParaRPr lang="en-GB">
              <a:solidFill>
                <a:prstClr val="black"/>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8"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141297266"/>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B3504CF5-4BF5-4900-B61E-FF4D2524D1AD}" type="datetime1">
              <a:rPr lang="en-GB" smtClean="0">
                <a:solidFill>
                  <a:prstClr val="black"/>
                </a:solidFill>
              </a:rPr>
              <a:pPr/>
              <a:t>02/05/2016</a:t>
            </a:fld>
            <a:endParaRPr lang="en-GB">
              <a:solidFill>
                <a:prstClr val="black"/>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7"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975568092"/>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263007"/>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91288-602E-4F4B-AE7F-D81DD1F08991}" type="datetime1">
              <a:rPr lang="en-GB" smtClean="0">
                <a:solidFill>
                  <a:prstClr val="black"/>
                </a:solidFill>
              </a:rPr>
              <a:pPr/>
              <a:t>02/05/2016</a:t>
            </a:fld>
            <a:endParaRPr lang="en-GB">
              <a:solidFill>
                <a:prstClr val="black"/>
              </a:solidFill>
            </a:endParaRPr>
          </a:p>
        </p:txBody>
      </p:sp>
      <p:sp>
        <p:nvSpPr>
          <p:cNvPr id="5" name="Slide Number Placeholder 4"/>
          <p:cNvSpPr>
            <a:spLocks noGrp="1"/>
          </p:cNvSpPr>
          <p:nvPr>
            <p:ph type="sldNum" sz="quarter" idx="11"/>
          </p:nvPr>
        </p:nvSpPr>
        <p:spPr/>
        <p:txBody>
          <a:bodyPr/>
          <a:lstStyle/>
          <a:p>
            <a:fld id="{DA18B485-BBDD-43BF-B291-A13D1070D9D3}" type="slidenum">
              <a:rPr lang="en-GB" smtClean="0">
                <a:solidFill>
                  <a:prstClr val="black"/>
                </a:solidFill>
              </a:rPr>
              <a:pPr/>
              <a:t>‹#›</a:t>
            </a:fld>
            <a:endParaRPr lang="en-GB">
              <a:solidFill>
                <a:prstClr val="black"/>
              </a:solidFill>
            </a:endParaRPr>
          </a:p>
        </p:txBody>
      </p:sp>
      <p:sp>
        <p:nvSpPr>
          <p:cNvPr id="6" name="Footer Placeholder 5"/>
          <p:cNvSpPr>
            <a:spLocks noGrp="1"/>
          </p:cNvSpPr>
          <p:nvPr>
            <p:ph type="ftr" sz="quarter" idx="12"/>
          </p:nvPr>
        </p:nvSpPr>
        <p:spPr/>
        <p:txBody>
          <a:body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8729142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7185848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398507718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430"/>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94133707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50914733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8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876600179"/>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65368101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89911147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90055303"/>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945363778"/>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67"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45"/>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latin typeface="Arial"/>
              <a:cs typeface="Arial"/>
            </a:endParaRPr>
          </a:p>
        </p:txBody>
      </p:sp>
    </p:spTree>
    <p:extLst>
      <p:ext uri="{BB962C8B-B14F-4D97-AF65-F5344CB8AC3E}">
        <p14:creationId xmlns:p14="http://schemas.microsoft.com/office/powerpoint/2010/main" val="37178105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250173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9437122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43978750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02011973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44584033"/>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54"/>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71059489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10736564"/>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87156844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4108970567"/>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42861563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44350287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128783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40649231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2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120"/>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95633245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445645494"/>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294"/>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058746933"/>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52732477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846"/>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88546661"/>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09320854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24595411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84943470"/>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57948966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99"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409"/>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latin typeface="Arial"/>
              <a:cs typeface="Arial"/>
            </a:endParaRPr>
          </a:p>
        </p:txBody>
      </p:sp>
    </p:spTree>
    <p:extLst>
      <p:ext uri="{BB962C8B-B14F-4D97-AF65-F5344CB8AC3E}">
        <p14:creationId xmlns:p14="http://schemas.microsoft.com/office/powerpoint/2010/main" val="3980013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11109"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8706"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2pPr>
            <a:lvl3pPr marL="7174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3pPr>
            <a:lvl4pPr marL="1076113"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4pPr>
            <a:lvl5pPr marL="1434820" marR="0" indent="0" algn="l" defTabSz="911109"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3762545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73473590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51259398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7968919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88772310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218"/>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7423288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8662671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92334816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186424248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69470776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996774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8706" indent="0">
              <a:buFontTx/>
              <a:buNone/>
              <a:defRPr sz="1400"/>
            </a:lvl2pPr>
            <a:lvl3pPr marL="717413" indent="0">
              <a:buFontTx/>
              <a:buNone/>
              <a:defRPr sz="1400"/>
            </a:lvl3pPr>
            <a:lvl4pPr marL="1076113" indent="0">
              <a:buFontTx/>
              <a:buNone/>
              <a:defRPr sz="1400"/>
            </a:lvl4pPr>
            <a:lvl5pPr marL="143482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3988311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4358055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57"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8984"/>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40172594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86817120"/>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260"/>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116643592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234000"/>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719587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81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650202194"/>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21"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21"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9341164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02874221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63046369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026367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01"/>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41667" indent="-341667">
              <a:spcAft>
                <a:spcPts val="600"/>
              </a:spcAft>
              <a:buFont typeface="Arial" pitchFamily="34" charset="0"/>
              <a:buChar char="•"/>
              <a:defRPr sz="2600" b="1">
                <a:solidFill>
                  <a:srgbClr val="005284"/>
                </a:solidFill>
              </a:defRPr>
            </a:lvl1pPr>
            <a:lvl2pPr marL="797222" indent="-341667">
              <a:buFont typeface="Arial" pitchFamily="34" charset="0"/>
              <a:buChar char="•"/>
              <a:defRPr sz="2600">
                <a:solidFill>
                  <a:srgbClr val="005284"/>
                </a:solidFill>
              </a:defRPr>
            </a:lvl2pPr>
            <a:lvl3pPr marL="1252778" indent="-341667">
              <a:buFont typeface="Arial" pitchFamily="34" charset="0"/>
              <a:buChar char="•"/>
              <a:defRPr sz="2600">
                <a:solidFill>
                  <a:srgbClr val="005284"/>
                </a:solidFill>
              </a:defRPr>
            </a:lvl3pPr>
            <a:lvl4pPr marL="1708332" indent="-341667">
              <a:buFont typeface="Arial" pitchFamily="34" charset="0"/>
              <a:buChar char="•"/>
              <a:defRPr sz="2600">
                <a:solidFill>
                  <a:srgbClr val="005284"/>
                </a:solidFill>
              </a:defRPr>
            </a:lvl4pPr>
            <a:lvl5pPr marL="2163887" indent="-341667">
              <a:buFont typeface="Arial" pitchFamily="34" charset="0"/>
              <a:buChar char="•"/>
              <a:defRPr sz="2600">
                <a:solidFill>
                  <a:srgbClr val="005284"/>
                </a:solidFill>
              </a:defRPr>
            </a:lvl5pPr>
            <a:lvl6pPr marL="227777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334164351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82"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24" y="6456376"/>
            <a:ext cx="66" cy="125612"/>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256909528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0233250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70453059"/>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64379151"/>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5146854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184"/>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9462289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380989573"/>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724976818"/>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926568039"/>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3"/>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81085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3547853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01"/>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4722" indent="-284722">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311276643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0549911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17113270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40"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8950"/>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924804442"/>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6294165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260"/>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653450050"/>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234000"/>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4108406312"/>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2" y="755752"/>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81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365424474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21"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21"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127388269"/>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065656208"/>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6607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963877364"/>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0"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63973273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82"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24" y="6456376"/>
            <a:ext cx="66" cy="125612"/>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1647813888"/>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32175912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2036869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82482857"/>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56480305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184"/>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66132319"/>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445020405"/>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421945702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66"/>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2951406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70882655"/>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3"/>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698752512"/>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264900675"/>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733910753"/>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40"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8950"/>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1532441267"/>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72113514"/>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63455"/>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lvl1pPr>
              <a:defRPr>
                <a:latin typeface="Calibri" pitchFamily="34" charset="0"/>
              </a:defRPr>
            </a:lvl1pPr>
          </a:lstStyle>
          <a:p>
            <a:r>
              <a:rPr lang="en-US"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097D3837-D4CB-405E-85C2-08578A51C082}" type="datetime1">
              <a:rPr lang="en-GB" smtClean="0">
                <a:solidFill>
                  <a:prstClr val="black"/>
                </a:solidFill>
              </a:rPr>
              <a:pPr/>
              <a:t>02/05/2016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764900092"/>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atin typeface="Calibri" pitchFamily="34" charset="0"/>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5014"/>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fld id="{5074BABD-AD06-427C-804F-FF42F9ED6DF5}" type="datetime1">
              <a:rPr lang="en-GB" smtClean="0">
                <a:solidFill>
                  <a:prstClr val="black"/>
                </a:solidFill>
              </a:rPr>
              <a:pPr/>
              <a:t>02/05/2016</a:t>
            </a:fld>
            <a:endParaRPr lang="en-GB">
              <a:solidFill>
                <a:prstClr val="black"/>
              </a:solidFill>
            </a:endParaRPr>
          </a:p>
        </p:txBody>
      </p:sp>
      <p:sp>
        <p:nvSpPr>
          <p:cNvPr id="6" name="Footer Placeholder 5"/>
          <p:cNvSpPr>
            <a:spLocks noGrp="1"/>
          </p:cNvSpPr>
          <p:nvPr>
            <p:ph type="ftr" sz="quarter" idx="16"/>
          </p:nvPr>
        </p:nvSpPr>
        <p:spPr/>
        <p:txBody>
          <a:bodyPr/>
          <a:lstStyle/>
          <a:p>
            <a:r>
              <a:rPr lang="en-GB" smtClean="0">
                <a:solidFill>
                  <a:prstClr val="black"/>
                </a:solidFill>
              </a:rPr>
              <a:t> </a:t>
            </a:r>
            <a:endParaRPr lang="en-GB">
              <a:solidFill>
                <a:prstClr val="black"/>
              </a:solidFill>
            </a:endParaRPr>
          </a:p>
        </p:txBody>
      </p:sp>
      <p:sp>
        <p:nvSpPr>
          <p:cNvPr id="8" name="Slide Number Placeholder 7"/>
          <p:cNvSpPr>
            <a:spLocks noGrp="1"/>
          </p:cNvSpPr>
          <p:nvPr>
            <p:ph type="sldNum" sz="quarter" idx="17"/>
          </p:nvPr>
        </p:nvSpPr>
        <p:spPr/>
        <p:txBody>
          <a:body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61719473"/>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25567F02-392A-44E8-8D0F-49D684F98537}" type="datetime1">
              <a:rPr lang="en-GB" smtClean="0">
                <a:solidFill>
                  <a:prstClr val="black"/>
                </a:solidFill>
              </a:rPr>
              <a:pPr/>
              <a:t>02/05/2016</a:t>
            </a:fld>
            <a:endParaRPr lang="en-GB">
              <a:solidFill>
                <a:prstClr val="black"/>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9834612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69969632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fld id="{9A109D89-9789-4960-B7F8-2C5A1F059556}" type="datetime1">
              <a:rPr lang="en-GB" smtClean="0">
                <a:solidFill>
                  <a:prstClr val="black"/>
                </a:solidFill>
              </a:rPr>
              <a:pPr/>
              <a:t>02/05/2016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674371295"/>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Calibri" pitchFamily="34" charset="0"/>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37E1AD4D-1535-465C-9AAC-EFB371A1C3A5}" type="datetime1">
              <a:rPr lang="en-GB" smtClean="0">
                <a:solidFill>
                  <a:prstClr val="black"/>
                </a:solidFill>
              </a:rPr>
              <a:pPr/>
              <a:t>02/05/2016</a:t>
            </a:fld>
            <a:endParaRPr lang="en-GB">
              <a:solidFill>
                <a:prstClr val="black"/>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150371357"/>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Calibri" pitchFamily="34" charset="0"/>
                <a:cs typeface="Arial"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Calibri" pitchFamily="34" charset="0"/>
              </a:defRPr>
            </a:lvl1pPr>
            <a:lvl2pPr marL="644400">
              <a:tabLst/>
              <a:defRPr sz="1400">
                <a:latin typeface="Calibri" pitchFamily="34" charset="0"/>
              </a:defRPr>
            </a:lvl2pPr>
            <a:lvl3pPr marL="1004400">
              <a:tabLst>
                <a:tab pos="360000" algn="l"/>
              </a:tabLst>
              <a:defRPr sz="1400">
                <a:latin typeface="Calibri" pitchFamily="34" charset="0"/>
              </a:defRPr>
            </a:lvl3pPr>
            <a:lvl4pPr marL="1364400">
              <a:tabLst>
                <a:tab pos="360000" algn="l"/>
              </a:tabLst>
              <a:defRPr sz="1400">
                <a:latin typeface="Calibri" pitchFamily="34" charset="0"/>
              </a:defRPr>
            </a:lvl4pPr>
            <a:lvl5pPr marL="1724400">
              <a:tabLst>
                <a:tab pos="360000" algn="l"/>
              </a:tabLst>
              <a:defRPr sz="1400">
                <a:latin typeface="Calibri" pitchFamily="34" charset="0"/>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9" name="Date Placeholder 8"/>
          <p:cNvSpPr>
            <a:spLocks noGrp="1"/>
          </p:cNvSpPr>
          <p:nvPr>
            <p:ph type="dt" sz="half" idx="10"/>
          </p:nvPr>
        </p:nvSpPr>
        <p:spPr/>
        <p:txBody>
          <a:bodyPr/>
          <a:lstStyle>
            <a:lvl1pPr>
              <a:defRPr>
                <a:latin typeface="Calibri" pitchFamily="34" charset="0"/>
              </a:defRPr>
            </a:lvl1pPr>
          </a:lstStyle>
          <a:p>
            <a:fld id="{C964B6E8-551E-4CCA-8FDA-E3C8C973DEC2}" type="datetime1">
              <a:rPr lang="en-GB" smtClean="0">
                <a:solidFill>
                  <a:prstClr val="black"/>
                </a:solidFill>
              </a:rPr>
              <a:pPr/>
              <a:t>02/05/2016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17800331"/>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Calibri" pitchFamily="34" charset="0"/>
              </a:defRPr>
            </a:lvl1pPr>
            <a:lvl2pPr marL="644400" indent="-284400">
              <a:defRPr sz="1400">
                <a:latin typeface="Calibri" pitchFamily="34" charset="0"/>
              </a:defRPr>
            </a:lvl2pPr>
            <a:lvl3pPr marL="1004400" indent="-284400">
              <a:defRPr sz="1400">
                <a:latin typeface="Calibri" pitchFamily="34" charset="0"/>
              </a:defRPr>
            </a:lvl3pPr>
            <a:lvl4pPr marL="1364400" indent="-284400">
              <a:defRPr sz="1400">
                <a:latin typeface="Calibri" pitchFamily="34" charset="0"/>
              </a:defRPr>
            </a:lvl4pPr>
            <a:lvl5pPr marL="1724400" indent="-284400">
              <a:defRPr sz="1400">
                <a:latin typeface="Calibri" pitchFamily="34" charset="0"/>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Calibri" pitchFamily="34" charset="0"/>
              </a:defRPr>
            </a:lvl1pPr>
            <a:lvl2pPr marL="644400">
              <a:tabLst/>
              <a:defRPr sz="1400">
                <a:latin typeface="Calibri" pitchFamily="34" charset="0"/>
              </a:defRPr>
            </a:lvl2pPr>
            <a:lvl3pPr marL="1004400">
              <a:tabLst/>
              <a:defRPr sz="1400">
                <a:latin typeface="Calibri" pitchFamily="34" charset="0"/>
              </a:defRPr>
            </a:lvl3pPr>
            <a:lvl4pPr marL="1364400">
              <a:tabLst/>
              <a:defRPr sz="1400">
                <a:latin typeface="Calibri" pitchFamily="34" charset="0"/>
              </a:defRPr>
            </a:lvl4pPr>
            <a:lvl5pPr marL="1724400">
              <a:tabLst/>
              <a:defRPr sz="1400">
                <a:latin typeface="Calibri" pitchFamily="34" charset="0"/>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dirty="0"/>
          </a:p>
        </p:txBody>
      </p:sp>
      <p:sp>
        <p:nvSpPr>
          <p:cNvPr id="9" name="Date Placeholder 8"/>
          <p:cNvSpPr>
            <a:spLocks noGrp="1"/>
          </p:cNvSpPr>
          <p:nvPr>
            <p:ph type="dt" sz="half" idx="10"/>
          </p:nvPr>
        </p:nvSpPr>
        <p:spPr/>
        <p:txBody>
          <a:bodyPr/>
          <a:lstStyle>
            <a:lvl1pPr>
              <a:defRPr>
                <a:latin typeface="Calibri" pitchFamily="34" charset="0"/>
              </a:defRPr>
            </a:lvl1pPr>
          </a:lstStyle>
          <a:p>
            <a:fld id="{0661E6F1-EDF7-4A87-936D-37D3D059ADD7}" type="datetime1">
              <a:rPr lang="en-GB" smtClean="0">
                <a:solidFill>
                  <a:prstClr val="black"/>
                </a:solidFill>
              </a:rPr>
              <a:pPr/>
              <a:t>02/05/2016</a:t>
            </a:fld>
            <a:endParaRPr lang="en-GB">
              <a:solidFill>
                <a:prstClr val="black"/>
              </a:solidFill>
            </a:endParaRPr>
          </a:p>
        </p:txBody>
      </p:sp>
      <p:sp>
        <p:nvSpPr>
          <p:cNvPr id="10" name="Footer Placeholder 9"/>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33525384"/>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Calibri" pitchFamily="34" charset="0"/>
              </a:defRPr>
            </a:lvl1pPr>
            <a:lvl2pPr marL="645750" indent="-285750">
              <a:buFont typeface="Arial" pitchFamily="34" charset="0"/>
              <a:buChar char="•"/>
              <a:defRPr sz="1400">
                <a:latin typeface="Calibri" pitchFamily="34" charset="0"/>
              </a:defRPr>
            </a:lvl2pPr>
            <a:lvl3pPr marL="1005750" indent="-285750">
              <a:buFont typeface="Arial" pitchFamily="34" charset="0"/>
              <a:buChar char="•"/>
              <a:defRPr sz="1400">
                <a:latin typeface="Calibri" pitchFamily="34" charset="0"/>
              </a:defRPr>
            </a:lvl3pPr>
            <a:lvl4pPr marL="1365750" indent="-285750">
              <a:buFont typeface="Arial" pitchFamily="34" charset="0"/>
              <a:buChar char="•"/>
              <a:defRPr sz="1400">
                <a:latin typeface="Calibri" pitchFamily="34" charset="0"/>
              </a:defRPr>
            </a:lvl4pPr>
            <a:lvl5pPr marL="1725750" indent="-285750">
              <a:buFont typeface="Arial" pitchFamily="34" charset="0"/>
              <a:buChar char="•"/>
              <a:defRPr sz="1400">
                <a:latin typeface="Calibri" pitchFamily="34" charset="0"/>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D87FD0A-BDA5-450E-9809-C2FB65870186}" type="datetime1">
              <a:rPr lang="en-GB" smtClean="0">
                <a:solidFill>
                  <a:prstClr val="black"/>
                </a:solidFill>
              </a:rPr>
              <a:pPr/>
              <a:t>02/05/2016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753891"/>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Calibri" pitchFamily="34" charset="0"/>
              </a:defRPr>
            </a:lvl1pPr>
            <a:lvl2pPr marL="644400">
              <a:defRPr sz="1400">
                <a:latin typeface="Calibri" pitchFamily="34" charset="0"/>
              </a:defRPr>
            </a:lvl2pPr>
            <a:lvl3pPr marL="1004400">
              <a:defRPr sz="1400">
                <a:latin typeface="Calibri" pitchFamily="34" charset="0"/>
              </a:defRPr>
            </a:lvl3pPr>
            <a:lvl4pPr marL="1364400">
              <a:defRPr sz="1400">
                <a:latin typeface="Calibri" pitchFamily="34" charset="0"/>
              </a:defRPr>
            </a:lvl4pPr>
            <a:lvl5pPr marL="1724400">
              <a:defRPr sz="1400">
                <a:latin typeface="Calibri" pitchFamily="34" charset="0"/>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0" name="Date Placeholder 9"/>
          <p:cNvSpPr>
            <a:spLocks noGrp="1"/>
          </p:cNvSpPr>
          <p:nvPr>
            <p:ph type="dt" sz="half" idx="10"/>
          </p:nvPr>
        </p:nvSpPr>
        <p:spPr/>
        <p:txBody>
          <a:bodyPr/>
          <a:lstStyle>
            <a:lvl1pPr>
              <a:defRPr>
                <a:latin typeface="Calibri" pitchFamily="34" charset="0"/>
              </a:defRPr>
            </a:lvl1pPr>
          </a:lstStyle>
          <a:p>
            <a:fld id="{1336B141-C564-466F-A979-1BCC73E3FF74}" type="datetime1">
              <a:rPr lang="en-GB" smtClean="0">
                <a:solidFill>
                  <a:prstClr val="black"/>
                </a:solidFill>
              </a:rPr>
              <a:pPr/>
              <a:t>02/05/2016</a:t>
            </a:fld>
            <a:endParaRPr lang="en-GB">
              <a:solidFill>
                <a:prstClr val="black"/>
              </a:solidFill>
            </a:endParaRPr>
          </a:p>
        </p:txBody>
      </p:sp>
      <p:sp>
        <p:nvSpPr>
          <p:cNvPr id="11" name="Footer Placeholder 10"/>
          <p:cNvSpPr>
            <a:spLocks noGrp="1"/>
          </p:cNvSpPr>
          <p:nvPr>
            <p:ph type="ftr" sz="quarter" idx="11"/>
          </p:nvPr>
        </p:nvSpPr>
        <p:spPr/>
        <p:txBody>
          <a:bodyPr/>
          <a:lstStyle>
            <a:lvl1pPr>
              <a:defRPr>
                <a:latin typeface="Calibri" pitchFamily="34" charset="0"/>
              </a:defRPr>
            </a:lvl1p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p:txBody>
          <a:bodyPr/>
          <a:lstStyle>
            <a:lvl1pPr>
              <a:defRPr>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4395909"/>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Calibri" pitchFamily="34" charset="0"/>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Calibri" pitchFamily="34" charset="0"/>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atin typeface="Calibri" pitchFamily="34" charset="0"/>
              </a:defRPr>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AAF5AF1-D4BF-4FCC-8E37-8B7DDB59BC68}" type="datetime1">
              <a:rPr lang="en-GB" smtClean="0">
                <a:solidFill>
                  <a:prstClr val="black"/>
                </a:solidFill>
              </a:rPr>
              <a:pPr/>
              <a:t>02/05/2016</a:t>
            </a:fld>
            <a:endParaRPr lang="en-GB">
              <a:solidFill>
                <a:prstClr val="black"/>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4"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1558466576"/>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Calibri" pitchFamily="34" charset="0"/>
                <a:cs typeface="Arial" pitchFamily="34" charset="0"/>
              </a:defRPr>
            </a:lvl1pPr>
            <a:lvl2pPr marL="645750" indent="-284400">
              <a:buFont typeface="Arial" pitchFamily="34" charset="0"/>
              <a:buChar char="•"/>
              <a:defRPr sz="1400">
                <a:latin typeface="Calibri" pitchFamily="34" charset="0"/>
              </a:defRPr>
            </a:lvl2pPr>
            <a:lvl3pPr marL="1005750" indent="-284400">
              <a:buFont typeface="Arial" pitchFamily="34" charset="0"/>
              <a:buChar char="•"/>
              <a:defRPr sz="1400">
                <a:latin typeface="Calibri" pitchFamily="34" charset="0"/>
              </a:defRPr>
            </a:lvl3pPr>
            <a:lvl4pPr marL="1365750" indent="-284400">
              <a:buFont typeface="Arial" pitchFamily="34" charset="0"/>
              <a:buChar char="•"/>
              <a:defRPr sz="1400">
                <a:latin typeface="Calibri" pitchFamily="34" charset="0"/>
              </a:defRPr>
            </a:lvl4pPr>
            <a:lvl5pPr marL="1725750" indent="-284400">
              <a:buFont typeface="Arial" pitchFamily="34" charset="0"/>
              <a:buChar char="•"/>
              <a:defRPr sz="1400">
                <a:latin typeface="Calibri" pitchFamily="34" charset="0"/>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Calibri" pitchFamily="34" charset="0"/>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atin typeface="Calibri" pitchFamily="34" charset="0"/>
              </a:defRPr>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508D2F6C-881E-4C70-8A4C-48BD041F0524}" type="datetime1">
              <a:rPr lang="en-GB" smtClean="0">
                <a:solidFill>
                  <a:prstClr val="black"/>
                </a:solidFill>
              </a:rPr>
              <a:pPr/>
              <a:t>02/05/2016</a:t>
            </a:fld>
            <a:endParaRPr lang="en-GB">
              <a:solidFill>
                <a:prstClr val="black"/>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13"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1393064489"/>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2348880"/>
            <a:ext cx="8461158" cy="3285158"/>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610566939"/>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Calibri" pitchFamily="34" charset="0"/>
              </a:defRPr>
            </a:lvl1pPr>
            <a:lvl2pPr marL="644400" indent="-284400">
              <a:lnSpc>
                <a:spcPct val="100000"/>
              </a:lnSpc>
              <a:spcBef>
                <a:spcPts val="300"/>
              </a:spcBef>
              <a:spcAft>
                <a:spcPts val="300"/>
              </a:spcAft>
              <a:defRPr sz="1500" b="1">
                <a:solidFill>
                  <a:srgbClr val="005284"/>
                </a:solidFill>
                <a:latin typeface="Calibri" pitchFamily="34" charset="0"/>
              </a:defRPr>
            </a:lvl2pPr>
            <a:lvl3pPr marL="1004400" indent="-284400">
              <a:lnSpc>
                <a:spcPct val="100000"/>
              </a:lnSpc>
              <a:spcBef>
                <a:spcPts val="300"/>
              </a:spcBef>
              <a:spcAft>
                <a:spcPts val="300"/>
              </a:spcAft>
              <a:defRPr sz="1500" b="1">
                <a:solidFill>
                  <a:srgbClr val="005284"/>
                </a:solidFill>
                <a:latin typeface="Calibri" pitchFamily="34" charset="0"/>
              </a:defRPr>
            </a:lvl3pPr>
            <a:lvl4pPr marL="1364400" indent="-284400">
              <a:lnSpc>
                <a:spcPct val="100000"/>
              </a:lnSpc>
              <a:spcBef>
                <a:spcPts val="300"/>
              </a:spcBef>
              <a:spcAft>
                <a:spcPts val="300"/>
              </a:spcAft>
              <a:defRPr sz="1500" b="1">
                <a:solidFill>
                  <a:srgbClr val="005284"/>
                </a:solidFill>
                <a:latin typeface="Calibri" pitchFamily="34" charset="0"/>
              </a:defRPr>
            </a:lvl4pPr>
            <a:lvl5pPr marL="1724400" indent="-284400">
              <a:lnSpc>
                <a:spcPct val="100000"/>
              </a:lnSpc>
              <a:spcBef>
                <a:spcPts val="300"/>
              </a:spcBef>
              <a:spcAft>
                <a:spcPts val="300"/>
              </a:spcAft>
              <a:defRPr sz="1500" b="1">
                <a:solidFill>
                  <a:srgbClr val="005284"/>
                </a:solidFill>
                <a:latin typeface="Calibri" pitchFamily="34" charset="0"/>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atin typeface="Calibri" pitchFamily="34" charset="0"/>
              </a:defRPr>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Tree>
    <p:extLst>
      <p:ext uri="{BB962C8B-B14F-4D97-AF65-F5344CB8AC3E}">
        <p14:creationId xmlns:p14="http://schemas.microsoft.com/office/powerpoint/2010/main" val="16624132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37"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5552" indent="0" algn="ctr">
              <a:buNone/>
              <a:defRPr>
                <a:solidFill>
                  <a:schemeClr val="tx1">
                    <a:tint val="75000"/>
                  </a:schemeClr>
                </a:solidFill>
              </a:defRPr>
            </a:lvl2pPr>
            <a:lvl3pPr marL="911109" indent="0" algn="ctr">
              <a:buNone/>
              <a:defRPr>
                <a:solidFill>
                  <a:schemeClr val="tx1">
                    <a:tint val="75000"/>
                  </a:schemeClr>
                </a:solidFill>
              </a:defRPr>
            </a:lvl3pPr>
            <a:lvl4pPr marL="1366666" indent="0" algn="ctr">
              <a:buNone/>
              <a:defRPr>
                <a:solidFill>
                  <a:schemeClr val="tx1">
                    <a:tint val="75000"/>
                  </a:schemeClr>
                </a:solidFill>
              </a:defRPr>
            </a:lvl4pPr>
            <a:lvl5pPr marL="1822220" indent="0" algn="ctr">
              <a:buNone/>
              <a:defRPr>
                <a:solidFill>
                  <a:schemeClr val="tx1">
                    <a:tint val="75000"/>
                  </a:schemeClr>
                </a:solidFill>
              </a:defRPr>
            </a:lvl5pPr>
            <a:lvl6pPr marL="2277776" indent="0" algn="ctr">
              <a:buNone/>
              <a:defRPr>
                <a:solidFill>
                  <a:schemeClr val="tx1">
                    <a:tint val="75000"/>
                  </a:schemeClr>
                </a:solidFill>
              </a:defRPr>
            </a:lvl6pPr>
            <a:lvl7pPr marL="2733333" indent="0" algn="ctr">
              <a:buNone/>
              <a:defRPr>
                <a:solidFill>
                  <a:schemeClr val="tx1">
                    <a:tint val="75000"/>
                  </a:schemeClr>
                </a:solidFill>
              </a:defRPr>
            </a:lvl7pPr>
            <a:lvl8pPr marL="3188887" indent="0" algn="ctr">
              <a:buNone/>
              <a:defRPr>
                <a:solidFill>
                  <a:schemeClr val="tx1">
                    <a:tint val="75000"/>
                  </a:schemeClr>
                </a:solidFill>
              </a:defRPr>
            </a:lvl8pPr>
            <a:lvl9pPr marL="3644442"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4088203098"/>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Calibri" pitchFamily="34" charset="0"/>
              </a:defRPr>
            </a:lvl1p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4F7C9310-A1CF-43C9-A20F-0A53E32016EC}" type="datetime1">
              <a:rPr lang="en-GB" smtClean="0">
                <a:solidFill>
                  <a:prstClr val="black"/>
                </a:solidFill>
              </a:rPr>
              <a:pPr/>
              <a:t>02/05/2016</a:t>
            </a:fld>
            <a:endParaRPr lang="en-GB">
              <a:solidFill>
                <a:prstClr val="black"/>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8"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583178652"/>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fld id="{B3504CF5-4BF5-4900-B61E-FF4D2524D1AD}" type="datetime1">
              <a:rPr lang="en-GB" smtClean="0">
                <a:solidFill>
                  <a:prstClr val="black"/>
                </a:solidFill>
              </a:rPr>
              <a:pPr/>
              <a:t>02/05/2016</a:t>
            </a:fld>
            <a:endParaRPr lang="en-GB">
              <a:solidFill>
                <a:prstClr val="black"/>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atin typeface="Calibri" pitchFamily="34" charset="0"/>
              </a:defRPr>
            </a:lvl1pPr>
          </a:lstStyle>
          <a:p>
            <a:fld id="{DA18B485-BBDD-43BF-B291-A13D1070D9D3}" type="slidenum">
              <a:rPr lang="en-GB" smtClean="0">
                <a:solidFill>
                  <a:prstClr val="black"/>
                </a:solidFill>
              </a:rPr>
              <a:pPr/>
              <a:t>‹#›</a:t>
            </a:fld>
            <a:endParaRPr lang="en-GB">
              <a:solidFill>
                <a:prstClr val="black"/>
              </a:solidFill>
            </a:endParaRPr>
          </a:p>
        </p:txBody>
      </p:sp>
      <p:sp>
        <p:nvSpPr>
          <p:cNvPr id="7"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537699246"/>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Calibri" pitchFamily="34" charset="0"/>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Calibri" pitchFamily="34" charset="0"/>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Calibri"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76940"/>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91288-602E-4F4B-AE7F-D81DD1F08991}" type="datetime1">
              <a:rPr lang="en-GB" smtClean="0">
                <a:solidFill>
                  <a:prstClr val="black"/>
                </a:solidFill>
              </a:rPr>
              <a:pPr/>
              <a:t>02/05/2016</a:t>
            </a:fld>
            <a:endParaRPr lang="en-GB">
              <a:solidFill>
                <a:prstClr val="black"/>
              </a:solidFill>
            </a:endParaRPr>
          </a:p>
        </p:txBody>
      </p:sp>
      <p:sp>
        <p:nvSpPr>
          <p:cNvPr id="5" name="Slide Number Placeholder 4"/>
          <p:cNvSpPr>
            <a:spLocks noGrp="1"/>
          </p:cNvSpPr>
          <p:nvPr>
            <p:ph type="sldNum" sz="quarter" idx="11"/>
          </p:nvPr>
        </p:nvSpPr>
        <p:spPr/>
        <p:txBody>
          <a:bodyPr/>
          <a:lstStyle/>
          <a:p>
            <a:fld id="{DA18B485-BBDD-43BF-B291-A13D1070D9D3}" type="slidenum">
              <a:rPr lang="en-GB" smtClean="0">
                <a:solidFill>
                  <a:prstClr val="black"/>
                </a:solidFill>
              </a:rPr>
              <a:pPr/>
              <a:t>‹#›</a:t>
            </a:fld>
            <a:endParaRPr lang="en-GB">
              <a:solidFill>
                <a:prstClr val="black"/>
              </a:solidFill>
            </a:endParaRPr>
          </a:p>
        </p:txBody>
      </p:sp>
      <p:sp>
        <p:nvSpPr>
          <p:cNvPr id="6" name="Footer Placeholder 5"/>
          <p:cNvSpPr>
            <a:spLocks noGrp="1"/>
          </p:cNvSpPr>
          <p:nvPr>
            <p:ph type="ftr" sz="quarter" idx="12"/>
          </p:nvPr>
        </p:nvSpPr>
        <p:spPr/>
        <p:txBody>
          <a:body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1310247855"/>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990600"/>
            <a:ext cx="8231187"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3" name="Date Placeholder 2"/>
          <p:cNvSpPr>
            <a:spLocks noGrp="1"/>
          </p:cNvSpPr>
          <p:nvPr>
            <p:ph type="dt" sz="half" idx="10"/>
          </p:nvPr>
        </p:nvSpPr>
        <p:spPr>
          <a:xfrm>
            <a:off x="608013" y="6477000"/>
            <a:ext cx="1601787" cy="381000"/>
          </a:xfrm>
          <a:prstGeom prst="rect">
            <a:avLst/>
          </a:prstGeom>
        </p:spPr>
        <p:txBody>
          <a:bodyPr/>
          <a:lstStyle>
            <a:lvl1pPr eaLnBrk="1" hangingPunct="1">
              <a:defRPr>
                <a:cs typeface="Arial" charset="0"/>
              </a:defRPr>
            </a:lvl1pPr>
          </a:lstStyle>
          <a:p>
            <a:pPr>
              <a:defRPr/>
            </a:pPr>
            <a:fld id="{CCD1FCFC-7B39-4554-B812-794816A2CF04}" type="datetime1">
              <a:rPr lang="en-GB" smtClean="0">
                <a:solidFill>
                  <a:prstClr val="black"/>
                </a:solidFill>
              </a:rPr>
              <a:pPr>
                <a:defRPr/>
              </a:pPr>
              <a:t>02/05/2016</a:t>
            </a:fld>
            <a:endParaRPr lang="en-GB">
              <a:solidFill>
                <a:prstClr val="black"/>
              </a:solidFill>
            </a:endParaRPr>
          </a:p>
        </p:txBody>
      </p:sp>
      <p:sp>
        <p:nvSpPr>
          <p:cNvPr id="4" name="Footer Placeholder 3"/>
          <p:cNvSpPr>
            <a:spLocks noGrp="1"/>
          </p:cNvSpPr>
          <p:nvPr>
            <p:ph type="ftr" sz="quarter" idx="11"/>
          </p:nvPr>
        </p:nvSpPr>
        <p:spPr>
          <a:xfrm>
            <a:off x="2284413" y="6477000"/>
            <a:ext cx="2411412" cy="381000"/>
          </a:xfrm>
          <a:prstGeom prst="rect">
            <a:avLst/>
          </a:prstGeom>
        </p:spPr>
        <p:txBody>
          <a:bodyPr/>
          <a:lstStyle>
            <a:lvl1pPr eaLnBrk="1" hangingPunct="1">
              <a:defRPr>
                <a:cs typeface="Arial" charset="0"/>
              </a:defRPr>
            </a:lvl1pPr>
          </a:lstStyle>
          <a:p>
            <a:pPr>
              <a:defRPr/>
            </a:pPr>
            <a:r>
              <a:rPr lang="en-GB" smtClean="0">
                <a:solidFill>
                  <a:prstClr val="black"/>
                </a:solidFill>
              </a:rPr>
              <a:t> </a:t>
            </a:r>
            <a:endParaRPr lang="en-GB">
              <a:solidFill>
                <a:prstClr val="black"/>
              </a:solidFill>
            </a:endParaRPr>
          </a:p>
        </p:txBody>
      </p:sp>
      <p:sp>
        <p:nvSpPr>
          <p:cNvPr id="5" name="Slide Number Placeholder 4"/>
          <p:cNvSpPr>
            <a:spLocks noGrp="1"/>
          </p:cNvSpPr>
          <p:nvPr>
            <p:ph type="sldNum" sz="quarter" idx="12"/>
          </p:nvPr>
        </p:nvSpPr>
        <p:spPr/>
        <p:txBody>
          <a:bodyPr/>
          <a:lstStyle>
            <a:lvl1pPr eaLnBrk="1" hangingPunct="1">
              <a:defRPr>
                <a:cs typeface="Arial" charset="0"/>
              </a:defRPr>
            </a:lvl1pPr>
          </a:lstStyle>
          <a:p>
            <a:pPr>
              <a:defRPr/>
            </a:pPr>
            <a:fld id="{AC01389F-B95B-43F0-A3E6-C21AECE4CF52}"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984322350"/>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373181833"/>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20218035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794667033"/>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1488112048"/>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9041815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086728304"/>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48713730"/>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195436710"/>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77962335"/>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3593319271"/>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52337957"/>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6916961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17895376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48335618"/>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8826035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390911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 8"/>
          <p:cNvGrpSpPr>
            <a:grpSpLocks/>
          </p:cNvGrpSpPr>
          <p:nvPr/>
        </p:nvGrpSpPr>
        <p:grpSpPr bwMode="auto">
          <a:xfrm>
            <a:off x="5" y="6381750"/>
            <a:ext cx="6799263" cy="482600"/>
            <a:chOff x="-8963" y="6382190"/>
            <a:chExt cx="6799263" cy="482600"/>
          </a:xfrm>
        </p:grpSpPr>
        <p:sp>
          <p:nvSpPr>
            <p:cNvPr id="6"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7"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6965953" y="6318250"/>
            <a:ext cx="1746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462103586"/>
      </p:ext>
    </p:extLst>
  </p:cSld>
  <p:clrMapOvr>
    <a:masterClrMapping/>
  </p:clrMapOvr>
  <p:hf sldNum="0" hdr="0" ftr="0" dt="0"/>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98552955"/>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1872131930"/>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1949718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829700428"/>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261819389"/>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88308896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006107809"/>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2371345711"/>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35149838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737898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rtlCol="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5" name="Slide Number Placeholder 4"/>
          <p:cNvSpPr>
            <a:spLocks noGrp="1"/>
          </p:cNvSpPr>
          <p:nvPr>
            <p:ph type="sldNum" sz="quarter" idx="13"/>
          </p:nvPr>
        </p:nvSpPr>
        <p:spPr>
          <a:xfrm>
            <a:off x="8547100" y="6451600"/>
            <a:ext cx="198438" cy="1477328"/>
          </a:xfrm>
        </p:spPr>
        <p:txBody>
          <a:bodyPr/>
          <a:lstStyle>
            <a:lvl1pPr>
              <a:defRPr/>
            </a:lvl1pPr>
          </a:lstStyle>
          <a:p>
            <a:fld id="{A5F3D483-786D-49B8-842A-18451C11AC1D}" type="slidenum">
              <a:rPr lang="en-GB" altLang="en-US">
                <a:solidFill>
                  <a:srgbClr val="005284"/>
                </a:solidFill>
              </a:rPr>
              <a:pPr/>
              <a:t>‹#›</a:t>
            </a:fld>
            <a:r>
              <a:rPr lang="en-GB" altLang="en-US">
                <a:solidFill>
                  <a:srgbClr val="005284"/>
                </a:solidFill>
              </a:rPr>
              <a:t> • </a:t>
            </a:r>
          </a:p>
        </p:txBody>
      </p:sp>
      <p:sp>
        <p:nvSpPr>
          <p:cNvPr id="6"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892166143"/>
      </p:ext>
    </p:extLst>
  </p:cSld>
  <p:clrMapOvr>
    <a:masterClrMapping/>
  </p:clrMapOvr>
  <p:hf hdr="0" ftr="0"/>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29102517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66519497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66582924"/>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296282332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111303135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065051131"/>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10834577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948075790"/>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874822826"/>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6850184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84"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8"/>
          <p:cNvGrpSpPr>
            <a:grpSpLocks/>
          </p:cNvGrpSpPr>
          <p:nvPr/>
        </p:nvGrpSpPr>
        <p:grpSpPr bwMode="auto">
          <a:xfrm>
            <a:off x="5" y="6381750"/>
            <a:ext cx="6799263" cy="482600"/>
            <a:chOff x="-8963" y="6382190"/>
            <a:chExt cx="6799263" cy="482600"/>
          </a:xfrm>
        </p:grpSpPr>
        <p:sp>
          <p:nvSpPr>
            <p:cNvPr id="7"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9"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10" name="NORDEALOGO" descr="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6965953" y="6318250"/>
            <a:ext cx="1746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28"/>
            <a:ext cx="505800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spcCol="0" rtlCol="0">
            <a:noAutofit/>
          </a:bodyPr>
          <a:lstStyle>
            <a:lvl1pPr marL="0" indent="0">
              <a:buNone/>
              <a:defRPr/>
            </a:lvl1pPr>
          </a:lstStyle>
          <a:p>
            <a:pPr lvl="0"/>
            <a:r>
              <a:rPr lang="en-US" noProof="0" smtClean="0"/>
              <a:t>Click icon to add picture</a:t>
            </a:r>
            <a:endParaRPr noProof="0"/>
          </a:p>
        </p:txBody>
      </p:sp>
    </p:spTree>
    <p:extLst>
      <p:ext uri="{BB962C8B-B14F-4D97-AF65-F5344CB8AC3E}">
        <p14:creationId xmlns:p14="http://schemas.microsoft.com/office/powerpoint/2010/main" val="4071351017"/>
      </p:ext>
    </p:extLst>
  </p:cSld>
  <p:clrMapOvr>
    <a:masterClrMapping/>
  </p:clrMapOvr>
  <p:hf sldNum="0" hdr="0" ftr="0" dt="0"/>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044286842"/>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715878515"/>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218002703"/>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185805039"/>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52443538"/>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052356783"/>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4232816390"/>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5389782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0"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247962909"/>
      </p:ext>
    </p:extLst>
  </p:cSld>
  <p:clrMapOvr>
    <a:masterClrMapping/>
  </p:clrMapOvr>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sv-SE">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73A3386D-64BF-4FAF-B2DF-4232CF3CC83B}" type="slidenum">
              <a:rPr lang="sv-SE" smtClean="0">
                <a:solidFill>
                  <a:srgbClr val="191919"/>
                </a:solidFill>
              </a:rPr>
              <a:pPr/>
              <a:t>‹#›</a:t>
            </a:fld>
            <a:r>
              <a:rPr lang="sv-SE" smtClean="0">
                <a:solidFill>
                  <a:srgbClr val="191919"/>
                </a:solidFill>
              </a:rPr>
              <a:t> • </a:t>
            </a:r>
            <a:endParaRPr lang="sv-SE">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sv-SE" smtClean="0">
                <a:solidFill>
                  <a:srgbClr val="191919"/>
                </a:solidFill>
              </a:rPr>
              <a:t> </a:t>
            </a:r>
            <a:endParaRPr lang="sv-SE">
              <a:solidFill>
                <a:srgbClr val="191919"/>
              </a:solidFill>
            </a:endParaRPr>
          </a:p>
        </p:txBody>
      </p:sp>
    </p:spTree>
    <p:extLst>
      <p:ext uri="{BB962C8B-B14F-4D97-AF65-F5344CB8AC3E}">
        <p14:creationId xmlns:p14="http://schemas.microsoft.com/office/powerpoint/2010/main" val="383944472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6"/>
          </p:nvPr>
        </p:nvSpPr>
        <p:spPr>
          <a:xfrm>
            <a:off x="8547100" y="6451600"/>
            <a:ext cx="198438" cy="1477328"/>
          </a:xfrm>
        </p:spPr>
        <p:txBody>
          <a:bodyPr/>
          <a:lstStyle>
            <a:lvl1pPr>
              <a:defRPr/>
            </a:lvl1pPr>
          </a:lstStyle>
          <a:p>
            <a:fld id="{810B1E4A-820D-4E70-A780-962AD254AAB9}"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7"/>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195799661"/>
      </p:ext>
    </p:extLst>
  </p:cSld>
  <p:clrMapOvr>
    <a:masterClrMapping/>
  </p:clrMapOvr>
  <p:hf hdr="0" ftr="0"/>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2928947116"/>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US"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169185489"/>
      </p:ext>
    </p:extLst>
  </p:cSld>
  <p:clrMapOvr>
    <a:masterClrMapping/>
  </p:clrMapOvr>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648037740"/>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53457598"/>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931229413"/>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569132656"/>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2233264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267899737"/>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628975644"/>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674096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noProof="0" smtClean="0"/>
              <a:pPr/>
              <a:t>‹#›</a:t>
            </a:fld>
            <a:r>
              <a:rPr lang="en-GB" noProof="0" dirty="0" smtClean="0"/>
              <a:t> </a:t>
            </a:r>
            <a:r>
              <a:rPr lang="en-GB" noProof="0" dirty="0" smtClean="0">
                <a:solidFill>
                  <a:srgbClr val="646464"/>
                </a:solidFill>
              </a:rPr>
              <a:t>•</a:t>
            </a:r>
            <a:endParaRPr lang="en-GB" noProof="0" dirty="0"/>
          </a:p>
        </p:txBody>
      </p:sp>
    </p:spTree>
    <p:extLst>
      <p:ext uri="{BB962C8B-B14F-4D97-AF65-F5344CB8AC3E}">
        <p14:creationId xmlns:p14="http://schemas.microsoft.com/office/powerpoint/2010/main" val="1836398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6"/>
          </p:nvPr>
        </p:nvSpPr>
        <p:spPr>
          <a:xfrm>
            <a:off x="8547100" y="6451600"/>
            <a:ext cx="198438" cy="1477328"/>
          </a:xfrm>
        </p:spPr>
        <p:txBody>
          <a:bodyPr/>
          <a:lstStyle>
            <a:lvl1pPr>
              <a:defRPr/>
            </a:lvl1pPr>
          </a:lstStyle>
          <a:p>
            <a:fld id="{D91B7C62-F3B6-4A82-A94C-7FC5912D64A7}"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7"/>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038517755"/>
      </p:ext>
    </p:extLst>
  </p:cSld>
  <p:clrMapOvr>
    <a:masterClrMapping/>
  </p:clrMapOvr>
  <p:hf hdr="0" ftr="0"/>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151449685"/>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0"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175969323"/>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0"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557921191"/>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548848249"/>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44C56DE7-7D8F-4FFD-9235-EC987647AE20}"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22805784"/>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645118281"/>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7" name="Picture 2"/>
          <p:cNvPicPr>
            <a:picLocks noChangeAspect="1" noChangeArrowheads="1"/>
          </p:cNvPicPr>
          <p:nvPr/>
        </p:nvPicPr>
        <p:blipFill>
          <a:blip r:embed="rId2"/>
          <a:srcRect/>
          <a:stretch>
            <a:fillRect/>
          </a:stretch>
        </p:blipFill>
        <p:spPr bwMode="black">
          <a:xfrm>
            <a:off x="539750" y="755650"/>
            <a:ext cx="3330575" cy="720725"/>
          </a:xfrm>
          <a:prstGeom prst="rect">
            <a:avLst/>
          </a:prstGeom>
          <a:noFill/>
          <a:ln w="9525">
            <a:noFill/>
            <a:miter lim="800000"/>
            <a:headEnd/>
            <a:tailEnd/>
          </a:ln>
        </p:spPr>
      </p:pic>
      <p:pic>
        <p:nvPicPr>
          <p:cNvPr id="8" name="NORDEALOGO" descr="LOGO"/>
          <p:cNvPicPr>
            <a:picLocks noChangeAspect="1"/>
          </p:cNvPicPr>
          <p:nvPr userDrawn="1"/>
        </p:nvPicPr>
        <p:blipFill>
          <a:blip r:embed="rId3"/>
          <a:srcRect/>
          <a:stretch>
            <a:fillRect/>
          </a:stretch>
        </p:blipFill>
        <p:spPr bwMode="black">
          <a:xfrm>
            <a:off x="6965950" y="6318250"/>
            <a:ext cx="1746250" cy="325438"/>
          </a:xfrm>
          <a:prstGeom prst="rect">
            <a:avLst/>
          </a:prstGeom>
          <a:noFill/>
          <a:ln w="9525">
            <a:noFill/>
            <a:miter lim="800000"/>
            <a:headEnd/>
            <a:tailEnd/>
          </a:ln>
        </p:spPr>
      </p:pic>
      <p:sp>
        <p:nvSpPr>
          <p:cNvPr id="2" name="Title 1"/>
          <p:cNvSpPr>
            <a:spLocks noGrp="1"/>
          </p:cNvSpPr>
          <p:nvPr>
            <p:ph type="ctrTitle"/>
          </p:nvPr>
        </p:nvSpPr>
        <p:spPr>
          <a:xfrm>
            <a:off x="540000" y="2663915"/>
            <a:ext cx="7663018" cy="1243068"/>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499625108"/>
      </p:ext>
    </p:extLst>
  </p:cSld>
  <p:clrMapOvr>
    <a:masterClrMapping/>
  </p:clrMapOvr>
  <p:hf sldNum="0" hdr="0" ftr="0" dt="0"/>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grpSp>
        <p:nvGrpSpPr>
          <p:cNvPr id="4" name="Group 14"/>
          <p:cNvGrpSpPr>
            <a:grpSpLocks/>
          </p:cNvGrpSpPr>
          <p:nvPr/>
        </p:nvGrpSpPr>
        <p:grpSpPr bwMode="auto">
          <a:xfrm>
            <a:off x="-17463" y="6375400"/>
            <a:ext cx="6799263" cy="482600"/>
            <a:chOff x="-18000" y="6375400"/>
            <a:chExt cx="6799263" cy="482600"/>
          </a:xfrm>
        </p:grpSpPr>
        <p:grpSp>
          <p:nvGrpSpPr>
            <p:cNvPr id="5" name="Grupp 11"/>
            <p:cNvGrpSpPr>
              <a:grpSpLocks/>
            </p:cNvGrpSpPr>
            <p:nvPr/>
          </p:nvGrpSpPr>
          <p:grpSpPr bwMode="auto">
            <a:xfrm>
              <a:off x="-18000"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6" name="Picture 16"/>
            <p:cNvPicPr>
              <a:picLocks noChangeAspect="1"/>
            </p:cNvPicPr>
            <p:nvPr/>
          </p:nvPicPr>
          <p:blipFill>
            <a:blip r:embed="rId2"/>
            <a:srcRect/>
            <a:stretch>
              <a:fillRect/>
            </a:stretch>
          </p:blipFill>
          <p:spPr bwMode="white">
            <a:xfrm>
              <a:off x="360000" y="6555600"/>
              <a:ext cx="828000" cy="188182"/>
            </a:xfrm>
            <a:prstGeom prst="rect">
              <a:avLst/>
            </a:prstGeom>
            <a:noFill/>
            <a:ln w="9525">
              <a:noFill/>
              <a:miter lim="800000"/>
              <a:headEnd/>
              <a:tailEnd/>
            </a:ln>
          </p:spPr>
        </p:pic>
      </p:grpSp>
      <p:sp>
        <p:nvSpPr>
          <p:cNvPr id="8" name="Title Placeholder 1"/>
          <p:cNvSpPr>
            <a:spLocks noGrp="1"/>
          </p:cNvSpPr>
          <p:nvPr>
            <p:ph type="title"/>
          </p:nvPr>
        </p:nvSpPr>
        <p:spPr>
          <a:xfrm>
            <a:off x="360000" y="233645"/>
            <a:ext cx="8461376" cy="585065"/>
          </a:xfrm>
          <a:prstGeom prst="rect">
            <a:avLst/>
          </a:prstGeom>
        </p:spPr>
        <p:txBody>
          <a:bodyPr rtlCol="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2"/>
          <p:cNvSpPr>
            <a:spLocks noGrp="1"/>
          </p:cNvSpPr>
          <p:nvPr>
            <p:ph type="dt" sz="half" idx="10"/>
          </p:nvPr>
        </p:nvSpPr>
        <p:spPr/>
        <p:txBody>
          <a:bodyPr/>
          <a:lstStyle>
            <a:lvl1pPr algn="r">
              <a:defRPr sz="800" i="1">
                <a:latin typeface="+mn-lt"/>
                <a:cs typeface="Arial" pitchFamily="34" charset="0"/>
              </a:defRPr>
            </a:lvl1pPr>
          </a:lstStyle>
          <a:p>
            <a:pPr>
              <a:defRPr/>
            </a:pPr>
            <a:r>
              <a:rPr lang="en-US">
                <a:solidFill>
                  <a:srgbClr val="191919"/>
                </a:solidFill>
              </a:rPr>
              <a:t> </a:t>
            </a:r>
          </a:p>
        </p:txBody>
      </p:sp>
      <p:sp>
        <p:nvSpPr>
          <p:cNvPr id="12" name="Slide Number Placeholder 4"/>
          <p:cNvSpPr>
            <a:spLocks noGrp="1"/>
          </p:cNvSpPr>
          <p:nvPr>
            <p:ph type="sldNum" sz="quarter" idx="11"/>
          </p:nvPr>
        </p:nvSpPr>
        <p:spPr>
          <a:xfrm>
            <a:off x="8547100" y="6451600"/>
            <a:ext cx="198438" cy="244475"/>
          </a:xfrm>
        </p:spPr>
        <p:txBody>
          <a:bodyPr/>
          <a:lstStyle>
            <a:lvl1pPr algn="r">
              <a:defRPr sz="800"/>
            </a:lvl1pPr>
          </a:lstStyle>
          <a:p>
            <a:pPr>
              <a:defRPr/>
            </a:pPr>
            <a:fld id="{EA8A6CB4-ED3C-43D1-BA42-DC0E96D77157}" type="slidenum">
              <a:rPr lang="en-US">
                <a:solidFill>
                  <a:srgbClr val="191919"/>
                </a:solidFill>
              </a:rPr>
              <a:pPr>
                <a:defRPr/>
              </a:pPr>
              <a:t>‹#›</a:t>
            </a:fld>
            <a:r>
              <a:rPr lang="en-US">
                <a:solidFill>
                  <a:srgbClr val="191919"/>
                </a:solidFill>
              </a:rPr>
              <a:t> • </a:t>
            </a:r>
          </a:p>
        </p:txBody>
      </p:sp>
      <p:sp>
        <p:nvSpPr>
          <p:cNvPr id="13" name="Footer Placeholder 3"/>
          <p:cNvSpPr>
            <a:spLocks noGrp="1"/>
          </p:cNvSpPr>
          <p:nvPr>
            <p:ph type="ftr" sz="quarter" idx="12"/>
          </p:nvPr>
        </p:nvSpPr>
        <p:spPr/>
        <p:txBody>
          <a:bodyPr/>
          <a:lstStyle>
            <a:lvl1pPr algn="r">
              <a:defRPr sz="800">
                <a:latin typeface="+mn-lt"/>
                <a:cs typeface="Arial" pitchFamily="34" charset="0"/>
              </a:defRPr>
            </a:lvl1pPr>
          </a:lstStyle>
          <a:p>
            <a:pPr>
              <a:defRPr/>
            </a:pPr>
            <a:r>
              <a:rPr lang="en-US">
                <a:solidFill>
                  <a:srgbClr val="191919"/>
                </a:solidFill>
              </a:rPr>
              <a:t> </a:t>
            </a:r>
          </a:p>
        </p:txBody>
      </p:sp>
    </p:spTree>
    <p:extLst>
      <p:ext uri="{BB962C8B-B14F-4D97-AF65-F5344CB8AC3E}">
        <p14:creationId xmlns:p14="http://schemas.microsoft.com/office/powerpoint/2010/main" val="1939493612"/>
      </p:ext>
    </p:extLst>
  </p:cSld>
  <p:clrMapOvr>
    <a:masterClrMapping/>
  </p:clrMapOvr>
  <p:hf hdr="0" ftr="0" dt="0"/>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9" name="Picture 2"/>
          <p:cNvPicPr>
            <a:picLocks noChangeAspect="1" noChangeArrowheads="1"/>
          </p:cNvPicPr>
          <p:nvPr/>
        </p:nvPicPr>
        <p:blipFill>
          <a:blip r:embed="rId2"/>
          <a:srcRect/>
          <a:stretch>
            <a:fillRect/>
          </a:stretch>
        </p:blipFill>
        <p:spPr bwMode="black">
          <a:xfrm>
            <a:off x="539750" y="755650"/>
            <a:ext cx="3330575" cy="720725"/>
          </a:xfrm>
          <a:prstGeom prst="rect">
            <a:avLst/>
          </a:prstGeom>
          <a:noFill/>
          <a:ln w="9525">
            <a:noFill/>
            <a:miter lim="800000"/>
            <a:headEnd/>
            <a:tailEnd/>
          </a:ln>
        </p:spPr>
      </p:pic>
      <p:pic>
        <p:nvPicPr>
          <p:cNvPr id="10" name="NORDEALOGO" descr="LOGO"/>
          <p:cNvPicPr>
            <a:picLocks noChangeAspect="1"/>
          </p:cNvPicPr>
          <p:nvPr userDrawn="1"/>
        </p:nvPicPr>
        <p:blipFill>
          <a:blip r:embed="rId3"/>
          <a:srcRect/>
          <a:stretch>
            <a:fillRect/>
          </a:stretch>
        </p:blipFill>
        <p:spPr bwMode="black">
          <a:xfrm>
            <a:off x="6965950" y="6318250"/>
            <a:ext cx="1746250" cy="325438"/>
          </a:xfrm>
          <a:prstGeom prst="rect">
            <a:avLst/>
          </a:prstGeom>
          <a:noFill/>
          <a:ln w="9525">
            <a:noFill/>
            <a:miter lim="800000"/>
            <a:headEnd/>
            <a:tailEnd/>
          </a:ln>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spcCol="0" rtlCol="0">
            <a:noAutofit/>
          </a:bodyPr>
          <a:lstStyle>
            <a:lvl1pPr marL="0" indent="0">
              <a:buNone/>
              <a:defRPr/>
            </a:lvl1pPr>
          </a:lstStyle>
          <a:p>
            <a:pPr lvl="0"/>
            <a:r>
              <a:rPr lang="en-US" noProof="0" smtClean="0"/>
              <a:t>Click icon to add picture</a:t>
            </a:r>
            <a:endParaRPr noProof="0"/>
          </a:p>
        </p:txBody>
      </p:sp>
    </p:spTree>
    <p:extLst>
      <p:ext uri="{BB962C8B-B14F-4D97-AF65-F5344CB8AC3E}">
        <p14:creationId xmlns:p14="http://schemas.microsoft.com/office/powerpoint/2010/main" val="3727333623"/>
      </p:ext>
    </p:extLst>
  </p:cSld>
  <p:clrMapOvr>
    <a:masterClrMapping/>
  </p:clrMapOvr>
  <p:hf sldNum="0" hdr="0" ftr="0" dt="0"/>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6"/>
          </p:nvPr>
        </p:nvSpPr>
        <p:spPr/>
        <p:txBody>
          <a:bodyPr/>
          <a:lstStyle>
            <a:lvl1pPr>
              <a:defRPr/>
            </a:lvl1pPr>
          </a:lstStyle>
          <a:p>
            <a:pPr>
              <a:defRPr/>
            </a:pPr>
            <a:fld id="{82AD546F-100D-4B6B-B0EB-27B597DCD612}"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7"/>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78257813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8" name="Text Placeholder 2"/>
          <p:cNvSpPr>
            <a:spLocks noGrp="1"/>
          </p:cNvSpPr>
          <p:nvPr>
            <p:ph idx="1"/>
          </p:nvPr>
        </p:nvSpPr>
        <p:spPr>
          <a:xfrm>
            <a:off x="360002" y="1044001"/>
            <a:ext cx="8461376" cy="4617025"/>
          </a:xfrm>
          <a:prstGeom prst="rect">
            <a:avLst/>
          </a:prstGeom>
        </p:spPr>
        <p:txBody>
          <a:bodyPr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5" name="Slide Number Placeholder 4"/>
          <p:cNvSpPr>
            <a:spLocks noGrp="1"/>
          </p:cNvSpPr>
          <p:nvPr>
            <p:ph type="sldNum" sz="quarter" idx="13"/>
          </p:nvPr>
        </p:nvSpPr>
        <p:spPr>
          <a:xfrm>
            <a:off x="8547100" y="6451600"/>
            <a:ext cx="198438" cy="1477328"/>
          </a:xfrm>
        </p:spPr>
        <p:txBody>
          <a:bodyPr/>
          <a:lstStyle>
            <a:lvl1pPr>
              <a:defRPr/>
            </a:lvl1pPr>
          </a:lstStyle>
          <a:p>
            <a:fld id="{DFE9513C-9E9B-416A-AB8B-BC34841513D8}" type="slidenum">
              <a:rPr lang="en-GB" altLang="en-US">
                <a:solidFill>
                  <a:srgbClr val="005284"/>
                </a:solidFill>
              </a:rPr>
              <a:pPr/>
              <a:t>‹#›</a:t>
            </a:fld>
            <a:r>
              <a:rPr lang="en-GB" altLang="en-US">
                <a:solidFill>
                  <a:srgbClr val="005284"/>
                </a:solidFill>
              </a:rPr>
              <a:t> • </a:t>
            </a:r>
          </a:p>
        </p:txBody>
      </p:sp>
      <p:sp>
        <p:nvSpPr>
          <p:cNvPr id="6"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2690577968"/>
      </p:ext>
    </p:extLst>
  </p:cSld>
  <p:clrMapOvr>
    <a:masterClrMapping/>
  </p:clrMapOvr>
  <p:hf hdr="0" ftr="0"/>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spcCol="0" rtlCol="0">
            <a:noAutofit/>
          </a:bodyPr>
          <a:lstStyle>
            <a:lvl1pPr marL="0" indent="0">
              <a:buNone/>
              <a:defRPr sz="1400"/>
            </a:lvl1pPr>
          </a:lstStyle>
          <a:p>
            <a:pPr lvl="0"/>
            <a:r>
              <a:rPr lang="en-US" noProof="0" smtClean="0"/>
              <a:t>Click icon to add picture</a:t>
            </a:r>
            <a:endParaRPr noProof="0"/>
          </a:p>
        </p:txBody>
      </p:sp>
      <p:sp>
        <p:nvSpPr>
          <p:cNvPr id="5" name="Date Placeholder 2"/>
          <p:cNvSpPr>
            <a:spLocks noGrp="1"/>
          </p:cNvSpPr>
          <p:nvPr>
            <p:ph type="dt" sz="half" idx="15"/>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6"/>
          </p:nvPr>
        </p:nvSpPr>
        <p:spPr/>
        <p:txBody>
          <a:bodyPr/>
          <a:lstStyle>
            <a:lvl1pPr>
              <a:defRPr/>
            </a:lvl1pPr>
          </a:lstStyle>
          <a:p>
            <a:pPr>
              <a:defRPr/>
            </a:pPr>
            <a:fld id="{9D79718E-B6E4-45E0-8841-E5F9C62A735D}"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7"/>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246791642"/>
      </p:ext>
    </p:extLst>
  </p:cSld>
  <p:clrMapOvr>
    <a:masterClrMapping/>
  </p:clrMapOvr>
  <p:hf hdr="0" ftr="0" dt="0"/>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8" name="Text Placeholder 2"/>
          <p:cNvSpPr>
            <a:spLocks noGrp="1"/>
          </p:cNvSpPr>
          <p:nvPr>
            <p:ph idx="1"/>
          </p:nvPr>
        </p:nvSpPr>
        <p:spPr>
          <a:xfrm>
            <a:off x="360000" y="1043999"/>
            <a:ext cx="8461376" cy="4617025"/>
          </a:xfrm>
          <a:prstGeom prst="rect">
            <a:avLst/>
          </a:prstGeom>
        </p:spPr>
        <p:txBody>
          <a:bodyPr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5" name="Slide Number Placeholder 4"/>
          <p:cNvSpPr>
            <a:spLocks noGrp="1"/>
          </p:cNvSpPr>
          <p:nvPr>
            <p:ph type="sldNum" sz="quarter" idx="13"/>
          </p:nvPr>
        </p:nvSpPr>
        <p:spPr/>
        <p:txBody>
          <a:bodyPr/>
          <a:lstStyle>
            <a:lvl1pPr>
              <a:defRPr/>
            </a:lvl1pPr>
          </a:lstStyle>
          <a:p>
            <a:pPr>
              <a:defRPr/>
            </a:pPr>
            <a:fld id="{FAFB1A3F-C5C4-40DE-8765-FAF5F9AF6958}" type="slidenum">
              <a:rPr lang="en-US">
                <a:solidFill>
                  <a:srgbClr val="191919"/>
                </a:solidFill>
              </a:rPr>
              <a:pPr>
                <a:defRPr/>
              </a:pPr>
              <a:t>‹#›</a:t>
            </a:fld>
            <a:r>
              <a:rPr lang="en-US">
                <a:solidFill>
                  <a:srgbClr val="191919"/>
                </a:solidFill>
              </a:rPr>
              <a:t> • </a:t>
            </a:r>
          </a:p>
        </p:txBody>
      </p:sp>
      <p:sp>
        <p:nvSpPr>
          <p:cNvPr id="6"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884643230"/>
      </p:ext>
    </p:extLst>
  </p:cSld>
  <p:clrMapOvr>
    <a:masterClrMapping/>
  </p:clrMapOvr>
  <p:hf hdr="0" ftr="0" dt="0"/>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3"/>
          </p:nvPr>
        </p:nvSpPr>
        <p:spPr/>
        <p:txBody>
          <a:bodyPr/>
          <a:lstStyle>
            <a:lvl1pPr>
              <a:defRPr/>
            </a:lvl1pPr>
          </a:lstStyle>
          <a:p>
            <a:pPr>
              <a:defRPr/>
            </a:pPr>
            <a:fld id="{664E8AD9-7588-49EC-85FD-DF1FA72C8E1F}" type="slidenum">
              <a:rPr lang="en-US">
                <a:solidFill>
                  <a:srgbClr val="191919"/>
                </a:solidFill>
              </a:rPr>
              <a:pPr>
                <a:defRPr/>
              </a:pPr>
              <a:t>‹#›</a:t>
            </a:fld>
            <a:r>
              <a:rPr lang="en-US">
                <a:solidFill>
                  <a:srgbClr val="191919"/>
                </a:solidFill>
              </a:rPr>
              <a:t> • </a:t>
            </a:r>
          </a:p>
        </p:txBody>
      </p:sp>
      <p:sp>
        <p:nvSpPr>
          <p:cNvPr id="7"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034834260"/>
      </p:ext>
    </p:extLst>
  </p:cSld>
  <p:clrMapOvr>
    <a:masterClrMapping/>
  </p:clrMapOvr>
  <p:hf hdr="0" ftr="0" dt="0"/>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3"/>
          </p:nvPr>
        </p:nvSpPr>
        <p:spPr/>
        <p:txBody>
          <a:bodyPr/>
          <a:lstStyle>
            <a:lvl1pPr>
              <a:defRPr/>
            </a:lvl1pPr>
          </a:lstStyle>
          <a:p>
            <a:pPr>
              <a:defRPr/>
            </a:pPr>
            <a:fld id="{91998DA7-7DB1-4846-97F5-17D48CBCF8B1}" type="slidenum">
              <a:rPr lang="en-US">
                <a:solidFill>
                  <a:srgbClr val="191919"/>
                </a:solidFill>
              </a:rPr>
              <a:pPr>
                <a:defRPr/>
              </a:pPr>
              <a:t>‹#›</a:t>
            </a:fld>
            <a:r>
              <a:rPr lang="en-US">
                <a:solidFill>
                  <a:srgbClr val="191919"/>
                </a:solidFill>
              </a:rPr>
              <a:t> • </a:t>
            </a:r>
          </a:p>
        </p:txBody>
      </p:sp>
      <p:sp>
        <p:nvSpPr>
          <p:cNvPr id="7"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307867182"/>
      </p:ext>
    </p:extLst>
  </p:cSld>
  <p:clrMapOvr>
    <a:masterClrMapping/>
  </p:clrMapOvr>
  <p:hf hdr="0" ftr="0" dt="0"/>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6" name="Slide Number Placeholder 4"/>
          <p:cNvSpPr>
            <a:spLocks noGrp="1"/>
          </p:cNvSpPr>
          <p:nvPr>
            <p:ph type="sldNum" sz="quarter" idx="13"/>
          </p:nvPr>
        </p:nvSpPr>
        <p:spPr/>
        <p:txBody>
          <a:bodyPr/>
          <a:lstStyle>
            <a:lvl1pPr>
              <a:defRPr/>
            </a:lvl1pPr>
          </a:lstStyle>
          <a:p>
            <a:pPr>
              <a:defRPr/>
            </a:pPr>
            <a:fld id="{6360020A-042C-41EB-B981-3A7400CB0034}" type="slidenum">
              <a:rPr lang="en-US">
                <a:solidFill>
                  <a:srgbClr val="191919"/>
                </a:solidFill>
              </a:rPr>
              <a:pPr>
                <a:defRPr/>
              </a:pPr>
              <a:t>‹#›</a:t>
            </a:fld>
            <a:r>
              <a:rPr lang="en-US">
                <a:solidFill>
                  <a:srgbClr val="191919"/>
                </a:solidFill>
              </a:rPr>
              <a:t> • </a:t>
            </a:r>
          </a:p>
        </p:txBody>
      </p:sp>
      <p:sp>
        <p:nvSpPr>
          <p:cNvPr id="7"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6771265"/>
      </p:ext>
    </p:extLst>
  </p:cSld>
  <p:clrMapOvr>
    <a:masterClrMapping/>
  </p:clrMapOvr>
  <p:hf hdr="0" ftr="0" dt="0"/>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8DCE54DA-0E31-4B24-83E8-2D170EF55DFF}"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5158869"/>
      </p:ext>
    </p:extLst>
  </p:cSld>
  <p:clrMapOvr>
    <a:masterClrMapping/>
  </p:clrMapOvr>
  <p:hf hdr="0" ftr="0" dt="0"/>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7" name="Slide Number Placeholder 4"/>
          <p:cNvSpPr>
            <a:spLocks noGrp="1"/>
          </p:cNvSpPr>
          <p:nvPr>
            <p:ph type="sldNum" sz="quarter" idx="13"/>
          </p:nvPr>
        </p:nvSpPr>
        <p:spPr/>
        <p:txBody>
          <a:bodyPr/>
          <a:lstStyle>
            <a:lvl1pPr>
              <a:defRPr/>
            </a:lvl1pPr>
          </a:lstStyle>
          <a:p>
            <a:pPr>
              <a:defRPr/>
            </a:pPr>
            <a:fld id="{B96F580E-2DDE-4F48-ABD1-EE11E2260696}" type="slidenum">
              <a:rPr lang="en-US">
                <a:solidFill>
                  <a:srgbClr val="191919"/>
                </a:solidFill>
              </a:rPr>
              <a:pPr>
                <a:defRPr/>
              </a:pPr>
              <a:t>‹#›</a:t>
            </a:fld>
            <a:r>
              <a:rPr lang="en-US">
                <a:solidFill>
                  <a:srgbClr val="191919"/>
                </a:solidFill>
              </a:rPr>
              <a:t> • </a:t>
            </a:r>
          </a:p>
        </p:txBody>
      </p:sp>
      <p:sp>
        <p:nvSpPr>
          <p:cNvPr id="8"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75254627"/>
      </p:ext>
    </p:extLst>
  </p:cSld>
  <p:clrMapOvr>
    <a:masterClrMapping/>
  </p:clrMapOvr>
  <p:hf hdr="0" ftr="0" dt="0"/>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p:txBody>
          <a:bodyPr/>
          <a:lstStyle>
            <a:lvl1pPr>
              <a:defRPr/>
            </a:lvl1pPr>
          </a:lstStyle>
          <a:p>
            <a:pPr>
              <a:defRPr/>
            </a:pPr>
            <a:r>
              <a:rPr lang="en-US">
                <a:solidFill>
                  <a:srgbClr val="191919"/>
                </a:solidFill>
              </a:rPr>
              <a:t> </a:t>
            </a:r>
          </a:p>
        </p:txBody>
      </p:sp>
      <p:sp>
        <p:nvSpPr>
          <p:cNvPr id="9" name="Slide Number Placeholder 4"/>
          <p:cNvSpPr>
            <a:spLocks noGrp="1"/>
          </p:cNvSpPr>
          <p:nvPr>
            <p:ph type="sldNum" sz="quarter" idx="18"/>
          </p:nvPr>
        </p:nvSpPr>
        <p:spPr/>
        <p:txBody>
          <a:bodyPr/>
          <a:lstStyle>
            <a:lvl1pPr>
              <a:defRPr/>
            </a:lvl1pPr>
          </a:lstStyle>
          <a:p>
            <a:pPr>
              <a:defRPr/>
            </a:pPr>
            <a:fld id="{7A72098C-C79B-49D4-B0BC-B8874F635D73}" type="slidenum">
              <a:rPr lang="en-US">
                <a:solidFill>
                  <a:srgbClr val="191919"/>
                </a:solidFill>
              </a:rPr>
              <a:pPr>
                <a:defRPr/>
              </a:pPr>
              <a:t>‹#›</a:t>
            </a:fld>
            <a:r>
              <a:rPr lang="en-US">
                <a:solidFill>
                  <a:srgbClr val="191919"/>
                </a:solidFill>
              </a:rPr>
              <a:t> • </a:t>
            </a:r>
          </a:p>
        </p:txBody>
      </p:sp>
      <p:sp>
        <p:nvSpPr>
          <p:cNvPr id="11" name="Footer Placeholder 3"/>
          <p:cNvSpPr>
            <a:spLocks noGrp="1"/>
          </p:cNvSpPr>
          <p:nvPr>
            <p:ph type="ftr" sz="quarter" idx="19"/>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178267456"/>
      </p:ext>
    </p:extLst>
  </p:cSld>
  <p:clrMapOvr>
    <a:masterClrMapping/>
  </p:clrMapOvr>
  <p:hf hdr="0" ftr="0" dt="0"/>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p:txBody>
          <a:bodyPr/>
          <a:lstStyle>
            <a:lvl1pPr>
              <a:defRPr/>
            </a:lvl1pPr>
          </a:lstStyle>
          <a:p>
            <a:pPr>
              <a:defRPr/>
            </a:pPr>
            <a:r>
              <a:rPr lang="en-US">
                <a:solidFill>
                  <a:srgbClr val="191919"/>
                </a:solidFill>
              </a:rPr>
              <a:t> </a:t>
            </a:r>
          </a:p>
        </p:txBody>
      </p:sp>
      <p:sp>
        <p:nvSpPr>
          <p:cNvPr id="9" name="Slide Number Placeholder 4"/>
          <p:cNvSpPr>
            <a:spLocks noGrp="1"/>
          </p:cNvSpPr>
          <p:nvPr>
            <p:ph type="sldNum" sz="quarter" idx="18"/>
          </p:nvPr>
        </p:nvSpPr>
        <p:spPr/>
        <p:txBody>
          <a:bodyPr/>
          <a:lstStyle>
            <a:lvl1pPr>
              <a:defRPr/>
            </a:lvl1pPr>
          </a:lstStyle>
          <a:p>
            <a:pPr>
              <a:defRPr/>
            </a:pPr>
            <a:fld id="{594DF773-F8AB-4B4E-B764-308D216272E6}" type="slidenum">
              <a:rPr lang="en-US">
                <a:solidFill>
                  <a:srgbClr val="191919"/>
                </a:solidFill>
              </a:rPr>
              <a:pPr>
                <a:defRPr/>
              </a:pPr>
              <a:t>‹#›</a:t>
            </a:fld>
            <a:r>
              <a:rPr lang="en-US">
                <a:solidFill>
                  <a:srgbClr val="191919"/>
                </a:solidFill>
              </a:rPr>
              <a:t> • </a:t>
            </a:r>
          </a:p>
        </p:txBody>
      </p:sp>
      <p:sp>
        <p:nvSpPr>
          <p:cNvPr id="11" name="Footer Placeholder 3"/>
          <p:cNvSpPr>
            <a:spLocks noGrp="1"/>
          </p:cNvSpPr>
          <p:nvPr>
            <p:ph type="ftr" sz="quarter" idx="19"/>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1623702570"/>
      </p:ext>
    </p:extLst>
  </p:cSld>
  <p:clrMapOvr>
    <a:masterClrMapping/>
  </p:clrMapOvr>
  <p:hf hdr="0" ftr="0" dt="0"/>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black">
          <a:xfrm>
            <a:off x="360363" y="360363"/>
            <a:ext cx="2330450" cy="503237"/>
          </a:xfrm>
          <a:prstGeom prst="rect">
            <a:avLst/>
          </a:prstGeom>
          <a:noFill/>
          <a:ln w="9525">
            <a:noFill/>
            <a:miter lim="800000"/>
            <a:headEnd/>
            <a:tailEnd/>
          </a:ln>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18" name="Text Placeholder 17"/>
          <p:cNvSpPr>
            <a:spLocks noGrp="1"/>
          </p:cNvSpPr>
          <p:nvPr>
            <p:ph type="body" sz="quarter" idx="10"/>
          </p:nvPr>
        </p:nvSpPr>
        <p:spPr>
          <a:xfrm>
            <a:off x="360000" y="1772816"/>
            <a:ext cx="8461158" cy="3861222"/>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584719639"/>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705E4099-60EE-44EE-A00A-F85748395E22}"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4036330592"/>
      </p:ext>
    </p:extLst>
  </p:cSld>
  <p:clrMapOvr>
    <a:masterClrMapping/>
  </p:clrMapOvr>
  <p:hf hdr="0" ftr="0"/>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black">
          <a:xfrm>
            <a:off x="360363" y="360363"/>
            <a:ext cx="2330450" cy="503237"/>
          </a:xfrm>
          <a:prstGeom prst="rect">
            <a:avLst/>
          </a:prstGeom>
          <a:noFill/>
          <a:ln w="9525">
            <a:noFill/>
            <a:miter lim="800000"/>
            <a:headEnd/>
            <a:tailEnd/>
          </a:ln>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18" name="Text Placeholder 17"/>
          <p:cNvSpPr>
            <a:spLocks noGrp="1"/>
          </p:cNvSpPr>
          <p:nvPr>
            <p:ph type="body" sz="quarter" idx="10"/>
          </p:nvPr>
        </p:nvSpPr>
        <p:spPr>
          <a:xfrm>
            <a:off x="359999" y="1916832"/>
            <a:ext cx="5400000" cy="3717206"/>
          </a:xfrm>
        </p:spPr>
        <p:txBody>
          <a:bodyPr>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en-US" noProof="0" smtClean="0"/>
              <a:t>Click icon to add picture</a:t>
            </a:r>
            <a:endParaRPr noProof="0"/>
          </a:p>
        </p:txBody>
      </p:sp>
    </p:spTree>
    <p:extLst>
      <p:ext uri="{BB962C8B-B14F-4D97-AF65-F5344CB8AC3E}">
        <p14:creationId xmlns:p14="http://schemas.microsoft.com/office/powerpoint/2010/main" val="2723316229"/>
      </p:ext>
    </p:extLst>
  </p:cSld>
  <p:clrMapOvr>
    <a:masterClrMapping/>
  </p:clrMapOvr>
  <p:hf sldNum="0" hdr="0" ftr="0" dt="0"/>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4" name="Slide Number Placeholder 4"/>
          <p:cNvSpPr>
            <a:spLocks noGrp="1"/>
          </p:cNvSpPr>
          <p:nvPr>
            <p:ph type="sldNum" sz="quarter" idx="13"/>
          </p:nvPr>
        </p:nvSpPr>
        <p:spPr/>
        <p:txBody>
          <a:bodyPr/>
          <a:lstStyle>
            <a:lvl1pPr>
              <a:defRPr/>
            </a:lvl1pPr>
          </a:lstStyle>
          <a:p>
            <a:pPr>
              <a:defRPr/>
            </a:pPr>
            <a:fld id="{0D8BD145-9D28-4050-88EA-0698BC9286E3}" type="slidenum">
              <a:rPr lang="en-US">
                <a:solidFill>
                  <a:srgbClr val="191919"/>
                </a:solidFill>
              </a:rPr>
              <a:pPr>
                <a:defRPr/>
              </a:pPr>
              <a:t>‹#›</a:t>
            </a:fld>
            <a:r>
              <a:rPr lang="en-US">
                <a:solidFill>
                  <a:srgbClr val="191919"/>
                </a:solidFill>
              </a:rPr>
              <a:t> • </a:t>
            </a:r>
          </a:p>
        </p:txBody>
      </p:sp>
      <p:sp>
        <p:nvSpPr>
          <p:cNvPr id="5"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43227040"/>
      </p:ext>
    </p:extLst>
  </p:cSld>
  <p:clrMapOvr>
    <a:masterClrMapping/>
  </p:clrMapOvr>
  <p:hf hdr="0" ftr="0" dt="0"/>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1"/>
          </p:nvPr>
        </p:nvSpPr>
        <p:spPr/>
        <p:txBody>
          <a:bodyPr/>
          <a:lstStyle>
            <a:lvl1pPr>
              <a:defRPr/>
            </a:lvl1pPr>
          </a:lstStyle>
          <a:p>
            <a:pPr>
              <a:defRPr/>
            </a:pPr>
            <a:r>
              <a:rPr lang="en-US">
                <a:solidFill>
                  <a:srgbClr val="191919"/>
                </a:solidFill>
              </a:rPr>
              <a:t> </a:t>
            </a:r>
          </a:p>
        </p:txBody>
      </p:sp>
      <p:sp>
        <p:nvSpPr>
          <p:cNvPr id="3" name="Slide Number Placeholder 4"/>
          <p:cNvSpPr>
            <a:spLocks noGrp="1"/>
          </p:cNvSpPr>
          <p:nvPr>
            <p:ph type="sldNum" sz="quarter" idx="13"/>
          </p:nvPr>
        </p:nvSpPr>
        <p:spPr/>
        <p:txBody>
          <a:bodyPr/>
          <a:lstStyle>
            <a:lvl1pPr>
              <a:defRPr/>
            </a:lvl1pPr>
          </a:lstStyle>
          <a:p>
            <a:pPr>
              <a:defRPr/>
            </a:pPr>
            <a:fld id="{D600C399-0FB1-4460-B9CC-7F5557C78846}" type="slidenum">
              <a:rPr lang="en-US">
                <a:solidFill>
                  <a:srgbClr val="191919"/>
                </a:solidFill>
              </a:rPr>
              <a:pPr>
                <a:defRPr/>
              </a:pPr>
              <a:t>‹#›</a:t>
            </a:fld>
            <a:r>
              <a:rPr lang="en-US">
                <a:solidFill>
                  <a:srgbClr val="191919"/>
                </a:solidFill>
              </a:rPr>
              <a:t> • </a:t>
            </a:r>
          </a:p>
        </p:txBody>
      </p:sp>
      <p:sp>
        <p:nvSpPr>
          <p:cNvPr id="4" name="Footer Placeholder 3"/>
          <p:cNvSpPr>
            <a:spLocks noGrp="1"/>
          </p:cNvSpPr>
          <p:nvPr>
            <p:ph type="ftr" sz="quarter" idx="14"/>
          </p:nvPr>
        </p:nvSpPr>
        <p:spPr/>
        <p:txBody>
          <a:bodyPr/>
          <a:lstStyle>
            <a:lvl1pPr>
              <a:defRPr/>
            </a:lvl1pPr>
          </a:lstStyle>
          <a:p>
            <a:pPr>
              <a:defRPr/>
            </a:pPr>
            <a:r>
              <a:rPr lang="en-US">
                <a:solidFill>
                  <a:srgbClr val="191919"/>
                </a:solidFill>
              </a:rPr>
              <a:t> </a:t>
            </a:r>
          </a:p>
        </p:txBody>
      </p:sp>
    </p:spTree>
    <p:extLst>
      <p:ext uri="{BB962C8B-B14F-4D97-AF65-F5344CB8AC3E}">
        <p14:creationId xmlns:p14="http://schemas.microsoft.com/office/powerpoint/2010/main" val="2524169626"/>
      </p:ext>
    </p:extLst>
  </p:cSld>
  <p:clrMapOvr>
    <a:masterClrMapping/>
  </p:clrMapOvr>
  <p:hf hdr="0" ftr="0" dt="0"/>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7" name="Picture 2"/>
          <p:cNvPicPr>
            <a:picLocks noChangeAspect="1" noChangeArrowheads="1"/>
          </p:cNvPicPr>
          <p:nvPr/>
        </p:nvPicPr>
        <p:blipFill>
          <a:blip r:embed="rId2"/>
          <a:srcRect/>
          <a:stretch>
            <a:fillRect/>
          </a:stretch>
        </p:blipFill>
        <p:spPr bwMode="black">
          <a:xfrm>
            <a:off x="3398838" y="2087563"/>
            <a:ext cx="2339975" cy="506412"/>
          </a:xfrm>
          <a:prstGeom prst="rect">
            <a:avLst/>
          </a:prstGeom>
          <a:noFill/>
          <a:ln w="9525">
            <a:noFill/>
            <a:miter lim="800000"/>
            <a:headEnd/>
            <a:tailEnd/>
          </a:ln>
        </p:spPr>
      </p:pic>
      <p:pic>
        <p:nvPicPr>
          <p:cNvPr id="8" name="NORDEALOGO" descr="LOGO"/>
          <p:cNvPicPr>
            <a:picLocks noChangeAspect="1"/>
          </p:cNvPicPr>
          <p:nvPr userDrawn="1"/>
        </p:nvPicPr>
        <p:blipFill>
          <a:blip r:embed="rId3"/>
          <a:srcRect/>
          <a:stretch>
            <a:fillRect/>
          </a:stretch>
        </p:blipFill>
        <p:spPr bwMode="black">
          <a:xfrm>
            <a:off x="6965950" y="6318250"/>
            <a:ext cx="1746250" cy="325438"/>
          </a:xfrm>
          <a:prstGeom prst="rect">
            <a:avLst/>
          </a:prstGeom>
          <a:noFill/>
          <a:ln w="9525">
            <a:noFill/>
            <a:miter lim="800000"/>
            <a:headEnd/>
            <a:tailEnd/>
          </a:ln>
        </p:spPr>
      </p:pic>
      <p:sp>
        <p:nvSpPr>
          <p:cNvPr id="2" name="Title 1"/>
          <p:cNvSpPr>
            <a:spLocks noGrp="1"/>
          </p:cNvSpPr>
          <p:nvPr>
            <p:ph type="ctrTitle"/>
          </p:nvPr>
        </p:nvSpPr>
        <p:spPr>
          <a:xfrm>
            <a:off x="2411760" y="2978950"/>
            <a:ext cx="4320480" cy="495055"/>
          </a:xfrm>
        </p:spPr>
        <p:txBody>
          <a:bodyPr>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4088286816"/>
      </p:ext>
    </p:extLst>
  </p:cSld>
  <p:clrMapOvr>
    <a:masterClrMapping/>
  </p:clrMapOvr>
  <p:hf sldNum="0" hdr="0" ftr="0" dt="0"/>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6388"/>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Tree>
    <p:extLst>
      <p:ext uri="{BB962C8B-B14F-4D97-AF65-F5344CB8AC3E}">
        <p14:creationId xmlns:p14="http://schemas.microsoft.com/office/powerpoint/2010/main" val="78236703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2" y="234001"/>
            <a:ext cx="8461376" cy="585065"/>
          </a:xfrm>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282736"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7CE23621-CA2D-4AF0-AA12-A03D6525DD99}"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467108679"/>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856" y="755756"/>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en-GB" noProof="0" smtClean="0"/>
              <a:t>Klicka här för att ändra format</a:t>
            </a:r>
            <a:endParaRPr lang="en-GB" noProof="0"/>
          </a:p>
        </p:txBody>
      </p:sp>
      <p:sp>
        <p:nvSpPr>
          <p:cNvPr id="3" name="Subtitle 2"/>
          <p:cNvSpPr>
            <a:spLocks noGrp="1"/>
          </p:cNvSpPr>
          <p:nvPr>
            <p:ph type="subTitle" idx="1"/>
          </p:nvPr>
        </p:nvSpPr>
        <p:spPr>
          <a:xfrm>
            <a:off x="540000" y="4420940"/>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en-GB" noProof="0" dirty="0" smtClean="0"/>
              <a:t>Klicka på ikonen för att lägga till en bild</a:t>
            </a:r>
            <a:endParaRPr lang="en-GB" noProof="0" dirty="0"/>
          </a:p>
        </p:txBody>
      </p:sp>
    </p:spTree>
    <p:extLst>
      <p:ext uri="{BB962C8B-B14F-4D97-AF65-F5344CB8AC3E}">
        <p14:creationId xmlns:p14="http://schemas.microsoft.com/office/powerpoint/2010/main" val="588173504"/>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30" y="990001"/>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492530"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noChangeAspect="1"/>
          </p:cNvSpPr>
          <p:nvPr>
            <p:ph type="pic" sz="quarter" idx="14"/>
          </p:nvPr>
        </p:nvSpPr>
        <p:spPr>
          <a:xfrm>
            <a:off x="17"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C1A00DC9-4CC9-4A6A-900B-645206B5E9D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577973986"/>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1"/>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en-GB" noProof="0" smtClean="0"/>
              <a:t>Klicka här för att ändra format</a:t>
            </a:r>
            <a:endParaRPr lang="en-GB" noProof="0"/>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2373" indent="0">
              <a:buFontTx/>
              <a:buNone/>
              <a:defRPr sz="1400">
                <a:latin typeface="+mn-lt"/>
              </a:defRPr>
            </a:lvl2pPr>
            <a:lvl3pPr marL="904758" indent="0">
              <a:buFontTx/>
              <a:buNone/>
              <a:defRPr sz="1400">
                <a:latin typeface="+mn-lt"/>
              </a:defRPr>
            </a:lvl3pPr>
            <a:lvl4pPr marL="1357137" indent="0">
              <a:buFontTx/>
              <a:buNone/>
              <a:defRPr sz="1400">
                <a:latin typeface="+mn-lt"/>
              </a:defRPr>
            </a:lvl4pPr>
            <a:lvl5pPr marL="1809514" indent="0">
              <a:buFontTx/>
              <a:buNone/>
              <a:defRPr sz="1400">
                <a:latin typeface="+mn-lt"/>
              </a:defRPr>
            </a:lvl5pPr>
            <a:lvl6pPr marL="2261896" indent="0">
              <a:buFontTx/>
              <a:buNone/>
              <a:defRPr sz="1400">
                <a:latin typeface="+mn-lt"/>
              </a:defRPr>
            </a:lvl6pPr>
            <a:lvl7pPr marL="2714280" indent="0">
              <a:buFontTx/>
              <a:buNone/>
              <a:defRPr sz="1400">
                <a:latin typeface="+mn-lt"/>
              </a:defRPr>
            </a:lvl7pPr>
            <a:lvl8pPr marL="3166657" indent="0">
              <a:buFontTx/>
              <a:buNone/>
              <a:defRPr sz="1400">
                <a:latin typeface="+mn-lt"/>
              </a:defRPr>
            </a:lvl8pPr>
            <a:lvl9pPr marL="3619033" indent="0">
              <a:buFontTx/>
              <a:buNone/>
              <a:defRPr sz="1400">
                <a:latin typeface="+mn-l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en-GB" noProof="0" dirty="0" smtClean="0"/>
              <a:t>Klicka på ikonen för att lägga till en bild</a:t>
            </a:r>
            <a:endParaRPr lang="en-GB" noProof="0" dirty="0"/>
          </a:p>
        </p:txBody>
      </p:sp>
      <p:sp>
        <p:nvSpPr>
          <p:cNvPr id="5" name="Slide Number Placeholder 4"/>
          <p:cNvSpPr>
            <a:spLocks noGrp="1"/>
          </p:cNvSpPr>
          <p:nvPr>
            <p:ph type="sldNum" sz="quarter" idx="15"/>
          </p:nvPr>
        </p:nvSpPr>
        <p:spPr/>
        <p:txBody>
          <a:bodyPr/>
          <a:lstStyle>
            <a:lvl1pPr>
              <a:defRPr/>
            </a:lvl1pPr>
          </a:lstStyle>
          <a:p>
            <a:fld id="{96F5974E-8629-428F-BA30-23CC4E457E94}"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3773819217"/>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35115"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187499"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39877"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092251" marR="0" indent="-282736"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fld id="{C17859E0-12DB-484C-8F3F-320EDFBD5D2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728887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49D3FE4F-8A4C-40BD-8314-FB1E05912123}"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564256663"/>
      </p:ext>
    </p:extLst>
  </p:cSld>
  <p:clrMapOvr>
    <a:masterClrMapping/>
  </p:clrMapOvr>
  <p:hf hdr="0" ftr="0"/>
</p:sldLayout>
</file>

<file path=ppt/slideLayouts/slideLayout730.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Klicka här för att ändra format</a:t>
            </a:r>
            <a:endParaRPr lang="en-GB" noProof="0"/>
          </a:p>
        </p:txBody>
      </p:sp>
      <p:sp>
        <p:nvSpPr>
          <p:cNvPr id="3" name="Content Placeholder 2"/>
          <p:cNvSpPr>
            <a:spLocks noGrp="1"/>
          </p:cNvSpPr>
          <p:nvPr>
            <p:ph idx="1"/>
          </p:nvPr>
        </p:nvSpPr>
        <p:spPr>
          <a:xfrm>
            <a:off x="360002" y="1044017"/>
            <a:ext cx="8461376" cy="4572000"/>
          </a:xfrm>
        </p:spPr>
        <p:txBody>
          <a:bodyPr/>
          <a:lstStyle>
            <a:lvl1pPr marL="0" marR="0" indent="0" algn="l" defTabSz="904758" rtl="0" eaLnBrk="1" fontAlgn="auto" latinLnBrk="0" hangingPunct="1">
              <a:lnSpc>
                <a:spcPct val="150000"/>
              </a:lnSpc>
              <a:spcBef>
                <a:spcPct val="20000"/>
              </a:spcBef>
              <a:spcAft>
                <a:spcPts val="0"/>
              </a:spcAft>
              <a:buClrTx/>
              <a:buSzPct val="150000"/>
              <a:buFontTx/>
              <a:buNone/>
              <a:tabLst/>
              <a:defRPr/>
            </a:lvl1pPr>
            <a:lvl2pPr marL="452373" marR="0" indent="0" algn="l" defTabSz="904758" rtl="0" eaLnBrk="1" fontAlgn="auto" latinLnBrk="0" hangingPunct="1">
              <a:lnSpc>
                <a:spcPct val="150000"/>
              </a:lnSpc>
              <a:spcBef>
                <a:spcPct val="20000"/>
              </a:spcBef>
              <a:spcAft>
                <a:spcPts val="0"/>
              </a:spcAft>
              <a:buClrTx/>
              <a:buSzPct val="150000"/>
              <a:buFontTx/>
              <a:buNone/>
              <a:tabLst/>
              <a:defRPr/>
            </a:lvl2pPr>
            <a:lvl3pPr marL="904758" marR="0" indent="0" algn="l" defTabSz="904758" rtl="0" eaLnBrk="1" fontAlgn="auto" latinLnBrk="0" hangingPunct="1">
              <a:lnSpc>
                <a:spcPct val="150000"/>
              </a:lnSpc>
              <a:spcBef>
                <a:spcPct val="20000"/>
              </a:spcBef>
              <a:spcAft>
                <a:spcPts val="0"/>
              </a:spcAft>
              <a:buClrTx/>
              <a:buSzPct val="150000"/>
              <a:buFontTx/>
              <a:buNone/>
              <a:tabLst/>
              <a:defRPr/>
            </a:lvl3pPr>
            <a:lvl4pPr marL="1357137" marR="0" indent="0" algn="l" defTabSz="904758" rtl="0" eaLnBrk="1" fontAlgn="auto" latinLnBrk="0" hangingPunct="1">
              <a:lnSpc>
                <a:spcPct val="150000"/>
              </a:lnSpc>
              <a:spcBef>
                <a:spcPct val="20000"/>
              </a:spcBef>
              <a:spcAft>
                <a:spcPts val="0"/>
              </a:spcAft>
              <a:buClrTx/>
              <a:buSzPct val="150000"/>
              <a:buFontTx/>
              <a:buNone/>
              <a:tabLst/>
              <a:defRPr/>
            </a:lvl4pPr>
            <a:lvl5pPr marL="1809514" marR="0" indent="0" algn="l" defTabSz="904758" rtl="0" eaLnBrk="1" fontAlgn="auto" latinLnBrk="0" hangingPunct="1">
              <a:lnSpc>
                <a:spcPct val="150000"/>
              </a:lnSpc>
              <a:spcBef>
                <a:spcPct val="20000"/>
              </a:spcBef>
              <a:spcAft>
                <a:spcPts val="0"/>
              </a:spcAft>
              <a:buClrTx/>
              <a:buSzPct val="150000"/>
              <a:buFontTx/>
              <a:buNone/>
              <a:tabLst/>
              <a:defRPr/>
            </a:lvl5pPr>
            <a:lvl6pPr marL="2261896" marR="0" indent="0" algn="l" defTabSz="904758" rtl="0" eaLnBrk="1" fontAlgn="auto" latinLnBrk="0" hangingPunct="1">
              <a:lnSpc>
                <a:spcPct val="150000"/>
              </a:lnSpc>
              <a:spcBef>
                <a:spcPct val="20000"/>
              </a:spcBef>
              <a:spcAft>
                <a:spcPts val="0"/>
              </a:spcAft>
              <a:buClrTx/>
              <a:buSzPct val="150000"/>
              <a:buFontTx/>
              <a:buNone/>
              <a:tabLst/>
              <a:defRPr/>
            </a:lvl6pPr>
            <a:lvl7pPr marL="2714280" marR="0" indent="0" algn="l" defTabSz="904758" rtl="0" eaLnBrk="1" fontAlgn="auto" latinLnBrk="0" hangingPunct="1">
              <a:lnSpc>
                <a:spcPct val="150000"/>
              </a:lnSpc>
              <a:spcBef>
                <a:spcPct val="20000"/>
              </a:spcBef>
              <a:spcAft>
                <a:spcPts val="0"/>
              </a:spcAft>
              <a:buClrTx/>
              <a:buSzPct val="150000"/>
              <a:buFontTx/>
              <a:buNone/>
              <a:tabLst/>
              <a:defRPr/>
            </a:lvl7pPr>
            <a:lvl8pPr marL="3166657" marR="0" indent="0" algn="l" defTabSz="904758" rtl="0" eaLnBrk="1" fontAlgn="auto" latinLnBrk="0" hangingPunct="1">
              <a:lnSpc>
                <a:spcPct val="150000"/>
              </a:lnSpc>
              <a:spcBef>
                <a:spcPct val="20000"/>
              </a:spcBef>
              <a:spcAft>
                <a:spcPts val="0"/>
              </a:spcAft>
              <a:buClrTx/>
              <a:buSzPct val="150000"/>
              <a:buFontTx/>
              <a:buNone/>
              <a:tabLst/>
              <a:defRPr/>
            </a:lvl8pPr>
            <a:lvl9pPr marL="3619033" marR="0" indent="0" algn="l" defTabSz="904758" rtl="0" eaLnBrk="1" fontAlgn="auto" latinLnBrk="0" hangingPunct="1">
              <a:lnSpc>
                <a:spcPct val="150000"/>
              </a:lnSpc>
              <a:spcBef>
                <a:spcPct val="20000"/>
              </a:spcBef>
              <a:spcAft>
                <a:spcPts val="0"/>
              </a:spcAft>
              <a:buClrTx/>
              <a:buSzPct val="150000"/>
              <a:buFontTx/>
              <a:buNone/>
              <a:tabLst/>
              <a:defRPr/>
            </a:lvl9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4" name="Slide Number Placeholder 4"/>
          <p:cNvSpPr>
            <a:spLocks noGrp="1"/>
          </p:cNvSpPr>
          <p:nvPr>
            <p:ph type="sldNum" sz="quarter" idx="13"/>
          </p:nvPr>
        </p:nvSpPr>
        <p:spPr/>
        <p:txBody>
          <a:bodyPr/>
          <a:lstStyle>
            <a:lvl1pPr>
              <a:defRPr/>
            </a:lvl1pPr>
          </a:lstStyle>
          <a:p>
            <a:fld id="{BF793929-F831-48DD-BEA5-033C1F26EFF8}"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spTree>
    <p:extLst>
      <p:ext uri="{BB962C8B-B14F-4D97-AF65-F5344CB8AC3E}">
        <p14:creationId xmlns:p14="http://schemas.microsoft.com/office/powerpoint/2010/main" val="1702050646"/>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solidFill>
                <a:srgbClr val="191919"/>
              </a:solidFill>
            </a:endParaRPr>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solidFill>
                  <a:srgbClr val="191919"/>
                </a:solidFill>
              </a:rPr>
              <a:pPr/>
              <a:t>‹#›</a:t>
            </a:fld>
            <a:endParaRPr lang="en-US" dirty="0">
              <a:solidFill>
                <a:srgbClr val="191919"/>
              </a:solidFill>
            </a:endParaRPr>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solidFill>
                <a:srgbClr val="191919"/>
              </a:solidFill>
            </a:endParaRPr>
          </a:p>
        </p:txBody>
      </p:sp>
    </p:spTree>
    <p:extLst>
      <p:ext uri="{BB962C8B-B14F-4D97-AF65-F5344CB8AC3E}">
        <p14:creationId xmlns:p14="http://schemas.microsoft.com/office/powerpoint/2010/main" val="199860176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849476755"/>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E2F242B4-3666-4B99-8A45-27C09B5DC5C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18885723"/>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7454FA7D-30B3-4F51-AD65-75781B0ADEC7}"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541687202"/>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fld id="{BEC2FCFA-9089-4880-BAB7-DA7CF0BC97F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4073766205"/>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17"/>
            <a:ext cx="4104000" cy="4572000"/>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4" y="5094312"/>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A4A5F94D-B23E-45A5-826E-4673F32B4C35}"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150650788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89" y="1044017"/>
            <a:ext cx="4104000" cy="4572000"/>
          </a:xfrm>
        </p:spPr>
        <p:txBody>
          <a:bodyPr>
            <a:normAutofit/>
          </a:bodyPr>
          <a:lstStyle>
            <a:lvl1pPr marL="0" indent="0" defTabSz="0">
              <a:buFontTx/>
              <a:buNone/>
              <a:defRPr sz="1400">
                <a:latin typeface="Arial" pitchFamily="34" charset="0"/>
                <a:cs typeface="Arial" pitchFamily="34" charset="0"/>
              </a:defRPr>
            </a:lvl1pPr>
            <a:lvl2pPr marL="356208" indent="0">
              <a:buFontTx/>
              <a:buNone/>
              <a:defRPr sz="1400"/>
            </a:lvl2pPr>
            <a:lvl3pPr marL="712419" indent="0">
              <a:buFontTx/>
              <a:buNone/>
              <a:defRPr sz="1400"/>
            </a:lvl3pPr>
            <a:lvl4pPr marL="1068612" indent="0">
              <a:buFontTx/>
              <a:buNone/>
              <a:defRPr sz="1400"/>
            </a:lvl4pPr>
            <a:lvl5pPr marL="1424831"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44"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dirty="0" smtClean="0"/>
              <a:t>Klicka på ikonen för att lägga till en bild</a:t>
            </a:r>
            <a:endParaRPr noProof="0" dirty="0"/>
          </a:p>
        </p:txBody>
      </p:sp>
      <p:sp>
        <p:nvSpPr>
          <p:cNvPr id="6" name="Slide Number Placeholder 4"/>
          <p:cNvSpPr>
            <a:spLocks noGrp="1"/>
          </p:cNvSpPr>
          <p:nvPr>
            <p:ph type="sldNum" sz="quarter" idx="17"/>
          </p:nvPr>
        </p:nvSpPr>
        <p:spPr/>
        <p:txBody>
          <a:bodyPr/>
          <a:lstStyle>
            <a:lvl1pPr>
              <a:defRPr/>
            </a:lvl1pPr>
          </a:lstStyle>
          <a:p>
            <a:fld id="{56E4EF9F-000B-42ED-A66C-F6EB33BB7862}"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732333031"/>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004" y="1808820"/>
            <a:ext cx="8461158" cy="3825218"/>
          </a:xfrm>
        </p:spPr>
        <p:txBody>
          <a:bodyPr/>
          <a:lstStyle>
            <a:lvl1pPr marL="339285" indent="-339285">
              <a:spcAft>
                <a:spcPts val="600"/>
              </a:spcAft>
              <a:buFont typeface="Arial" pitchFamily="34" charset="0"/>
              <a:buChar char="•"/>
              <a:defRPr sz="2600" b="1">
                <a:solidFill>
                  <a:srgbClr val="005284"/>
                </a:solidFill>
              </a:defRPr>
            </a:lvl1pPr>
            <a:lvl2pPr marL="791665" indent="-339285">
              <a:buFont typeface="Arial" pitchFamily="34" charset="0"/>
              <a:buChar char="•"/>
              <a:defRPr sz="2600">
                <a:solidFill>
                  <a:srgbClr val="005284"/>
                </a:solidFill>
              </a:defRPr>
            </a:lvl2pPr>
            <a:lvl3pPr marL="1244045" indent="-339285">
              <a:buFont typeface="Arial" pitchFamily="34" charset="0"/>
              <a:buChar char="•"/>
              <a:defRPr sz="2600">
                <a:solidFill>
                  <a:srgbClr val="005284"/>
                </a:solidFill>
              </a:defRPr>
            </a:lvl3pPr>
            <a:lvl4pPr marL="1696424" indent="-339285">
              <a:buFont typeface="Arial" pitchFamily="34" charset="0"/>
              <a:buChar char="•"/>
              <a:defRPr sz="2600">
                <a:solidFill>
                  <a:srgbClr val="005284"/>
                </a:solidFill>
              </a:defRPr>
            </a:lvl4pPr>
            <a:lvl5pPr marL="2148802" indent="-339285">
              <a:buFont typeface="Arial" pitchFamily="34" charset="0"/>
              <a:buChar char="•"/>
              <a:defRPr sz="2600">
                <a:solidFill>
                  <a:srgbClr val="005284"/>
                </a:solidFill>
              </a:defRPr>
            </a:lvl5pPr>
            <a:lvl6pPr marL="2261896"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1806795202"/>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470"/>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2736" indent="-282736">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dirty="0" smtClean="0"/>
              <a:t>Klicka på ikonen för att lägga till en bild</a:t>
            </a:r>
            <a:endParaRPr noProof="0" dirty="0"/>
          </a:p>
        </p:txBody>
      </p:sp>
    </p:spTree>
    <p:extLst>
      <p:ext uri="{BB962C8B-B14F-4D97-AF65-F5344CB8AC3E}">
        <p14:creationId xmlns:p14="http://schemas.microsoft.com/office/powerpoint/2010/main" val="93671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9271296F-734D-4DBA-80D9-2BFA4574B459}"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49928084"/>
      </p:ext>
    </p:extLst>
  </p:cSld>
  <p:clrMapOvr>
    <a:masterClrMapping/>
  </p:clrMapOvr>
  <p:hf hdr="0" ftr="0"/>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7"/>
            <a:ext cx="7664400" cy="384721"/>
          </a:xfrm>
          <a:noFill/>
        </p:spPr>
        <p:txBody>
          <a:bodyPr>
            <a:noAutofit/>
          </a:bodyPr>
          <a:lstStyle>
            <a:lvl1pPr>
              <a:defRPr sz="26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2916022598"/>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fld id="{A809AC2E-6398-442B-959F-7FEF542CB75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2656369600"/>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fld id="{53F4A621-8CE6-49EF-ABB1-079B8C882BAC}"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97371584"/>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9004" y="2087581"/>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1" y="2979078"/>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2373" indent="0" algn="ctr">
              <a:buNone/>
              <a:defRPr>
                <a:solidFill>
                  <a:schemeClr val="tx1">
                    <a:tint val="75000"/>
                  </a:schemeClr>
                </a:solidFill>
              </a:defRPr>
            </a:lvl2pPr>
            <a:lvl3pPr marL="904758" indent="0" algn="ctr">
              <a:buNone/>
              <a:defRPr>
                <a:solidFill>
                  <a:schemeClr val="tx1">
                    <a:tint val="75000"/>
                  </a:schemeClr>
                </a:solidFill>
              </a:defRPr>
            </a:lvl3pPr>
            <a:lvl4pPr marL="1357137" indent="0" algn="ctr">
              <a:buNone/>
              <a:defRPr>
                <a:solidFill>
                  <a:schemeClr val="tx1">
                    <a:tint val="75000"/>
                  </a:schemeClr>
                </a:solidFill>
              </a:defRPr>
            </a:lvl4pPr>
            <a:lvl5pPr marL="1809514" indent="0" algn="ctr">
              <a:buNone/>
              <a:defRPr>
                <a:solidFill>
                  <a:schemeClr val="tx1">
                    <a:tint val="75000"/>
                  </a:schemeClr>
                </a:solidFill>
              </a:defRPr>
            </a:lvl5pPr>
            <a:lvl6pPr marL="2261896" indent="0" algn="ctr">
              <a:buNone/>
              <a:defRPr>
                <a:solidFill>
                  <a:schemeClr val="tx1">
                    <a:tint val="75000"/>
                  </a:schemeClr>
                </a:solidFill>
              </a:defRPr>
            </a:lvl6pPr>
            <a:lvl7pPr marL="2714280" indent="0" algn="ctr">
              <a:buNone/>
              <a:defRPr>
                <a:solidFill>
                  <a:schemeClr val="tx1">
                    <a:tint val="75000"/>
                  </a:schemeClr>
                </a:solidFill>
              </a:defRPr>
            </a:lvl7pPr>
            <a:lvl8pPr marL="3166657" indent="0" algn="ctr">
              <a:buNone/>
              <a:defRPr>
                <a:solidFill>
                  <a:schemeClr val="tx1">
                    <a:tint val="75000"/>
                  </a:schemeClr>
                </a:solidFill>
              </a:defRPr>
            </a:lvl8pPr>
            <a:lvl9pPr marL="3619033"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778677000"/>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71" y="233364"/>
            <a:ext cx="8461375" cy="585786"/>
          </a:xfrm>
        </p:spPr>
        <p:txBody>
          <a:bodyPr/>
          <a:lstStyle/>
          <a:p>
            <a:r>
              <a:rPr lang="en-US"/>
              <a:t>Click to edit Master title style</a:t>
            </a:r>
            <a:endParaRPr lang="sv-SE"/>
          </a:p>
        </p:txBody>
      </p:sp>
      <p:sp>
        <p:nvSpPr>
          <p:cNvPr id="3" name="Chart Placeholder 2"/>
          <p:cNvSpPr>
            <a:spLocks noGrp="1"/>
          </p:cNvSpPr>
          <p:nvPr>
            <p:ph type="chart" idx="1"/>
          </p:nvPr>
        </p:nvSpPr>
        <p:spPr>
          <a:xfrm>
            <a:off x="360371" y="1044575"/>
            <a:ext cx="8461375" cy="4572000"/>
          </a:xfrm>
        </p:spPr>
        <p:txBody>
          <a:bodyPr/>
          <a:lstStyle/>
          <a:p>
            <a:pPr lvl="0"/>
            <a:endParaRPr lang="sv-SE" noProof="0" dirty="0"/>
          </a:p>
        </p:txBody>
      </p:sp>
      <p:sp>
        <p:nvSpPr>
          <p:cNvPr id="4" name="Slide Number Placeholder 4"/>
          <p:cNvSpPr>
            <a:spLocks noGrp="1"/>
          </p:cNvSpPr>
          <p:nvPr>
            <p:ph type="sldNum" sz="quarter" idx="13"/>
          </p:nvPr>
        </p:nvSpPr>
        <p:spPr/>
        <p:txBody>
          <a:bodyPr/>
          <a:lstStyle>
            <a:lvl1pPr>
              <a:defRPr/>
            </a:lvl1pPr>
          </a:lstStyle>
          <a:p>
            <a:fld id="{77E08C4B-6E29-4A9C-B37C-BD770AB38C86}"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spTree>
    <p:extLst>
      <p:ext uri="{BB962C8B-B14F-4D97-AF65-F5344CB8AC3E}">
        <p14:creationId xmlns:p14="http://schemas.microsoft.com/office/powerpoint/2010/main" val="3240406579"/>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3698911256"/>
      </p:ext>
    </p:extLst>
  </p:cSld>
  <p:clrMapOvr>
    <a:masterClrMapping/>
  </p:clrMapOvr>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dirty="0" smtClean="0"/>
              <a:t>Click to edit Master title style</a:t>
            </a:r>
            <a:endParaRPr dirty="0"/>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928260722"/>
      </p:ext>
    </p:extLst>
  </p:cSld>
  <p:clrMapOvr>
    <a:masterClrMapping/>
  </p:clrMapOvr>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3617967845"/>
      </p:ext>
    </p:extLst>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endParaRPr lang="en-GB">
              <a:solidFill>
                <a:srgbClr val="191919"/>
              </a:solidFill>
            </a:endParaRPr>
          </a:p>
        </p:txBody>
      </p:sp>
      <p:sp>
        <p:nvSpPr>
          <p:cNvPr id="6" name="Footer Placeholder 5"/>
          <p:cNvSpPr>
            <a:spLocks noGrp="1"/>
          </p:cNvSpPr>
          <p:nvPr>
            <p:ph type="ftr" sz="quarter" idx="16"/>
          </p:nvPr>
        </p:nvSpPr>
        <p:spPr/>
        <p:txBody>
          <a:bodyPr/>
          <a:lstStyle/>
          <a:p>
            <a:endParaRPr lang="en-GB">
              <a:solidFill>
                <a:srgbClr val="191919"/>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212316740"/>
      </p:ext>
    </p:extLst>
  </p:cSld>
  <p:clrMapOvr>
    <a:masterClrMapping/>
  </p:clrMapOvr>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23578345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7" name="Slide Number Placeholder 4"/>
          <p:cNvSpPr>
            <a:spLocks noGrp="1"/>
          </p:cNvSpPr>
          <p:nvPr>
            <p:ph type="sldNum" sz="quarter" idx="13"/>
          </p:nvPr>
        </p:nvSpPr>
        <p:spPr>
          <a:xfrm>
            <a:off x="8547100" y="6451600"/>
            <a:ext cx="198438" cy="1477328"/>
          </a:xfrm>
        </p:spPr>
        <p:txBody>
          <a:bodyPr/>
          <a:lstStyle>
            <a:lvl1pPr>
              <a:defRPr/>
            </a:lvl1pPr>
          </a:lstStyle>
          <a:p>
            <a:fld id="{AA29F364-0BA2-4A86-8CF6-9743F378D7EC}"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3820369226"/>
      </p:ext>
    </p:extLst>
  </p:cSld>
  <p:clrMapOvr>
    <a:masterClrMapping/>
  </p:clrMapOvr>
  <p:hf hdr="0" ftr="0"/>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093827226"/>
      </p:ext>
    </p:extLst>
  </p:cSld>
  <p:clrMapOvr>
    <a:masterClrMapping/>
  </p:clrMapOvr>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3949807132"/>
      </p:ext>
    </p:extLst>
  </p:cSld>
  <p:clrMapOvr>
    <a:masterClrMapping/>
  </p:clrMapOvr>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0" name="Footer Placeholder 9"/>
          <p:cNvSpPr>
            <a:spLocks noGrp="1"/>
          </p:cNvSpPr>
          <p:nvPr>
            <p:ph type="ftr" sz="quarter" idx="11"/>
          </p:nvPr>
        </p:nvSpPr>
        <p:spPr/>
        <p:txBody>
          <a:bodyPr/>
          <a:lstStyle/>
          <a:p>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089047107"/>
      </p:ext>
    </p:extLst>
  </p:cSld>
  <p:clrMapOvr>
    <a:masterClrMapping/>
  </p:clrMapOvr>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0" name="Footer Placeholder 9"/>
          <p:cNvSpPr>
            <a:spLocks noGrp="1"/>
          </p:cNvSpPr>
          <p:nvPr>
            <p:ph type="ftr" sz="quarter" idx="11"/>
          </p:nvPr>
        </p:nvSpPr>
        <p:spPr/>
        <p:txBody>
          <a:bodyPr/>
          <a:lstStyle/>
          <a:p>
            <a:endParaRPr lang="en-GB">
              <a:solidFill>
                <a:srgbClr val="191919"/>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978077277"/>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1" name="Footer Placeholder 10"/>
          <p:cNvSpPr>
            <a:spLocks noGrp="1"/>
          </p:cNvSpPr>
          <p:nvPr>
            <p:ph type="ftr" sz="quarter" idx="11"/>
          </p:nvPr>
        </p:nvSpPr>
        <p:spPr/>
        <p:txBody>
          <a:bodyPr/>
          <a:lstStyle/>
          <a:p>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068743790"/>
      </p:ext>
    </p:extLst>
  </p:cSld>
  <p:clrMapOvr>
    <a:masterClrMapping/>
  </p:clrMapOvr>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endParaRPr lang="en-GB">
              <a:solidFill>
                <a:srgbClr val="191919"/>
              </a:solidFill>
            </a:endParaRPr>
          </a:p>
        </p:txBody>
      </p:sp>
      <p:sp>
        <p:nvSpPr>
          <p:cNvPr id="11" name="Footer Placeholder 10"/>
          <p:cNvSpPr>
            <a:spLocks noGrp="1"/>
          </p:cNvSpPr>
          <p:nvPr>
            <p:ph type="ftr" sz="quarter" idx="11"/>
          </p:nvPr>
        </p:nvSpPr>
        <p:spPr/>
        <p:txBody>
          <a:bodyPr/>
          <a:lstStyle/>
          <a:p>
            <a:endParaRPr lang="en-GB">
              <a:solidFill>
                <a:srgbClr val="191919"/>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865492342"/>
      </p:ext>
    </p:extLst>
  </p:cSld>
  <p:clrMapOvr>
    <a:masterClrMapping/>
  </p:clrMapOvr>
  <p:timing>
    <p:tnLst>
      <p:par>
        <p:cTn id="1" dur="indefinite" restart="never" nodeType="tmRoot"/>
      </p:par>
    </p:tnLst>
  </p:timing>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716426369"/>
      </p:ext>
    </p:extLst>
  </p:cSld>
  <p:clrMapOvr>
    <a:masterClrMapping/>
  </p:clrMapOvr>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3247374454"/>
      </p:ext>
    </p:extLst>
  </p:cSld>
  <p:clrMapOvr>
    <a:masterClrMapping/>
  </p:clrMapOvr>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p:cSld name="Chapter divider">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438217957"/>
      </p:ext>
    </p:extLst>
  </p:cSld>
  <p:clrMapOvr>
    <a:masterClrMapping/>
  </p:clrMapOvr>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p:cSld name="Chapter divider, image right">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92495994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7" name="Slide Number Placeholder 4"/>
          <p:cNvSpPr>
            <a:spLocks noGrp="1"/>
          </p:cNvSpPr>
          <p:nvPr>
            <p:ph type="sldNum" sz="quarter" idx="13"/>
          </p:nvPr>
        </p:nvSpPr>
        <p:spPr>
          <a:xfrm>
            <a:off x="8547100" y="6451600"/>
            <a:ext cx="198438" cy="1477328"/>
          </a:xfrm>
        </p:spPr>
        <p:txBody>
          <a:bodyPr/>
          <a:lstStyle>
            <a:lvl1pPr>
              <a:defRPr/>
            </a:lvl1pPr>
          </a:lstStyle>
          <a:p>
            <a:fld id="{A2F8D52D-0688-4D27-A9E7-6900E1277727}" type="slidenum">
              <a:rPr lang="en-GB" altLang="en-US">
                <a:solidFill>
                  <a:srgbClr val="005284"/>
                </a:solidFill>
              </a:rPr>
              <a:pPr/>
              <a:t>‹#›</a:t>
            </a:fld>
            <a:r>
              <a:rPr lang="en-GB" altLang="en-US">
                <a:solidFill>
                  <a:srgbClr val="005284"/>
                </a:solidFill>
              </a:rPr>
              <a:t> • </a:t>
            </a:r>
          </a:p>
        </p:txBody>
      </p:sp>
      <p:sp>
        <p:nvSpPr>
          <p:cNvPr id="8"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30868627"/>
      </p:ext>
    </p:extLst>
  </p:cSld>
  <p:clrMapOvr>
    <a:masterClrMapping/>
  </p:clrMapOvr>
  <p:hf hdr="0" ftr="0"/>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462174733"/>
      </p:ext>
    </p:extLst>
  </p:cSld>
  <p:clrMapOvr>
    <a:masterClrMapping/>
  </p:clrMapOvr>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59DF9D98-EA44-41CC-B35B-07B4C788D5F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endParaRPr lang="en-GB">
              <a:solidFill>
                <a:srgbClr val="191919"/>
              </a:solidFill>
            </a:endParaRPr>
          </a:p>
        </p:txBody>
      </p:sp>
    </p:spTree>
    <p:extLst>
      <p:ext uri="{BB962C8B-B14F-4D97-AF65-F5344CB8AC3E}">
        <p14:creationId xmlns:p14="http://schemas.microsoft.com/office/powerpoint/2010/main" val="1268040516"/>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010538135"/>
      </p:ext>
    </p:extLst>
  </p:cSld>
  <p:clrMapOvr>
    <a:masterClrMapping/>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191919"/>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191919"/>
              </a:solidFill>
            </a:endParaRPr>
          </a:p>
        </p:txBody>
      </p:sp>
      <p:sp>
        <p:nvSpPr>
          <p:cNvPr id="6" name="Slide Number Placeholder 5"/>
          <p:cNvSpPr>
            <a:spLocks noGrp="1"/>
          </p:cNvSpPr>
          <p:nvPr>
            <p:ph type="sldNum" sz="quarter" idx="12"/>
          </p:nvPr>
        </p:nvSpPr>
        <p:spPr/>
        <p:txBody>
          <a:bodyPr/>
          <a:lstStyle>
            <a:lvl1pPr>
              <a:defRPr/>
            </a:lvl1pPr>
          </a:lstStyle>
          <a:p>
            <a:fld id="{21180276-5B92-45B9-80D1-0A25A311867D}" type="slidenum">
              <a:rPr lang="en-GB">
                <a:solidFill>
                  <a:srgbClr val="191919"/>
                </a:solidFill>
              </a:rPr>
              <a:pPr/>
              <a:t>‹#›</a:t>
            </a:fld>
            <a:endParaRPr lang="en-GB">
              <a:solidFill>
                <a:srgbClr val="191919"/>
              </a:solidFill>
            </a:endParaRPr>
          </a:p>
        </p:txBody>
      </p:sp>
    </p:spTree>
    <p:extLst>
      <p:ext uri="{BB962C8B-B14F-4D97-AF65-F5344CB8AC3E}">
        <p14:creationId xmlns:p14="http://schemas.microsoft.com/office/powerpoint/2010/main" val="3720846985"/>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8762" y="1360491"/>
            <a:ext cx="8440615" cy="4511501"/>
          </a:xfrm>
        </p:spPr>
        <p:txBody>
          <a:bodyPr lIns="45720" rIns="45720"/>
          <a:lstStyle/>
          <a:p>
            <a:pPr lvl="0"/>
            <a:r>
              <a:rPr lang="en-US" noProof="0" dirty="0" smtClean="0"/>
              <a:t>Click icon to add table</a:t>
            </a:r>
            <a:endParaRPr lang="en-GB" noProof="0" dirty="0" smtClean="0"/>
          </a:p>
        </p:txBody>
      </p:sp>
      <p:sp>
        <p:nvSpPr>
          <p:cNvPr id="5" name="Title 1"/>
          <p:cNvSpPr>
            <a:spLocks noGrp="1"/>
          </p:cNvSpPr>
          <p:nvPr>
            <p:ph type="title"/>
          </p:nvPr>
        </p:nvSpPr>
        <p:spPr>
          <a:xfrm>
            <a:off x="348762" y="347472"/>
            <a:ext cx="8440615" cy="667512"/>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131434861"/>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7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12"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86"/>
            <a:ext cx="1746855" cy="325501"/>
          </a:xfrm>
          <a:prstGeom prst="rect">
            <a:avLst/>
          </a:prstGeom>
        </p:spPr>
      </p:pic>
    </p:spTree>
    <p:extLst>
      <p:ext uri="{BB962C8B-B14F-4D97-AF65-F5344CB8AC3E}">
        <p14:creationId xmlns:p14="http://schemas.microsoft.com/office/powerpoint/2010/main" val="1341359763"/>
      </p:ext>
    </p:extLst>
  </p:cSld>
  <p:clrMapOvr>
    <a:masterClrMapping/>
  </p:clrMapOvr>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1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13"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86"/>
            <a:ext cx="1746855" cy="325501"/>
          </a:xfrm>
          <a:prstGeom prst="rect">
            <a:avLst/>
          </a:prstGeom>
        </p:spPr>
      </p:pic>
    </p:spTree>
    <p:extLst>
      <p:ext uri="{BB962C8B-B14F-4D97-AF65-F5344CB8AC3E}">
        <p14:creationId xmlns:p14="http://schemas.microsoft.com/office/powerpoint/2010/main" val="4160307742"/>
      </p:ext>
    </p:extLst>
  </p:cSld>
  <p:clrMapOvr>
    <a:masterClrMapping/>
  </p:clrMapOvr>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01280968"/>
      </p:ext>
    </p:extLst>
  </p:cSld>
  <p:clrMapOvr>
    <a:masterClrMapping/>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endParaRPr lang="en-GB">
              <a:solidFill>
                <a:srgbClr val="191919"/>
              </a:solidFill>
            </a:endParaRPr>
          </a:p>
        </p:txBody>
      </p:sp>
      <p:sp>
        <p:nvSpPr>
          <p:cNvPr id="6" name="Footer Placeholder 5"/>
          <p:cNvSpPr>
            <a:spLocks noGrp="1"/>
          </p:cNvSpPr>
          <p:nvPr>
            <p:ph type="ftr" sz="quarter" idx="16"/>
          </p:nvPr>
        </p:nvSpPr>
        <p:spPr>
          <a:xfrm>
            <a:off x="8779558" y="6456357"/>
            <a:ext cx="22442" cy="123111"/>
          </a:xfrm>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924166803"/>
      </p:ext>
    </p:extLst>
  </p:cSld>
  <p:clrMapOvr>
    <a:masterClrMapping/>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5"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78151603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2"/>
            <a:ext cx="3978688" cy="539853"/>
          </a:xfrm>
        </p:spPr>
        <p:txBody>
          <a:bodyPr>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9" name="Slide Number Placeholder 4"/>
          <p:cNvSpPr>
            <a:spLocks noGrp="1"/>
          </p:cNvSpPr>
          <p:nvPr>
            <p:ph type="sldNum" sz="quarter" idx="18"/>
          </p:nvPr>
        </p:nvSpPr>
        <p:spPr>
          <a:xfrm>
            <a:off x="8547100" y="6451600"/>
            <a:ext cx="198438" cy="1477328"/>
          </a:xfrm>
        </p:spPr>
        <p:txBody>
          <a:bodyPr/>
          <a:lstStyle>
            <a:lvl1pPr>
              <a:defRPr/>
            </a:lvl1pPr>
          </a:lstStyle>
          <a:p>
            <a:fld id="{08977492-C488-48FC-8EBD-2038C48E3642}" type="slidenum">
              <a:rPr lang="en-GB" altLang="en-US">
                <a:solidFill>
                  <a:srgbClr val="005284"/>
                </a:solidFill>
              </a:rPr>
              <a:pPr/>
              <a:t>‹#›</a:t>
            </a:fld>
            <a:r>
              <a:rPr lang="en-GB" altLang="en-US">
                <a:solidFill>
                  <a:srgbClr val="005284"/>
                </a:solidFill>
              </a:rPr>
              <a:t> • </a:t>
            </a:r>
          </a:p>
        </p:txBody>
      </p:sp>
      <p:sp>
        <p:nvSpPr>
          <p:cNvPr id="11" name="Footer Placeholder 3"/>
          <p:cNvSpPr>
            <a:spLocks noGrp="1"/>
          </p:cNvSpPr>
          <p:nvPr>
            <p:ph type="ftr" sz="quarter" idx="19"/>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1028573417"/>
      </p:ext>
    </p:extLst>
  </p:cSld>
  <p:clrMapOvr>
    <a:masterClrMapping/>
  </p:clrMapOvr>
  <p:hf hdr="0" ftr="0"/>
</p:sldLayout>
</file>

<file path=ppt/slideLayouts/slideLayout7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9"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775076270"/>
      </p:ext>
    </p:extLst>
  </p:cSld>
  <p:clrMapOvr>
    <a:masterClrMapping/>
  </p:clrMapOvr>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endParaRPr lang="en-GB">
              <a:solidFill>
                <a:srgbClr val="191919"/>
              </a:solidFill>
            </a:endParaRPr>
          </a:p>
        </p:txBody>
      </p:sp>
      <p:sp>
        <p:nvSpPr>
          <p:cNvPr id="11" name="Footer Placeholder 10"/>
          <p:cNvSpPr>
            <a:spLocks noGrp="1"/>
          </p:cNvSpPr>
          <p:nvPr>
            <p:ph type="ftr" sz="quarter" idx="11"/>
          </p:nvPr>
        </p:nvSpPr>
        <p:spPr>
          <a:xfrm>
            <a:off x="8779558" y="6456357"/>
            <a:ext cx="22442" cy="123111"/>
          </a:xfrm>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085892178"/>
      </p:ext>
    </p:extLst>
  </p:cSld>
  <p:clrMapOvr>
    <a:masterClrMapping/>
  </p:clrMapOvr>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endParaRPr lang="en-GB">
              <a:solidFill>
                <a:srgbClr val="191919"/>
              </a:solidFill>
            </a:endParaRPr>
          </a:p>
        </p:txBody>
      </p:sp>
      <p:sp>
        <p:nvSpPr>
          <p:cNvPr id="11" name="Footer Placeholder 10"/>
          <p:cNvSpPr>
            <a:spLocks noGrp="1"/>
          </p:cNvSpPr>
          <p:nvPr>
            <p:ph type="ftr" sz="quarter" idx="11"/>
          </p:nvPr>
        </p:nvSpPr>
        <p:spPr>
          <a:xfrm>
            <a:off x="8779558" y="6456357"/>
            <a:ext cx="22442" cy="123111"/>
          </a:xfrm>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703731873"/>
      </p:ext>
    </p:extLst>
  </p:cSld>
  <p:clrMapOvr>
    <a:masterClrMapping/>
  </p:clrMapOvr>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0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802922999"/>
      </p:ext>
    </p:extLst>
  </p:cSld>
  <p:clrMapOvr>
    <a:masterClrMapping/>
  </p:clrMapOvr>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2"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788020241"/>
      </p:ext>
    </p:extLst>
  </p:cSld>
  <p:clrMapOvr>
    <a:masterClrMapping/>
  </p:clrMapOvr>
  <p:timing>
    <p:tnLst>
      <p:par>
        <p:cT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0" indent="0" algn="ctr">
              <a:lnSpc>
                <a:spcPct val="100000"/>
              </a:lnSpc>
              <a:spcBef>
                <a:spcPts val="900"/>
              </a:spcBef>
              <a:spcAft>
                <a:spcPts val="900"/>
              </a:spcAft>
              <a:buFont typeface="Arial" pitchFamily="34" charset="0"/>
              <a:buNone/>
              <a:defRPr sz="2500" b="1">
                <a:solidFill>
                  <a:srgbClr val="005284"/>
                </a:solidFill>
              </a:defRPr>
            </a:lvl1pPr>
            <a:lvl2pPr marL="702000" indent="-342900" algn="ctr">
              <a:lnSpc>
                <a:spcPct val="100000"/>
              </a:lnSpc>
              <a:spcBef>
                <a:spcPts val="900"/>
              </a:spcBef>
              <a:spcAft>
                <a:spcPts val="900"/>
              </a:spcAft>
              <a:buFont typeface="Arial" pitchFamily="34" charset="0"/>
              <a:buChar char="•"/>
              <a:defRPr sz="2500" b="1">
                <a:solidFill>
                  <a:srgbClr val="005284"/>
                </a:solidFill>
              </a:defRPr>
            </a:lvl2pPr>
            <a:lvl3pPr marL="1062000" indent="-342900" algn="ctr">
              <a:lnSpc>
                <a:spcPct val="100000"/>
              </a:lnSpc>
              <a:spcBef>
                <a:spcPts val="900"/>
              </a:spcBef>
              <a:spcAft>
                <a:spcPts val="900"/>
              </a:spcAft>
              <a:buFont typeface="Arial" pitchFamily="34" charset="0"/>
              <a:buChar char="•"/>
              <a:defRPr sz="2500" b="1">
                <a:solidFill>
                  <a:srgbClr val="005284"/>
                </a:solidFill>
              </a:defRPr>
            </a:lvl3pPr>
            <a:lvl4pPr marL="1422000" indent="-342900" algn="ctr">
              <a:lnSpc>
                <a:spcPct val="100000"/>
              </a:lnSpc>
              <a:spcBef>
                <a:spcPts val="900"/>
              </a:spcBef>
              <a:spcAft>
                <a:spcPts val="900"/>
              </a:spcAft>
              <a:buFont typeface="Arial" pitchFamily="34" charset="0"/>
              <a:buChar char="•"/>
              <a:defRPr sz="2500" b="1">
                <a:solidFill>
                  <a:srgbClr val="005284"/>
                </a:solidFill>
              </a:defRPr>
            </a:lvl4pPr>
            <a:lvl5pPr marL="1782000" indent="-342900" algn="ctr">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710257874"/>
      </p:ext>
    </p:extLst>
  </p:cSld>
  <p:clrMapOvr>
    <a:masterClrMapping/>
  </p:clrMapOvr>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spTree>
    <p:extLst>
      <p:ext uri="{BB962C8B-B14F-4D97-AF65-F5344CB8AC3E}">
        <p14:creationId xmlns:p14="http://schemas.microsoft.com/office/powerpoint/2010/main" val="3004430029"/>
      </p:ext>
    </p:extLst>
  </p:cSld>
  <p:clrMapOvr>
    <a:masterClrMapping/>
  </p:clrMapOvr>
  <p:timing>
    <p:tnLst>
      <p:par>
        <p:cT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7"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137423390"/>
      </p:ext>
    </p:extLst>
  </p:cSld>
  <p:clrMapOvr>
    <a:masterClrMapping/>
  </p:clrMapOvr>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6"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9558" y="6456357"/>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599467905"/>
      </p:ext>
    </p:extLst>
  </p:cSld>
  <p:clrMapOvr>
    <a:masterClrMapping/>
  </p:clrMapOvr>
  <p:timing>
    <p:tnLst>
      <p:par>
        <p:cT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906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86"/>
            <a:ext cx="1746855" cy="325501"/>
          </a:xfrm>
          <a:prstGeom prst="rect">
            <a:avLst/>
          </a:prstGeom>
        </p:spPr>
      </p:pic>
    </p:spTree>
    <p:extLst>
      <p:ext uri="{BB962C8B-B14F-4D97-AF65-F5344CB8AC3E}">
        <p14:creationId xmlns:p14="http://schemas.microsoft.com/office/powerpoint/2010/main" val="162323421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en-US" noProof="0" smtClean="0"/>
              <a:t>Click icon to add picture</a:t>
            </a:r>
            <a:endParaRPr noProof="0"/>
          </a:p>
        </p:txBody>
      </p:sp>
      <p:sp>
        <p:nvSpPr>
          <p:cNvPr id="6" name="Date Placeholder 2"/>
          <p:cNvSpPr>
            <a:spLocks noGrp="1"/>
          </p:cNvSpPr>
          <p:nvPr>
            <p:ph type="dt" sz="half" idx="17"/>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9" name="Slide Number Placeholder 4"/>
          <p:cNvSpPr>
            <a:spLocks noGrp="1"/>
          </p:cNvSpPr>
          <p:nvPr>
            <p:ph type="sldNum" sz="quarter" idx="18"/>
          </p:nvPr>
        </p:nvSpPr>
        <p:spPr>
          <a:xfrm>
            <a:off x="8547100" y="6451600"/>
            <a:ext cx="198438" cy="1477328"/>
          </a:xfrm>
        </p:spPr>
        <p:txBody>
          <a:bodyPr/>
          <a:lstStyle>
            <a:lvl1pPr>
              <a:defRPr/>
            </a:lvl1pPr>
          </a:lstStyle>
          <a:p>
            <a:fld id="{186BFC7F-7F3B-4872-B1DC-3D30E52026CD}" type="slidenum">
              <a:rPr lang="en-GB" altLang="en-US">
                <a:solidFill>
                  <a:srgbClr val="005284"/>
                </a:solidFill>
              </a:rPr>
              <a:pPr/>
              <a:t>‹#›</a:t>
            </a:fld>
            <a:r>
              <a:rPr lang="en-GB" altLang="en-US">
                <a:solidFill>
                  <a:srgbClr val="005284"/>
                </a:solidFill>
              </a:rPr>
              <a:t> • </a:t>
            </a:r>
          </a:p>
        </p:txBody>
      </p:sp>
      <p:sp>
        <p:nvSpPr>
          <p:cNvPr id="11" name="Footer Placeholder 3"/>
          <p:cNvSpPr>
            <a:spLocks noGrp="1"/>
          </p:cNvSpPr>
          <p:nvPr>
            <p:ph type="ftr" sz="quarter" idx="19"/>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3896472823"/>
      </p:ext>
    </p:extLst>
  </p:cSld>
  <p:clrMapOvr>
    <a:masterClrMapping/>
  </p:clrMapOvr>
  <p:hf hdr="0" ftr="0"/>
</p:sldLayout>
</file>

<file path=ppt/slideLayouts/slideLayout780.xml><?xml version="1.0" encoding="utf-8"?>
<p:sldLayout xmlns:a="http://schemas.openxmlformats.org/drawingml/2006/main" xmlns:r="http://schemas.openxmlformats.org/officeDocument/2006/relationships" xmlns:p="http://schemas.openxmlformats.org/presentationml/2006/main">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54"/>
            <a:ext cx="8461376" cy="585065"/>
          </a:xfrm>
          <a:prstGeom prst="rect">
            <a:avLst/>
          </a:prstGeom>
        </p:spPr>
        <p:txBody>
          <a:bodyPr vert="horz" lIns="0" tIns="0" rIns="0" bIns="0" rtlCol="0" anchor="t"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endParaRPr lang="en-GB">
              <a:solidFill>
                <a:srgbClr val="191919"/>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66315CD9-47AA-46DF-BBF7-BE7BEB96649D}"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9558" y="6456375"/>
            <a:ext cx="22442"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535903006"/>
      </p:ext>
    </p:extLst>
  </p:cSld>
  <p:clrMapOvr>
    <a:masterClrMapping/>
  </p:clrMapOvr>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1"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6262"/>
            <a:ext cx="766094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2033718043"/>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 preserve="1">
  <p:cSld name="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1" y="234001"/>
            <a:ext cx="8461376" cy="585065"/>
          </a:xfrm>
        </p:spPr>
        <p:txBody>
          <a:bodyPr/>
          <a:lstStyle/>
          <a:p>
            <a:r>
              <a:rPr lang="sv-SE" smtClean="0"/>
              <a:t>Klicka här för att ändra format</a:t>
            </a:r>
            <a:endParaRPr/>
          </a:p>
        </p:txBody>
      </p:sp>
      <p:sp>
        <p:nvSpPr>
          <p:cNvPr id="3" name="Content Placeholder 2"/>
          <p:cNvSpPr>
            <a:spLocks noGrp="1"/>
          </p:cNvSpPr>
          <p:nvPr>
            <p:ph idx="1"/>
          </p:nvPr>
        </p:nvSpPr>
        <p:spPr>
          <a:xfrm>
            <a:off x="360001" y="1044000"/>
            <a:ext cx="8461376" cy="4572000"/>
          </a:xfrm>
        </p:spPr>
        <p:txBody>
          <a:bodyPr/>
          <a:lstStyle>
            <a:lvl1pPr marL="2857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7B011C48-0635-45F6-BE7E-1B6308FC4F7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104680072"/>
      </p:ext>
    </p:extLst>
  </p:cSld>
  <p:clrMapOvr>
    <a:masterClrMapping/>
  </p:clrMapOvr>
  <p:timing>
    <p:tnLst>
      <p:par>
        <p:cTn id="1" dur="indefinite" restart="never" nodeType="tmRoot"/>
      </p:par>
    </p:tnLst>
  </p:timing>
</p:sldLayout>
</file>

<file path=ppt/slideLayouts/slideLayout783.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5" name="Grupp 11"/>
          <p:cNvGrpSpPr>
            <a:grpSpLocks/>
          </p:cNvGrpSpPr>
          <p:nvPr/>
        </p:nvGrpSpPr>
        <p:grpSpPr bwMode="auto">
          <a:xfrm>
            <a:off x="-17463"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39751" y="75565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0" y="2705322"/>
            <a:ext cx="5058000" cy="1206134"/>
          </a:xfrm>
        </p:spPr>
        <p:txBody>
          <a:bodyPr>
            <a:noAutofit/>
          </a:bodyPr>
          <a:lstStyle>
            <a:lvl1pPr algn="l">
              <a:defRPr sz="4200" b="0">
                <a:solidFill>
                  <a:srgbClr val="005284"/>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540000" y="4420802"/>
            <a:ext cx="5058000" cy="307885"/>
          </a:xfrm>
        </p:spPr>
        <p:txBody>
          <a:bodyPr>
            <a:noAutofit/>
          </a:bodyPr>
          <a:lstStyle>
            <a:lvl1pPr marL="0" indent="0" algn="l">
              <a:lnSpc>
                <a:spcPct val="100000"/>
              </a:lnSpc>
              <a:buNone/>
              <a:defRPr sz="1800">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8" name="Picture Placeholder 7"/>
          <p:cNvSpPr>
            <a:spLocks noGrp="1"/>
          </p:cNvSpPr>
          <p:nvPr>
            <p:ph type="pic" sz="quarter" idx="10"/>
          </p:nvPr>
        </p:nvSpPr>
        <p:spPr>
          <a:xfrm>
            <a:off x="5904400" y="1980000"/>
            <a:ext cx="3240000" cy="3348000"/>
          </a:xfrm>
        </p:spPr>
        <p:txBody>
          <a:bodyPr spcCol="0" rtlCol="0">
            <a:normAutofit/>
          </a:bodyPr>
          <a:lstStyle>
            <a:lvl1pPr marL="0" indent="0">
              <a:buNone/>
              <a:defRPr/>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385025199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1" y="990000"/>
            <a:ext cx="5310187"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492501" y="1808820"/>
            <a:ext cx="5310187"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noChangeAspect="1"/>
          </p:cNvSpPr>
          <p:nvPr>
            <p:ph type="pic" sz="quarter" idx="14"/>
          </p:nvPr>
        </p:nvSpPr>
        <p:spPr>
          <a:xfrm>
            <a:off x="0"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2C438538-A070-47E8-B1BD-E8ED370F9891}"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2252729466"/>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a:noAutofit/>
          </a:bodyPr>
          <a:lstStyle>
            <a:lvl1pPr algn="l">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7" name="Text Placeholder 6"/>
          <p:cNvSpPr>
            <a:spLocks noGrp="1"/>
          </p:cNvSpPr>
          <p:nvPr>
            <p:ph type="body" sz="quarter" idx="13"/>
          </p:nvPr>
        </p:nvSpPr>
        <p:spPr>
          <a:xfrm>
            <a:off x="360001" y="1808820"/>
            <a:ext cx="5337538" cy="3825218"/>
          </a:xfrm>
        </p:spPr>
        <p:txBody>
          <a:bodyPr>
            <a:normAutofit/>
          </a:bodyPr>
          <a:lstStyle>
            <a:lvl1pPr marL="0" indent="0" defTabSz="0">
              <a:lnSpc>
                <a:spcPct val="100000"/>
              </a:lnSpc>
              <a:buFontTx/>
              <a:buNone/>
              <a:defRPr sz="1400">
                <a:latin typeface="+mn-lt"/>
                <a:cs typeface="Arial" pitchFamily="34" charset="0"/>
              </a:defRPr>
            </a:lvl1pPr>
            <a:lvl2pPr marL="457200" indent="0">
              <a:buFontTx/>
              <a:buNone/>
              <a:defRPr sz="1400">
                <a:latin typeface="+mn-lt"/>
              </a:defRPr>
            </a:lvl2pPr>
            <a:lvl3pPr marL="914400" indent="0">
              <a:buFontTx/>
              <a:buNone/>
              <a:defRPr sz="1400">
                <a:latin typeface="+mn-lt"/>
              </a:defRPr>
            </a:lvl3pPr>
            <a:lvl4pPr marL="1371600" indent="0">
              <a:buFontTx/>
              <a:buNone/>
              <a:defRPr sz="1400">
                <a:latin typeface="+mn-lt"/>
              </a:defRPr>
            </a:lvl4pPr>
            <a:lvl5pPr marL="1828800" indent="0">
              <a:buFontTx/>
              <a:buNone/>
              <a:defRPr sz="1400">
                <a:latin typeface="+mn-lt"/>
              </a:defRPr>
            </a:lvl5pPr>
            <a:lvl6pPr marL="2286000" indent="0">
              <a:buFontTx/>
              <a:buNone/>
              <a:defRPr sz="1400">
                <a:latin typeface="+mn-lt"/>
              </a:defRPr>
            </a:lvl6pPr>
            <a:lvl7pPr marL="2743200" indent="0">
              <a:buFontTx/>
              <a:buNone/>
              <a:defRPr sz="1400">
                <a:latin typeface="+mn-lt"/>
              </a:defRPr>
            </a:lvl7pPr>
            <a:lvl8pPr marL="3200400" indent="0">
              <a:buFontTx/>
              <a:buNone/>
              <a:defRPr sz="1400">
                <a:latin typeface="+mn-lt"/>
              </a:defRPr>
            </a:lvl8pPr>
            <a:lvl9pPr marL="3657600" indent="0">
              <a:buFontTx/>
              <a:buNone/>
              <a:defRPr sz="1400">
                <a:latin typeface="+mn-l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Picture Placeholder 8"/>
          <p:cNvSpPr>
            <a:spLocks noGrp="1"/>
          </p:cNvSpPr>
          <p:nvPr>
            <p:ph type="pic" sz="quarter" idx="14"/>
          </p:nvPr>
        </p:nvSpPr>
        <p:spPr>
          <a:xfrm>
            <a:off x="5898745" y="180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5" name="Slide Number Placeholder 4"/>
          <p:cNvSpPr>
            <a:spLocks noGrp="1"/>
          </p:cNvSpPr>
          <p:nvPr>
            <p:ph type="sldNum" sz="quarter" idx="15"/>
          </p:nvPr>
        </p:nvSpPr>
        <p:spPr/>
        <p:txBody>
          <a:bodyPr/>
          <a:lstStyle>
            <a:lvl1pPr>
              <a:defRPr/>
            </a:lvl1pPr>
          </a:lstStyle>
          <a:p>
            <a:pPr>
              <a:defRPr/>
            </a:pPr>
            <a:fld id="{16C9098E-E75E-4F64-AB91-18A15EE19B90}"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84826450"/>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obj" preserve="1">
  <p:cSld name="One column, first level bol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b="1">
                <a:solidFill>
                  <a:srgbClr val="191919"/>
                </a:solidFill>
              </a:defRPr>
            </a:lvl1pPr>
            <a:lvl2pPr marL="7429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2pPr>
            <a:lvl3pPr marL="12001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3pPr>
            <a:lvl4pPr marL="16573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4pPr>
            <a:lvl5pPr marL="2114550" marR="0" indent="-28575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baseline="0"/>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FDD9E3B1-4E15-4F2A-A5A9-9B3B19F058F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720318928"/>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a:xfrm>
            <a:off x="360001" y="1044000"/>
            <a:ext cx="8461376" cy="4572000"/>
          </a:xfrm>
        </p:spPr>
        <p:txBody>
          <a:bodyPr/>
          <a:lstStyle>
            <a:lvl1pPr marL="0" marR="0" indent="0" algn="l" defTabSz="914400" rtl="0" eaLnBrk="1" fontAlgn="auto" latinLnBrk="0" hangingPunct="1">
              <a:lnSpc>
                <a:spcPct val="150000"/>
              </a:lnSpc>
              <a:spcBef>
                <a:spcPct val="20000"/>
              </a:spcBef>
              <a:spcAft>
                <a:spcPts val="0"/>
              </a:spcAft>
              <a:buClrTx/>
              <a:buSzPct val="150000"/>
              <a:buFontTx/>
              <a:buNone/>
              <a:tabLst/>
              <a:defRPr/>
            </a:lvl1pPr>
            <a:lvl2pPr marL="457200" marR="0" indent="0" algn="l" defTabSz="914400" rtl="0" eaLnBrk="1" fontAlgn="auto" latinLnBrk="0" hangingPunct="1">
              <a:lnSpc>
                <a:spcPct val="150000"/>
              </a:lnSpc>
              <a:spcBef>
                <a:spcPct val="20000"/>
              </a:spcBef>
              <a:spcAft>
                <a:spcPts val="0"/>
              </a:spcAft>
              <a:buClrTx/>
              <a:buSzPct val="150000"/>
              <a:buFontTx/>
              <a:buNone/>
              <a:tabLst/>
              <a:defRPr/>
            </a:lvl2pPr>
            <a:lvl3pPr marL="914400" marR="0" indent="0" algn="l" defTabSz="914400" rtl="0" eaLnBrk="1" fontAlgn="auto" latinLnBrk="0" hangingPunct="1">
              <a:lnSpc>
                <a:spcPct val="150000"/>
              </a:lnSpc>
              <a:spcBef>
                <a:spcPct val="20000"/>
              </a:spcBef>
              <a:spcAft>
                <a:spcPts val="0"/>
              </a:spcAft>
              <a:buClrTx/>
              <a:buSzPct val="150000"/>
              <a:buFontTx/>
              <a:buNone/>
              <a:tabLst/>
              <a:defRPr/>
            </a:lvl3pPr>
            <a:lvl4pPr marL="1371600" marR="0" indent="0" algn="l" defTabSz="914400" rtl="0" eaLnBrk="1" fontAlgn="auto" latinLnBrk="0" hangingPunct="1">
              <a:lnSpc>
                <a:spcPct val="150000"/>
              </a:lnSpc>
              <a:spcBef>
                <a:spcPct val="20000"/>
              </a:spcBef>
              <a:spcAft>
                <a:spcPts val="0"/>
              </a:spcAft>
              <a:buClrTx/>
              <a:buSzPct val="150000"/>
              <a:buFontTx/>
              <a:buNone/>
              <a:tabLst/>
              <a:defRPr/>
            </a:lvl4pPr>
            <a:lvl5pPr marL="1828800" marR="0" indent="0" algn="l" defTabSz="914400" rtl="0" eaLnBrk="1" fontAlgn="auto" latinLnBrk="0" hangingPunct="1">
              <a:lnSpc>
                <a:spcPct val="150000"/>
              </a:lnSpc>
              <a:spcBef>
                <a:spcPct val="20000"/>
              </a:spcBef>
              <a:spcAft>
                <a:spcPts val="0"/>
              </a:spcAft>
              <a:buClrTx/>
              <a:buSzPct val="150000"/>
              <a:buFontTx/>
              <a:buNone/>
              <a:tabLst/>
              <a:defRPr/>
            </a:lvl5pPr>
            <a:lvl6pPr marL="2286000" marR="0" indent="0" algn="l" defTabSz="914400" rtl="0" eaLnBrk="1" fontAlgn="auto" latinLnBrk="0" hangingPunct="1">
              <a:lnSpc>
                <a:spcPct val="150000"/>
              </a:lnSpc>
              <a:spcBef>
                <a:spcPct val="20000"/>
              </a:spcBef>
              <a:spcAft>
                <a:spcPts val="0"/>
              </a:spcAft>
              <a:buClrTx/>
              <a:buSzPct val="150000"/>
              <a:buFontTx/>
              <a:buNone/>
              <a:tabLst/>
              <a:defRPr/>
            </a:lvl6pPr>
            <a:lvl7pPr marL="2743200" marR="0" indent="0" algn="l" defTabSz="914400" rtl="0" eaLnBrk="1" fontAlgn="auto" latinLnBrk="0" hangingPunct="1">
              <a:lnSpc>
                <a:spcPct val="150000"/>
              </a:lnSpc>
              <a:spcBef>
                <a:spcPct val="20000"/>
              </a:spcBef>
              <a:spcAft>
                <a:spcPts val="0"/>
              </a:spcAft>
              <a:buClrTx/>
              <a:buSzPct val="150000"/>
              <a:buFontTx/>
              <a:buNone/>
              <a:tabLst/>
              <a:defRPr/>
            </a:lvl7pPr>
            <a:lvl8pPr marL="3200400" marR="0" indent="0" algn="l" defTabSz="914400" rtl="0" eaLnBrk="1" fontAlgn="auto" latinLnBrk="0" hangingPunct="1">
              <a:lnSpc>
                <a:spcPct val="150000"/>
              </a:lnSpc>
              <a:spcBef>
                <a:spcPct val="20000"/>
              </a:spcBef>
              <a:spcAft>
                <a:spcPts val="0"/>
              </a:spcAft>
              <a:buClrTx/>
              <a:buSzPct val="150000"/>
              <a:buFontTx/>
              <a:buNone/>
              <a:tabLst/>
              <a:defRPr/>
            </a:lvl8pPr>
            <a:lvl9pPr marL="3657600" marR="0" indent="0" algn="l" defTabSz="914400" rtl="0" eaLnBrk="1" fontAlgn="auto" latinLnBrk="0" hangingPunct="1">
              <a:lnSpc>
                <a:spcPct val="150000"/>
              </a:lnSpc>
              <a:spcBef>
                <a:spcPct val="20000"/>
              </a:spcBef>
              <a:spcAft>
                <a:spcPts val="0"/>
              </a:spcAft>
              <a:buClrTx/>
              <a:buSzPct val="150000"/>
              <a:buFontTx/>
              <a:buNone/>
              <a:tabLst/>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Slide Number Placeholder 4"/>
          <p:cNvSpPr>
            <a:spLocks noGrp="1"/>
          </p:cNvSpPr>
          <p:nvPr>
            <p:ph type="sldNum" sz="quarter" idx="13"/>
          </p:nvPr>
        </p:nvSpPr>
        <p:spPr/>
        <p:txBody>
          <a:bodyPr/>
          <a:lstStyle>
            <a:lvl1pPr>
              <a:defRPr/>
            </a:lvl1pPr>
          </a:lstStyle>
          <a:p>
            <a:pPr>
              <a:defRPr/>
            </a:pPr>
            <a:fld id="{0C6C2BB7-62EA-4C17-8D5C-84D5F89175C3}"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087235691"/>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764" y="6610350"/>
            <a:ext cx="1939925" cy="122238"/>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fld id="{0FFB50CE-48D4-4B8E-9042-087DC3BBB81F}" type="datetime1">
              <a:rPr lang="sv-SE">
                <a:solidFill>
                  <a:srgbClr val="191919"/>
                </a:solidFill>
              </a:rPr>
              <a:pPr>
                <a:defRPr/>
              </a:pPr>
              <a:t>2016-05-02</a:t>
            </a:fld>
            <a:r>
              <a:rPr lang="en-US">
                <a:solidFill>
                  <a:srgbClr val="191919"/>
                </a:solidFill>
              </a:rPr>
              <a:t>22 February 2011</a:t>
            </a:r>
          </a:p>
        </p:txBody>
      </p:sp>
      <p:sp>
        <p:nvSpPr>
          <p:cNvPr id="11" name="Slide Number Placeholder 6"/>
          <p:cNvSpPr>
            <a:spLocks noGrp="1"/>
          </p:cNvSpPr>
          <p:nvPr>
            <p:ph type="sldNum" sz="quarter" idx="11"/>
          </p:nvPr>
        </p:nvSpPr>
        <p:spPr>
          <a:xfrm>
            <a:off x="6443664" y="6454775"/>
            <a:ext cx="198437" cy="122238"/>
          </a:xfrm>
        </p:spPr>
        <p:txBody>
          <a:bodyPr/>
          <a:lstStyle>
            <a:lvl1pPr>
              <a:defRPr/>
            </a:lvl1pPr>
          </a:lstStyle>
          <a:p>
            <a:pPr>
              <a:defRPr/>
            </a:pPr>
            <a:fld id="{7A11B46C-186E-4AD5-9522-F46FCB52173B}" type="slidenum">
              <a:rPr lang="en-US">
                <a:solidFill>
                  <a:srgbClr val="191919"/>
                </a:solidFill>
              </a:rPr>
              <a:pPr>
                <a:defRPr/>
              </a:pPr>
              <a:t>‹#›</a:t>
            </a:fld>
            <a:endParaRPr lang="en-US">
              <a:solidFill>
                <a:srgbClr val="191919"/>
              </a:solidFill>
            </a:endParaRPr>
          </a:p>
        </p:txBody>
      </p:sp>
      <p:sp>
        <p:nvSpPr>
          <p:cNvPr id="12" name="Footer Placeholder 3"/>
          <p:cNvSpPr>
            <a:spLocks noGrp="1"/>
          </p:cNvSpPr>
          <p:nvPr>
            <p:ph type="ftr" sz="quarter" idx="12"/>
          </p:nvPr>
        </p:nvSpPr>
        <p:spPr>
          <a:xfrm>
            <a:off x="7355177" y="6456365"/>
            <a:ext cx="1447512"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pPr>
              <a:defRPr/>
            </a:pPr>
            <a:r>
              <a:rPr lang="sv-SE">
                <a:solidFill>
                  <a:srgbClr val="191919"/>
                </a:solidFill>
                <a:latin typeface="Arial"/>
                <a:cs typeface="Arial"/>
              </a:rPr>
              <a:t>Strengthening Nordea’s Identity</a:t>
            </a:r>
            <a:endParaRPr lang="en-US">
              <a:solidFill>
                <a:srgbClr val="191919"/>
              </a:solidFill>
              <a:latin typeface="Arial"/>
              <a:cs typeface="Arial"/>
            </a:endParaRPr>
          </a:p>
        </p:txBody>
      </p:sp>
    </p:spTree>
    <p:extLst>
      <p:ext uri="{BB962C8B-B14F-4D97-AF65-F5344CB8AC3E}">
        <p14:creationId xmlns:p14="http://schemas.microsoft.com/office/powerpoint/2010/main" val="351035664"/>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8EA8C2D8-D24D-48AA-838C-86F7FAFE3EE4}"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922435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upp 8"/>
          <p:cNvGrpSpPr>
            <a:grpSpLocks/>
          </p:cNvGrpSpPr>
          <p:nvPr/>
        </p:nvGrpSpPr>
        <p:grpSpPr bwMode="auto">
          <a:xfrm>
            <a:off x="5" y="6381750"/>
            <a:ext cx="6799263" cy="482600"/>
            <a:chOff x="-8963" y="6382190"/>
            <a:chExt cx="6799263" cy="482600"/>
          </a:xfrm>
        </p:grpSpPr>
        <p:sp>
          <p:nvSpPr>
            <p:cNvPr id="4"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5"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7"/>
          <p:cNvSpPr>
            <a:spLocks noGrp="1"/>
          </p:cNvSpPr>
          <p:nvPr>
            <p:ph type="body" sz="quarter" idx="10"/>
          </p:nvPr>
        </p:nvSpPr>
        <p:spPr>
          <a:xfrm>
            <a:off x="360003" y="1772816"/>
            <a:ext cx="8461158" cy="3861222"/>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428891211"/>
      </p:ext>
    </p:extLst>
  </p:cSld>
  <p:clrMapOvr>
    <a:masterClrMapping/>
  </p:clrMapOvr>
  <p:hf sldNum="0" hdr="0" ftr="0" dt="0"/>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p:cSld name="Rubrik, innehåll och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4698000"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pPr>
              <a:defRPr/>
            </a:pPr>
            <a:fld id="{0D2F96C7-0925-4B63-8170-C201FC304A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1864389"/>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4698000" y="104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Content Placeholder 4"/>
          <p:cNvSpPr>
            <a:spLocks noGrp="1"/>
          </p:cNvSpPr>
          <p:nvPr>
            <p:ph sz="quarter" idx="3"/>
          </p:nvPr>
        </p:nvSpPr>
        <p:spPr>
          <a:xfrm>
            <a:off x="4697999" y="3474000"/>
            <a:ext cx="41040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4922318F-E344-4760-A77C-38B632B734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634334900"/>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p:cSld name="Rubrik, två innehållsdelar och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quarter" idx="2"/>
          </p:nvPr>
        </p:nvSpPr>
        <p:spPr>
          <a:xfrm>
            <a:off x="360000" y="3474000"/>
            <a:ext cx="4038600" cy="216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half" idx="3"/>
          </p:nvPr>
        </p:nvSpPr>
        <p:spPr>
          <a:xfrm>
            <a:off x="4697999" y="1044000"/>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9" name="Title 8"/>
          <p:cNvSpPr>
            <a:spLocks noGrp="1"/>
          </p:cNvSpPr>
          <p:nvPr>
            <p:ph type="title"/>
          </p:nvPr>
        </p:nvSpPr>
        <p:spPr/>
        <p:txBody>
          <a:bodyPr/>
          <a:lstStyle/>
          <a:p>
            <a:r>
              <a:rPr lang="sv-SE" smtClean="0"/>
              <a:t>Klicka här för att ändra format</a:t>
            </a:r>
            <a:endParaRPr/>
          </a:p>
        </p:txBody>
      </p:sp>
      <p:sp>
        <p:nvSpPr>
          <p:cNvPr id="6" name="Slide Number Placeholder 4"/>
          <p:cNvSpPr>
            <a:spLocks noGrp="1"/>
          </p:cNvSpPr>
          <p:nvPr>
            <p:ph type="sldNum" sz="quarter" idx="13"/>
          </p:nvPr>
        </p:nvSpPr>
        <p:spPr/>
        <p:txBody>
          <a:bodyPr/>
          <a:lstStyle>
            <a:lvl1pPr>
              <a:defRPr/>
            </a:lvl1pPr>
          </a:lstStyle>
          <a:p>
            <a:pPr>
              <a:defRPr/>
            </a:pPr>
            <a:fld id="{6E0EABA2-EB9F-479E-93BC-AF791A8E3DAF}"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36111241"/>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044000"/>
            <a:ext cx="4104000" cy="4572000"/>
          </a:xfrm>
        </p:spPr>
        <p:txBody>
          <a:bodyPr>
            <a:normAutofit/>
          </a:bodyPr>
          <a:lstStyle>
            <a:lvl1pPr marL="0" marR="0" indent="0" algn="l" defTabSz="914400"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6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2pPr>
            <a:lvl3pPr marL="72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3pPr>
            <a:lvl4pPr marL="108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4pPr>
            <a:lvl5pPr marL="1440000" marR="0" indent="0" algn="l" defTabSz="914400" rtl="0" eaLnBrk="1" fontAlgn="auto" latinLnBrk="0" hangingPunct="1">
              <a:lnSpc>
                <a:spcPct val="150000"/>
              </a:lnSpc>
              <a:spcBef>
                <a:spcPts val="0"/>
              </a:spcBef>
              <a:spcAft>
                <a:spcPts val="0"/>
              </a:spcAft>
              <a:buClrTx/>
              <a:buSzPct val="150000"/>
              <a:buFontTx/>
              <a:buNone/>
              <a:tabLst/>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4824001" y="5094186"/>
            <a:ext cx="3978688" cy="539853"/>
          </a:xfrm>
        </p:spPr>
        <p:txBody>
          <a:bodyPr>
            <a:normAutofit/>
          </a:bodyPr>
          <a:lstStyle>
            <a:lvl1pPr marL="0" indent="0">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4" name="Picture Placeholder 3"/>
          <p:cNvSpPr>
            <a:spLocks noGrp="1"/>
          </p:cNvSpPr>
          <p:nvPr>
            <p:ph type="pic" sz="quarter" idx="16"/>
          </p:nvPr>
        </p:nvSpPr>
        <p:spPr>
          <a:xfrm>
            <a:off x="4824000" y="1188000"/>
            <a:ext cx="4320000" cy="3816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BD85E870-88AB-461F-B984-3C7F3EACED9E}"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930716420"/>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044000"/>
            <a:ext cx="4104000" cy="4572000"/>
          </a:xfrm>
        </p:spPr>
        <p:txBody>
          <a:bodyPr>
            <a:normAutofit/>
          </a:bodyPr>
          <a:lstStyle>
            <a:lvl1pPr marL="0" indent="0" defTabSz="0">
              <a:buFontTx/>
              <a:buNone/>
              <a:defRPr sz="1400">
                <a:latin typeface="Arial" pitchFamily="34" charset="0"/>
                <a:cs typeface="Arial" pitchFamily="34" charset="0"/>
              </a:defRPr>
            </a:lvl1pPr>
            <a:lvl2pPr marL="360000" indent="0">
              <a:buFontTx/>
              <a:buNone/>
              <a:defRPr sz="1400"/>
            </a:lvl2pPr>
            <a:lvl3pPr marL="720000" indent="0">
              <a:buFontTx/>
              <a:buNone/>
              <a:defRPr sz="1400"/>
            </a:lvl3pPr>
            <a:lvl4pPr marL="1080000" indent="0">
              <a:buFontTx/>
              <a:buNone/>
              <a:defRPr sz="1400"/>
            </a:lvl4pPr>
            <a:lvl5pPr marL="1440000" indent="0">
              <a:buFontTx/>
              <a:buNone/>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ext Placeholder 7"/>
          <p:cNvSpPr>
            <a:spLocks noGrp="1"/>
          </p:cNvSpPr>
          <p:nvPr>
            <p:ph type="body" sz="quarter" idx="15"/>
          </p:nvPr>
        </p:nvSpPr>
        <p:spPr>
          <a:xfrm>
            <a:off x="332526" y="5094000"/>
            <a:ext cx="3978688" cy="540000"/>
          </a:xfrm>
        </p:spPr>
        <p:txBody>
          <a:bodyPr>
            <a:normAutofit/>
          </a:bodyPr>
          <a:lstStyle>
            <a:lvl1pPr marL="0" indent="0" algn="r">
              <a:lnSpc>
                <a:spcPct val="100000"/>
              </a:lnSpc>
              <a:buFontTx/>
              <a:buNone/>
              <a:defRPr sz="1200">
                <a:latin typeface="Arial" pitchFamily="34" charset="0"/>
                <a:cs typeface="Arial" pitchFamily="34" charset="0"/>
              </a:defRPr>
            </a:lvl1pPr>
          </a:lstStyle>
          <a:p>
            <a:pPr lvl="0"/>
            <a:r>
              <a:rPr lang="sv-SE" smtClean="0"/>
              <a:t>Klicka här för att ändra format på bakgrundstexten</a:t>
            </a:r>
          </a:p>
        </p:txBody>
      </p:sp>
      <p:sp>
        <p:nvSpPr>
          <p:cNvPr id="10" name="Title 9"/>
          <p:cNvSpPr>
            <a:spLocks noGrp="1"/>
          </p:cNvSpPr>
          <p:nvPr>
            <p:ph type="title"/>
          </p:nvPr>
        </p:nvSpPr>
        <p:spPr/>
        <p:txBody>
          <a:bodyPr/>
          <a:lstStyle/>
          <a:p>
            <a:r>
              <a:rPr lang="sv-SE" smtClean="0"/>
              <a:t>Klicka här för att ändra format</a:t>
            </a:r>
            <a:endParaRPr/>
          </a:p>
        </p:txBody>
      </p:sp>
      <p:sp>
        <p:nvSpPr>
          <p:cNvPr id="14" name="Picture Placeholder 3"/>
          <p:cNvSpPr>
            <a:spLocks noGrp="1"/>
          </p:cNvSpPr>
          <p:nvPr>
            <p:ph type="pic" sz="quarter" idx="16"/>
          </p:nvPr>
        </p:nvSpPr>
        <p:spPr>
          <a:xfrm>
            <a:off x="0" y="1188000"/>
            <a:ext cx="4320000" cy="3816000"/>
          </a:xfrm>
        </p:spPr>
        <p:txBody>
          <a:bodyPr spcCol="0" rtlCol="0">
            <a:normAutofit/>
          </a:bodyPr>
          <a:lstStyle>
            <a:lvl1pPr marL="0" indent="0">
              <a:buFont typeface="Arial" pitchFamily="34" charset="0"/>
              <a:buNone/>
              <a:defRPr sz="1400"/>
            </a:lvl1pPr>
          </a:lstStyle>
          <a:p>
            <a:pPr lvl="0"/>
            <a:r>
              <a:rPr lang="sv-SE" noProof="0" smtClean="0"/>
              <a:t>Klicka på ikonen för att lägga till en bild</a:t>
            </a:r>
            <a:endParaRPr noProof="0"/>
          </a:p>
        </p:txBody>
      </p:sp>
      <p:sp>
        <p:nvSpPr>
          <p:cNvPr id="6" name="Slide Number Placeholder 4"/>
          <p:cNvSpPr>
            <a:spLocks noGrp="1"/>
          </p:cNvSpPr>
          <p:nvPr>
            <p:ph type="sldNum" sz="quarter" idx="17"/>
          </p:nvPr>
        </p:nvSpPr>
        <p:spPr/>
        <p:txBody>
          <a:bodyPr/>
          <a:lstStyle>
            <a:lvl1pPr>
              <a:defRPr/>
            </a:lvl1pPr>
          </a:lstStyle>
          <a:p>
            <a:pPr>
              <a:defRPr/>
            </a:pPr>
            <a:fld id="{DA06421A-E265-428A-9007-2CDFB70FED8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13894614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60001" y="1808820"/>
            <a:ext cx="8461158" cy="3825218"/>
          </a:xfrm>
        </p:spPr>
        <p:txBody>
          <a:bodyPr/>
          <a:lstStyle>
            <a:lvl1pPr marL="342900" indent="-342900">
              <a:spcAft>
                <a:spcPts val="600"/>
              </a:spcAft>
              <a:buFont typeface="Arial" pitchFamily="34" charset="0"/>
              <a:buChar char="•"/>
              <a:defRPr sz="2500" b="1">
                <a:solidFill>
                  <a:srgbClr val="005284"/>
                </a:solidFill>
              </a:defRPr>
            </a:lvl1pPr>
            <a:lvl2pPr marL="800100" indent="-342900">
              <a:buFont typeface="Arial" pitchFamily="34" charset="0"/>
              <a:buChar char="•"/>
              <a:defRPr sz="2500">
                <a:solidFill>
                  <a:srgbClr val="005284"/>
                </a:solidFill>
              </a:defRPr>
            </a:lvl2pPr>
            <a:lvl3pPr marL="1257300" indent="-342900">
              <a:buFont typeface="Arial" pitchFamily="34" charset="0"/>
              <a:buChar char="•"/>
              <a:defRPr sz="2500">
                <a:solidFill>
                  <a:srgbClr val="005284"/>
                </a:solidFill>
              </a:defRPr>
            </a:lvl3pPr>
            <a:lvl4pPr marL="1714500" indent="-342900">
              <a:buFont typeface="Arial" pitchFamily="34" charset="0"/>
              <a:buChar char="•"/>
              <a:defRPr sz="2500">
                <a:solidFill>
                  <a:srgbClr val="005284"/>
                </a:solidFill>
              </a:defRPr>
            </a:lvl4pPr>
            <a:lvl5pPr marL="2171700" indent="-342900">
              <a:buFont typeface="Arial" pitchFamily="34" charset="0"/>
              <a:buChar char="•"/>
              <a:defRPr sz="2500">
                <a:solidFill>
                  <a:srgbClr val="005284"/>
                </a:solidFill>
              </a:defRPr>
            </a:lvl5pPr>
            <a:lvl6pPr marL="2286000" indent="0">
              <a:buNone/>
              <a:defRPr b="0">
                <a:solidFill>
                  <a:srgbClr val="005284"/>
                </a:solidFill>
              </a:defRPr>
            </a:lvl6pPr>
            <a:lvl7pPr>
              <a:defRPr>
                <a:solidFill>
                  <a:srgbClr val="005284"/>
                </a:solidFill>
              </a:defRPr>
            </a:lvl7pPr>
            <a:lvl8pPr>
              <a:defRPr>
                <a:solidFill>
                  <a:srgbClr val="005284"/>
                </a:solidFill>
              </a:defRPr>
            </a:lvl8pPr>
            <a:lvl9pPr>
              <a:defRPr>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extLst>
      <p:ext uri="{BB962C8B-B14F-4D97-AF65-F5344CB8AC3E}">
        <p14:creationId xmlns:p14="http://schemas.microsoft.com/office/powerpoint/2010/main" val="2094989230"/>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sp>
        <p:nvSpPr>
          <p:cNvPr id="18" name="Text Placeholder 17"/>
          <p:cNvSpPr>
            <a:spLocks noGrp="1"/>
          </p:cNvSpPr>
          <p:nvPr>
            <p:ph type="body" sz="quarter" idx="10"/>
          </p:nvPr>
        </p:nvSpPr>
        <p:spPr>
          <a:xfrm>
            <a:off x="359999" y="1870030"/>
            <a:ext cx="5400000" cy="3764008"/>
          </a:xfrm>
        </p:spPr>
        <p:txBody>
          <a:bodyPr>
            <a:normAutofit/>
          </a:bodyPr>
          <a:lstStyle>
            <a:lvl1pPr marL="285750" indent="-285750">
              <a:spcAft>
                <a:spcPts val="600"/>
              </a:spcAft>
              <a:buFont typeface="Arial" pitchFamily="34" charset="0"/>
              <a:buChar char="•"/>
              <a:defRPr sz="1500" b="1">
                <a:solidFill>
                  <a:srgbClr val="005284"/>
                </a:solidFill>
              </a:defRPr>
            </a:lvl1pPr>
            <a:lvl2pPr>
              <a:defRPr sz="1500">
                <a:solidFill>
                  <a:srgbClr val="005284"/>
                </a:solidFill>
              </a:defRPr>
            </a:lvl2pPr>
            <a:lvl3pPr>
              <a:defRPr sz="1500">
                <a:solidFill>
                  <a:srgbClr val="005284"/>
                </a:solidFill>
              </a:defRPr>
            </a:lvl3pPr>
            <a:lvl4pPr>
              <a:defRPr sz="1500">
                <a:solidFill>
                  <a:srgbClr val="005284"/>
                </a:solidFill>
              </a:defRPr>
            </a:lvl4pPr>
            <a:lvl5pPr>
              <a:defRPr sz="1500">
                <a:solidFill>
                  <a:srgbClr val="005284"/>
                </a:solidFill>
              </a:defRPr>
            </a:lvl5pPr>
            <a:lvl6pPr>
              <a:defRPr sz="1500">
                <a:solidFill>
                  <a:srgbClr val="005284"/>
                </a:solidFill>
              </a:defRPr>
            </a:lvl6pPr>
            <a:lvl7pPr>
              <a:defRPr sz="1500">
                <a:solidFill>
                  <a:srgbClr val="005284"/>
                </a:solidFill>
              </a:defRPr>
            </a:lvl7pPr>
            <a:lvl8pPr>
              <a:defRPr sz="1500">
                <a:solidFill>
                  <a:srgbClr val="005284"/>
                </a:solidFill>
              </a:defRPr>
            </a:lvl8pPr>
            <a:lvl9pPr>
              <a:defRPr sz="1500">
                <a:solidFill>
                  <a:srgbClr val="005284"/>
                </a:solidFill>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Picture Placeholder 7"/>
          <p:cNvSpPr>
            <a:spLocks noGrp="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sv-SE" noProof="0" smtClean="0"/>
              <a:t>Klicka på ikonen för att lägga till en bild</a:t>
            </a:r>
            <a:endParaRPr noProof="0"/>
          </a:p>
        </p:txBody>
      </p:sp>
    </p:spTree>
    <p:extLst>
      <p:ext uri="{BB962C8B-B14F-4D97-AF65-F5344CB8AC3E}">
        <p14:creationId xmlns:p14="http://schemas.microsoft.com/office/powerpoint/2010/main" val="1139949672"/>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preserve="1">
  <p:cSld name="Chapter divider, backgrou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7463" y="6375400"/>
            <a:ext cx="6799263" cy="482600"/>
            <a:chOff x="-18000" y="6375400"/>
            <a:chExt cx="6799263" cy="482600"/>
          </a:xfrm>
        </p:grpSpPr>
        <p:grpSp>
          <p:nvGrpSpPr>
            <p:cNvPr id="4" name="Grupp 11"/>
            <p:cNvGrpSpPr>
              <a:grpSpLocks/>
            </p:cNvGrpSpPr>
            <p:nvPr/>
          </p:nvGrpSpPr>
          <p:grpSpPr bwMode="auto">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60000" y="3494331"/>
            <a:ext cx="7664400" cy="384721"/>
          </a:xfrm>
          <a:noFill/>
        </p:spPr>
        <p:txBody>
          <a:bodyPr>
            <a:noAutofit/>
          </a:bodyPr>
          <a:lstStyle>
            <a:lvl1pPr>
              <a:defRPr sz="2500">
                <a:solidFill>
                  <a:srgbClr val="005284"/>
                </a:solidFill>
              </a:defRPr>
            </a:lvl1pPr>
          </a:lstStyle>
          <a:p>
            <a:r>
              <a:rPr lang="sv-SE" smtClean="0"/>
              <a:t>Klicka här för att ändra format</a:t>
            </a:r>
            <a:endParaRPr/>
          </a:p>
        </p:txBody>
      </p:sp>
    </p:spTree>
    <p:extLst>
      <p:ext uri="{BB962C8B-B14F-4D97-AF65-F5344CB8AC3E}">
        <p14:creationId xmlns:p14="http://schemas.microsoft.com/office/powerpoint/2010/main" val="3703976750"/>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Slide Number Placeholder 4"/>
          <p:cNvSpPr>
            <a:spLocks noGrp="1"/>
          </p:cNvSpPr>
          <p:nvPr>
            <p:ph type="sldNum" sz="quarter" idx="13"/>
          </p:nvPr>
        </p:nvSpPr>
        <p:spPr/>
        <p:txBody>
          <a:bodyPr/>
          <a:lstStyle>
            <a:lvl1pPr>
              <a:defRPr/>
            </a:lvl1pPr>
          </a:lstStyle>
          <a:p>
            <a:pPr>
              <a:defRPr/>
            </a:pPr>
            <a:fld id="{F46569EB-A071-44E1-8F70-7FCC43133B76}"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066653205"/>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4"/>
          <p:cNvSpPr>
            <a:spLocks noGrp="1"/>
          </p:cNvSpPr>
          <p:nvPr>
            <p:ph type="sldNum" sz="quarter" idx="13"/>
          </p:nvPr>
        </p:nvSpPr>
        <p:spPr/>
        <p:txBody>
          <a:bodyPr/>
          <a:lstStyle>
            <a:lvl1pPr>
              <a:defRPr/>
            </a:lvl1pPr>
          </a:lstStyle>
          <a:p>
            <a:pPr>
              <a:defRPr/>
            </a:pPr>
            <a:fld id="{7D573480-8650-47A3-B5B6-0B7C9A099597}"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57482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grpSp>
        <p:nvGrpSpPr>
          <p:cNvPr id="5" name="Group 3"/>
          <p:cNvGrpSpPr>
            <a:grpSpLocks/>
          </p:cNvGrpSpPr>
          <p:nvPr/>
        </p:nvGrpSpPr>
        <p:grpSpPr bwMode="auto">
          <a:xfrm>
            <a:off x="-17463" y="6375400"/>
            <a:ext cx="6799263" cy="482600"/>
            <a:chOff x="-18000" y="6375400"/>
            <a:chExt cx="6799263" cy="482600"/>
          </a:xfrm>
        </p:grpSpPr>
        <p:grpSp>
          <p:nvGrpSpPr>
            <p:cNvPr id="6" name="Grupp 11"/>
            <p:cNvGrpSpPr>
              <a:grpSpLocks/>
            </p:cNvGrpSpPr>
            <p:nvPr/>
          </p:nvGrpSpPr>
          <p:grpSpPr bwMode="auto">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360000" y="1044000"/>
            <a:ext cx="4038600"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i="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0"/>
            <a:ext cx="4104688" cy="4590038"/>
          </a:xfrm>
        </p:spPr>
        <p:txBody>
          <a:bodyPr>
            <a:normAutofit/>
          </a:bodyPr>
          <a:lstStyle>
            <a:lvl1pPr marL="0" marR="0" indent="0" algn="l" defTabSz="904758" rtl="0" eaLnBrk="1" fontAlgn="auto" latinLnBrk="0" hangingPunct="1">
              <a:lnSpc>
                <a:spcPct val="150000"/>
              </a:lnSpc>
              <a:spcBef>
                <a:spcPts val="0"/>
              </a:spcBef>
              <a:spcAft>
                <a:spcPts val="0"/>
              </a:spcAft>
              <a:buClrTx/>
              <a:buSzPct val="150000"/>
              <a:buFontTx/>
              <a:buNone/>
              <a:tabLst/>
              <a:defRPr sz="1400">
                <a:latin typeface="+mn-lt"/>
                <a:cs typeface="Arial" pitchFamily="34" charset="0"/>
              </a:defRPr>
            </a:lvl1pPr>
            <a:lvl2pPr marL="356208"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2pPr>
            <a:lvl3pPr marL="712419"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3pPr>
            <a:lvl4pPr marL="1068612"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4pPr>
            <a:lvl5pPr marL="1424831" marR="0" indent="0" algn="l" defTabSz="904758" rtl="0" eaLnBrk="1" fontAlgn="auto" latinLnBrk="0" hangingPunct="1">
              <a:lnSpc>
                <a:spcPct val="150000"/>
              </a:lnSpc>
              <a:spcBef>
                <a:spcPts val="0"/>
              </a:spcBef>
              <a:spcAft>
                <a:spcPts val="0"/>
              </a:spcAft>
              <a:buClrTx/>
              <a:buSzPct val="150000"/>
              <a:buFontTx/>
              <a:buNone/>
              <a:tabLst/>
              <a:defRPr sz="1400">
                <a:latin typeface="+mn-lt"/>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Date Placeholder 4"/>
          <p:cNvSpPr>
            <a:spLocks noGrp="1"/>
          </p:cNvSpPr>
          <p:nvPr>
            <p:ph type="dt" sz="half" idx="10"/>
          </p:nvPr>
        </p:nvSpPr>
        <p:spPr>
          <a:xfrm>
            <a:off x="6862846" y="6610350"/>
            <a:ext cx="1939925" cy="125612"/>
          </a:xfrm>
          <a:prstGeom prst="rect">
            <a:avLst/>
          </a:prstGeom>
        </p:spPr>
        <p:txBody>
          <a:bodyPr vert="horz" wrap="square" lIns="0" tIns="0" rIns="0" bIns="0" numCol="1" anchor="t" anchorCtr="0" compatLnSpc="1">
            <a:prstTxWarp prst="textNoShape">
              <a:avLst/>
            </a:prstTxWarp>
            <a:spAutoFit/>
          </a:bodyPr>
          <a:lstStyle>
            <a:lvl1pPr algn="r">
              <a:defRPr sz="800" i="1">
                <a:latin typeface="Arial" charset="0"/>
                <a:cs typeface="Arial" charset="0"/>
              </a:defRPr>
            </a:lvl1pPr>
          </a:lstStyle>
          <a:p>
            <a:pPr>
              <a:defRPr/>
            </a:pPr>
            <a:endParaRPr lang="en-US" dirty="0"/>
          </a:p>
        </p:txBody>
      </p:sp>
      <p:sp>
        <p:nvSpPr>
          <p:cNvPr id="11" name="Slide Number Placeholder 6"/>
          <p:cNvSpPr>
            <a:spLocks noGrp="1"/>
          </p:cNvSpPr>
          <p:nvPr>
            <p:ph type="sldNum" sz="quarter" idx="11"/>
          </p:nvPr>
        </p:nvSpPr>
        <p:spPr/>
        <p:txBody>
          <a:bodyPr/>
          <a:lstStyle>
            <a:lvl1pPr>
              <a:defRPr/>
            </a:lvl1pPr>
          </a:lstStyle>
          <a:p>
            <a:fld id="{A6E4DA35-C780-4CE2-8A93-5184E099C4DD}" type="slidenum">
              <a:rPr lang="en-US"/>
              <a:pPr/>
              <a:t>‹#›</a:t>
            </a:fld>
            <a:endParaRPr lang="en-US" dirty="0"/>
          </a:p>
        </p:txBody>
      </p:sp>
      <p:sp>
        <p:nvSpPr>
          <p:cNvPr id="12" name="Footer Placeholder 3"/>
          <p:cNvSpPr>
            <a:spLocks noGrp="1"/>
          </p:cNvSpPr>
          <p:nvPr>
            <p:ph type="ftr" sz="quarter" idx="12"/>
          </p:nvPr>
        </p:nvSpPr>
        <p:spPr>
          <a:xfrm>
            <a:off x="8802631" y="6456503"/>
            <a:ext cx="65" cy="123111"/>
          </a:xfrm>
          <a:prstGeom prst="rect">
            <a:avLst/>
          </a:prstGeom>
        </p:spPr>
        <p:txBody>
          <a:bodyPr vert="horz" wrap="none" lIns="0" tIns="0" rIns="0" bIns="0" numCol="1" anchor="t" anchorCtr="0" compatLnSpc="1">
            <a:prstTxWarp prst="textNoShape">
              <a:avLst/>
            </a:prstTxWarp>
            <a:spAutoFit/>
          </a:bodyPr>
          <a:lstStyle>
            <a:lvl1pPr algn="r">
              <a:defRPr sz="800"/>
            </a:lvl1pPr>
          </a:lstStyle>
          <a:p>
            <a:endParaRPr lang="en-US" dirty="0"/>
          </a:p>
        </p:txBody>
      </p:sp>
    </p:spTree>
    <p:extLst>
      <p:ext uri="{BB962C8B-B14F-4D97-AF65-F5344CB8AC3E}">
        <p14:creationId xmlns:p14="http://schemas.microsoft.com/office/powerpoint/2010/main" val="23873231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360363" y="360363"/>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8"/>
          <p:cNvGrpSpPr>
            <a:grpSpLocks/>
          </p:cNvGrpSpPr>
          <p:nvPr/>
        </p:nvGrpSpPr>
        <p:grpSpPr bwMode="auto">
          <a:xfrm>
            <a:off x="5" y="6381750"/>
            <a:ext cx="6799263" cy="482600"/>
            <a:chOff x="-8963" y="6382190"/>
            <a:chExt cx="6799263" cy="482600"/>
          </a:xfrm>
        </p:grpSpPr>
        <p:sp>
          <p:nvSpPr>
            <p:cNvPr id="7"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8"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sp>
        <p:nvSpPr>
          <p:cNvPr id="18" name="Text Placeholder 17"/>
          <p:cNvSpPr>
            <a:spLocks noGrp="1"/>
          </p:cNvSpPr>
          <p:nvPr>
            <p:ph type="body" sz="quarter" idx="10"/>
          </p:nvPr>
        </p:nvSpPr>
        <p:spPr>
          <a:xfrm>
            <a:off x="359999" y="1916832"/>
            <a:ext cx="5400000" cy="3717206"/>
          </a:xfrm>
        </p:spPr>
        <p:txBody>
          <a:bodyPr>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spcCol="0" rtlCol="0">
            <a:normAutofit/>
          </a:bodyPr>
          <a:lstStyle>
            <a:lvl1pPr marL="0" indent="0">
              <a:buNone/>
              <a:defRPr sz="1400"/>
            </a:lvl1pPr>
          </a:lstStyle>
          <a:p>
            <a:pPr lvl="0"/>
            <a:r>
              <a:rPr lang="en-US" noProof="0" smtClean="0"/>
              <a:t>Click icon to add picture</a:t>
            </a:r>
            <a:endParaRPr noProof="0"/>
          </a:p>
        </p:txBody>
      </p:sp>
    </p:spTree>
    <p:extLst>
      <p:ext uri="{BB962C8B-B14F-4D97-AF65-F5344CB8AC3E}">
        <p14:creationId xmlns:p14="http://schemas.microsoft.com/office/powerpoint/2010/main" val="1349363900"/>
      </p:ext>
    </p:extLst>
  </p:cSld>
  <p:clrMapOvr>
    <a:masterClrMapping/>
  </p:clrMapOvr>
  <p:hf sldNum="0" hdr="0" ftr="0" dt="0"/>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839"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8952"/>
            <a:ext cx="4320480" cy="495055"/>
          </a:xfrm>
        </p:spPr>
        <p:txBody>
          <a:bodyPr>
            <a:noAutofit/>
          </a:bodyPr>
          <a:lstStyle>
            <a:lvl1pPr algn="ctr">
              <a:defRPr sz="2200" b="1">
                <a:solidFill>
                  <a:srgbClr val="191919"/>
                </a:solidFill>
                <a:latin typeface="Arial" pitchFamily="34" charset="0"/>
                <a:cs typeface="Arial" pitchFamily="34" charset="0"/>
              </a:defRPr>
            </a:lvl1pPr>
          </a:lstStyle>
          <a:p>
            <a:r>
              <a:rPr lang="sv-SE" smtClean="0"/>
              <a:t>Klicka här för att ändra format</a:t>
            </a:r>
            <a:endParaRPr/>
          </a:p>
        </p:txBody>
      </p:sp>
      <p:sp>
        <p:nvSpPr>
          <p:cNvPr id="3" name="Subtitle 2"/>
          <p:cNvSpPr>
            <a:spLocks noGrp="1"/>
          </p:cNvSpPr>
          <p:nvPr>
            <p:ph type="subTitle" idx="1"/>
          </p:nvPr>
        </p:nvSpPr>
        <p:spPr>
          <a:xfrm>
            <a:off x="2456765" y="4149080"/>
            <a:ext cx="4275476" cy="504000"/>
          </a:xfrm>
        </p:spPr>
        <p:txBody>
          <a:bodyPr>
            <a:normAutofit/>
          </a:bodyPr>
          <a:lstStyle>
            <a:lvl1pPr marL="0" indent="0" algn="ctr">
              <a:lnSpc>
                <a:spcPct val="100000"/>
              </a:lnSpc>
              <a:buNone/>
              <a:defRPr sz="1400" b="1">
                <a:solidFill>
                  <a:srgbClr val="19191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Tree>
    <p:extLst>
      <p:ext uri="{BB962C8B-B14F-4D97-AF65-F5344CB8AC3E}">
        <p14:creationId xmlns:p14="http://schemas.microsoft.com/office/powerpoint/2010/main" val="3630073119"/>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4" y="233363"/>
            <a:ext cx="8461375" cy="585787"/>
          </a:xfrm>
        </p:spPr>
        <p:txBody>
          <a:bodyPr/>
          <a:lstStyle/>
          <a:p>
            <a:r>
              <a:rPr lang="en-US"/>
              <a:t>Click to edit Master title style</a:t>
            </a:r>
            <a:endParaRPr lang="sv-SE"/>
          </a:p>
        </p:txBody>
      </p:sp>
      <p:sp>
        <p:nvSpPr>
          <p:cNvPr id="3" name="Chart Placeholder 2"/>
          <p:cNvSpPr>
            <a:spLocks noGrp="1"/>
          </p:cNvSpPr>
          <p:nvPr>
            <p:ph type="chart" idx="1"/>
          </p:nvPr>
        </p:nvSpPr>
        <p:spPr>
          <a:xfrm>
            <a:off x="360364" y="1044575"/>
            <a:ext cx="8461375" cy="4572000"/>
          </a:xfrm>
        </p:spPr>
        <p:txBody>
          <a:bodyPr/>
          <a:lstStyle/>
          <a:p>
            <a:pPr lvl="0"/>
            <a:endParaRPr lang="sv-SE" noProof="0"/>
          </a:p>
        </p:txBody>
      </p:sp>
      <p:sp>
        <p:nvSpPr>
          <p:cNvPr id="4" name="Slide Number Placeholder 4"/>
          <p:cNvSpPr>
            <a:spLocks noGrp="1"/>
          </p:cNvSpPr>
          <p:nvPr>
            <p:ph type="sldNum" sz="quarter" idx="13"/>
          </p:nvPr>
        </p:nvSpPr>
        <p:spPr/>
        <p:txBody>
          <a:bodyPr/>
          <a:lstStyle>
            <a:lvl1pPr>
              <a:defRPr/>
            </a:lvl1pPr>
          </a:lstStyle>
          <a:p>
            <a:pPr>
              <a:defRPr/>
            </a:pPr>
            <a:fld id="{41609B46-B249-44AD-AABE-62DFCF2E2209}" type="slidenum">
              <a:rPr lang="en-US">
                <a:solidFill>
                  <a:srgbClr val="191919"/>
                </a:solidFill>
              </a:rPr>
              <a:pPr>
                <a:defRPr/>
              </a:pPr>
              <a:t>‹#›</a:t>
            </a:fld>
            <a:r>
              <a:rPr lang="en-US">
                <a:solidFill>
                  <a:srgbClr val="191919"/>
                </a:solidFill>
              </a:rPr>
              <a:t> </a:t>
            </a:r>
            <a:r>
              <a:rPr lang="en-US">
                <a:solidFill>
                  <a:srgbClr val="646464"/>
                </a:solidFill>
              </a:rPr>
              <a:t>•</a:t>
            </a:r>
            <a:endParaRPr lang="en-US">
              <a:solidFill>
                <a:srgbClr val="191919"/>
              </a:solidFill>
            </a:endParaRPr>
          </a:p>
        </p:txBody>
      </p:sp>
    </p:spTree>
    <p:extLst>
      <p:ext uri="{BB962C8B-B14F-4D97-AF65-F5344CB8AC3E}">
        <p14:creationId xmlns:p14="http://schemas.microsoft.com/office/powerpoint/2010/main" val="3717505417"/>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9"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988603682"/>
      </p:ext>
    </p:extLst>
  </p:cSld>
  <p:clrMapOvr>
    <a:masterClrMapping/>
  </p:clrMapOvr>
  <p:timing>
    <p:tnLst>
      <p:par>
        <p:cTn id="1" dur="indefinite" restart="never" nodeType="tmRoot"/>
      </p:par>
    </p:tnLst>
  </p:timing>
  <p:hf sldNum="0" hdr="0" ftr="0" dt="0"/>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grpSp>
        <p:nvGrpSpPr>
          <p:cNvPr id="15" name="Group 14"/>
          <p:cNvGrpSpPr/>
          <p:nvPr/>
        </p:nvGrpSpPr>
        <p:grpSpPr>
          <a:xfrm>
            <a:off x="-18000" y="6375400"/>
            <a:ext cx="6799263" cy="482600"/>
            <a:chOff x="-18000" y="6375400"/>
            <a:chExt cx="6799263" cy="482600"/>
          </a:xfrm>
        </p:grpSpPr>
        <p:grpSp>
          <p:nvGrpSpPr>
            <p:cNvPr id="16" name="Grupp 11"/>
            <p:cNvGrpSpPr>
              <a:grpSpLocks/>
            </p:cNvGrpSpPr>
            <p:nvPr/>
          </p:nvGrpSpPr>
          <p:grpSpPr bwMode="ltGray">
            <a:xfrm>
              <a:off x="-18000" y="6375400"/>
              <a:ext cx="6799263" cy="482600"/>
              <a:chOff x="-9524" y="6381328"/>
              <a:chExt cx="6799700" cy="483713"/>
            </a:xfrm>
          </p:grpSpPr>
          <p:sp>
            <p:nvSpPr>
              <p:cNvPr id="1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4155620723"/>
      </p:ext>
    </p:extLst>
  </p:cSld>
  <p:clrMapOvr>
    <a:masterClrMapping/>
  </p:clrMapOvr>
  <p:timing>
    <p:tnLst>
      <p:par>
        <p:cTn id="1" dur="indefinite" restart="never" nodeType="tmRoot"/>
      </p:par>
    </p:tnLst>
  </p:timing>
  <p:hf hdr="0" ftr="0"/>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grpSp>
        <p:nvGrpSpPr>
          <p:cNvPr id="10" name="Grupp 11"/>
          <p:cNvGrpSpPr>
            <a:grpSpLocks/>
          </p:cNvGrpSpPr>
          <p:nvPr/>
        </p:nvGrpSpPr>
        <p:grpSpPr bwMode="ltGray">
          <a:xfrm>
            <a:off x="-18000" y="6375400"/>
            <a:ext cx="6799263" cy="482600"/>
            <a:chOff x="-9524" y="6381328"/>
            <a:chExt cx="6799700" cy="483713"/>
          </a:xfrm>
        </p:grpSpPr>
        <p:sp>
          <p:nvSpPr>
            <p:cNvPr id="11"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2537087648"/>
      </p:ext>
    </p:extLst>
  </p:cSld>
  <p:clrMapOvr>
    <a:masterClrMapping/>
  </p:clrMapOvr>
  <p:timing>
    <p:tnLst>
      <p:par>
        <p:cTn id="1" dur="indefinite" restart="never" nodeType="tmRoot"/>
      </p:par>
    </p:tnLst>
  </p:timing>
  <p:hf sldNum="0" hdr="0" ftr="0" dt="0"/>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6" name="Footer Placeholder 5"/>
          <p:cNvSpPr>
            <a:spLocks noGrp="1"/>
          </p:cNvSpPr>
          <p:nvPr>
            <p:ph type="ftr" sz="quarter" idx="16"/>
          </p:nvPr>
        </p:nvSpPr>
        <p:spPr/>
        <p:txBody>
          <a:bodyPr/>
          <a:lstStyle/>
          <a:p>
            <a:r>
              <a:rPr lang="en-GB" smtClean="0">
                <a:solidFill>
                  <a:prstClr val="black"/>
                </a:solidFill>
              </a:rPr>
              <a:t> </a:t>
            </a:r>
            <a:endParaRPr lang="en-GB">
              <a:solidFill>
                <a:prstClr val="black"/>
              </a:solidFill>
            </a:endParaRPr>
          </a:p>
        </p:txBody>
      </p:sp>
      <p:sp>
        <p:nvSpPr>
          <p:cNvPr id="8" name="Slide Number Placeholder 7"/>
          <p:cNvSpPr>
            <a:spLocks noGrp="1"/>
          </p:cNvSpPr>
          <p:nvPr>
            <p:ph type="sldNum" sz="quarter" idx="17"/>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3816908190"/>
      </p:ext>
    </p:extLst>
  </p:cSld>
  <p:clrMapOvr>
    <a:masterClrMapping/>
  </p:clrMapOvr>
  <p:timing>
    <p:tnLst>
      <p:par>
        <p:cTn id="1" dur="indefinite" restart="never" nodeType="tmRoot"/>
      </p:par>
    </p:tnLst>
  </p:timing>
  <p:hf hdr="0" ftr="0"/>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5"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671457699"/>
      </p:ext>
    </p:extLst>
  </p:cSld>
  <p:clrMapOvr>
    <a:masterClrMapping/>
  </p:clrMapOvr>
  <p:timing>
    <p:tnLst>
      <p:par>
        <p:cTn id="1" dur="indefinite" restart="never" nodeType="tmRoot"/>
      </p:par>
    </p:tnLst>
  </p:timing>
  <p:hf hdr="0" ftr="0"/>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928845581"/>
      </p:ext>
    </p:extLst>
  </p:cSld>
  <p:clrMapOvr>
    <a:masterClrMapping/>
  </p:clrMapOvr>
  <p:timing>
    <p:tnLst>
      <p:par>
        <p:cTn id="1" dur="indefinite" restart="never" nodeType="tmRoot"/>
      </p:par>
    </p:tnLst>
  </p:timing>
  <p:hf hdr="0" ftr="0"/>
</p:sldLayout>
</file>

<file path=ppt/slideLayouts/slideLayout8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05696651"/>
      </p:ext>
    </p:extLst>
  </p:cSld>
  <p:clrMapOvr>
    <a:masterClrMapping/>
  </p:clrMapOvr>
  <p:timing>
    <p:tnLst>
      <p:par>
        <p:cTn id="1" dur="indefinite" restart="never" nodeType="tmRoot"/>
      </p:par>
    </p:tnLst>
  </p:timing>
  <p:hf hdr="0" ftr="0"/>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0" name="Footer Placeholder 9"/>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1386755399"/>
      </p:ext>
    </p:extLst>
  </p:cSld>
  <p:clrMapOvr>
    <a:masterClrMapping/>
  </p:clrMapOvr>
  <p:timing>
    <p:tnLst>
      <p:par>
        <p:cTn id="1" dur="indefinite" restart="never" nodeType="tmRoot"/>
      </p:par>
    </p:tnLst>
  </p:timing>
  <p:hf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4" name="Slide Number Placeholder 4"/>
          <p:cNvSpPr>
            <a:spLocks noGrp="1"/>
          </p:cNvSpPr>
          <p:nvPr>
            <p:ph type="sldNum" sz="quarter" idx="13"/>
          </p:nvPr>
        </p:nvSpPr>
        <p:spPr>
          <a:xfrm>
            <a:off x="8547100" y="6451600"/>
            <a:ext cx="198438" cy="1477328"/>
          </a:xfrm>
        </p:spPr>
        <p:txBody>
          <a:bodyPr/>
          <a:lstStyle>
            <a:lvl1pPr>
              <a:defRPr/>
            </a:lvl1pPr>
          </a:lstStyle>
          <a:p>
            <a:fld id="{523A5EB8-B282-4B03-8686-D91E26EE09AF}" type="slidenum">
              <a:rPr lang="en-GB" altLang="en-US">
                <a:solidFill>
                  <a:srgbClr val="005284"/>
                </a:solidFill>
              </a:rPr>
              <a:pPr/>
              <a:t>‹#›</a:t>
            </a:fld>
            <a:r>
              <a:rPr lang="en-GB" altLang="en-US">
                <a:solidFill>
                  <a:srgbClr val="005284"/>
                </a:solidFill>
              </a:rPr>
              <a:t> • </a:t>
            </a:r>
          </a:p>
        </p:txBody>
      </p:sp>
      <p:sp>
        <p:nvSpPr>
          <p:cNvPr id="5"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2460317062"/>
      </p:ext>
    </p:extLst>
  </p:cSld>
  <p:clrMapOvr>
    <a:masterClrMapping/>
  </p:clrMapOvr>
  <p:hf hdr="0" ftr="0"/>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0" name="Footer Placeholder 9"/>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1" name="Slide Number Placeholder 10"/>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294293500"/>
      </p:ext>
    </p:extLst>
  </p:cSld>
  <p:clrMapOvr>
    <a:masterClrMapping/>
  </p:clrMapOvr>
  <p:hf hdr="0" ftr="0"/>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1" name="Footer Placeholder 10"/>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4173360562"/>
      </p:ext>
    </p:extLst>
  </p:cSld>
  <p:clrMapOvr>
    <a:masterClrMapping/>
  </p:clrMapOvr>
  <p:timing>
    <p:tnLst>
      <p:par>
        <p:cTn id="1" dur="indefinite" restart="never" nodeType="tmRoot"/>
      </p:par>
    </p:tnLst>
  </p:timing>
  <p:hf hdr="0" ftr="0"/>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a:xfrm>
            <a:off x="6642100" y="6604000"/>
            <a:ext cx="2159000" cy="121920"/>
          </a:xfrm>
        </p:spPr>
        <p:txBody>
          <a:bodyPr/>
          <a:lstStyle/>
          <a:p>
            <a:r>
              <a:rPr lang="en-GB" smtClean="0">
                <a:solidFill>
                  <a:prstClr val="black"/>
                </a:solidFill>
              </a:rPr>
              <a:t> • 04/01/2013</a:t>
            </a:r>
            <a:endParaRPr lang="en-GB">
              <a:solidFill>
                <a:prstClr val="black"/>
              </a:solidFill>
            </a:endParaRPr>
          </a:p>
        </p:txBody>
      </p:sp>
      <p:sp>
        <p:nvSpPr>
          <p:cNvPr id="11" name="Footer Placeholder 10"/>
          <p:cNvSpPr>
            <a:spLocks noGrp="1"/>
          </p:cNvSpPr>
          <p:nvPr>
            <p:ph type="ftr" sz="quarter" idx="11"/>
          </p:nvPr>
        </p:nvSpPr>
        <p:spPr/>
        <p:txBody>
          <a:bodyPr/>
          <a:lstStyle/>
          <a:p>
            <a:r>
              <a:rPr lang="en-GB" smtClean="0">
                <a:solidFill>
                  <a:prstClr val="black"/>
                </a:solidFill>
              </a:rPr>
              <a:t> </a:t>
            </a:r>
            <a:endParaRPr lang="en-GB">
              <a:solidFill>
                <a:prstClr val="black"/>
              </a:solidFill>
            </a:endParaRPr>
          </a:p>
        </p:txBody>
      </p:sp>
      <p:sp>
        <p:nvSpPr>
          <p:cNvPr id="12" name="Slide Number Placeholder 11"/>
          <p:cNvSpPr>
            <a:spLocks noGrp="1"/>
          </p:cNvSpPr>
          <p:nvPr>
            <p:ph type="sldNum" sz="quarter" idx="12"/>
          </p:nvPr>
        </p:nvSpPr>
        <p:spPr>
          <a:xfrm>
            <a:off x="8547735" y="6451600"/>
            <a:ext cx="198120" cy="121920"/>
          </a:xfrm>
        </p:spPr>
        <p:txBody>
          <a:body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Tree>
    <p:extLst>
      <p:ext uri="{BB962C8B-B14F-4D97-AF65-F5344CB8AC3E}">
        <p14:creationId xmlns:p14="http://schemas.microsoft.com/office/powerpoint/2010/main" val="764443149"/>
      </p:ext>
    </p:extLst>
  </p:cSld>
  <p:clrMapOvr>
    <a:masterClrMapping/>
  </p:clrMapOvr>
  <p:timing>
    <p:tnLst>
      <p:par>
        <p:cTn id="1" dur="indefinite" restart="never" nodeType="tmRoot"/>
      </p:par>
    </p:tnLst>
  </p:timing>
  <p:hf hdr="0" ftr="0"/>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13"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356948173"/>
      </p:ext>
    </p:extLst>
  </p:cSld>
  <p:clrMapOvr>
    <a:masterClrMapping/>
  </p:clrMapOvr>
  <p:timing>
    <p:tnLst>
      <p:par>
        <p:cTn id="1" dur="indefinite" restart="never" nodeType="tmRoot"/>
      </p:par>
    </p:tnLst>
  </p:timing>
  <p:hf hdr="0" ftr="0"/>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12"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4174542357"/>
      </p:ext>
    </p:extLst>
  </p:cSld>
  <p:clrMapOvr>
    <a:masterClrMapping/>
  </p:clrMapOvr>
  <p:timing>
    <p:tnLst>
      <p:par>
        <p:cTn id="1" dur="indefinite" restart="never" nodeType="tmRoot"/>
      </p:par>
    </p:tnLst>
  </p:timing>
  <p:hf hdr="0" ftr="0"/>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4" name="Grupp 11"/>
          <p:cNvGrpSpPr>
            <a:grpSpLocks/>
          </p:cNvGrpSpPr>
          <p:nvPr/>
        </p:nvGrpSpPr>
        <p:grpSpPr bwMode="ltGray">
          <a:xfrm>
            <a:off x="-18000"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1040872598"/>
      </p:ext>
    </p:extLst>
  </p:cSld>
  <p:clrMapOvr>
    <a:masterClrMapping/>
  </p:clrMapOvr>
  <p:timing>
    <p:tnLst>
      <p:par>
        <p:cTn id="1" dur="indefinite" restart="never" nodeType="tmRoot"/>
      </p:par>
    </p:tnLst>
  </p:timing>
  <p:hf sldNum="0" hdr="0" ftr="0" dt="0"/>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5" name="Grupp 11"/>
          <p:cNvGrpSpPr>
            <a:grpSpLocks/>
          </p:cNvGrpSpPr>
          <p:nvPr/>
        </p:nvGrpSpPr>
        <p:grpSpPr bwMode="ltGray">
          <a:xfrm>
            <a:off x="-18000" y="6375400"/>
            <a:ext cx="6799263" cy="482600"/>
            <a:chOff x="-9524" y="6381328"/>
            <a:chExt cx="6799700" cy="483713"/>
          </a:xfrm>
        </p:grpSpPr>
        <p:sp>
          <p:nvSpPr>
            <p:cNvPr id="6"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7"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443865924"/>
      </p:ext>
    </p:extLst>
  </p:cSld>
  <p:clrMapOvr>
    <a:masterClrMapping/>
  </p:clrMapOvr>
  <p:timing>
    <p:tnLst>
      <p:par>
        <p:cTn id="1" dur="indefinite" restart="never" nodeType="tmRoot"/>
      </p:par>
    </p:tnLst>
  </p:timing>
  <p:hf sldNum="0" hdr="0" ftr="0" dt="0"/>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7"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897778348"/>
      </p:ext>
    </p:extLst>
  </p:cSld>
  <p:clrMapOvr>
    <a:masterClrMapping/>
  </p:clrMapOvr>
  <p:timing>
    <p:tnLst>
      <p:par>
        <p:cTn id="1" dur="indefinite" restart="never" nodeType="tmRoot"/>
      </p:par>
    </p:tnLst>
  </p:timing>
  <p:hf hdr="0" ftr="0"/>
</p:sldLayout>
</file>

<file path=ppt/slideLayouts/slideLayout8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prstClr val="black"/>
                </a:solidFill>
              </a:rPr>
              <a:t> • 04/01/2013</a:t>
            </a:r>
            <a:endParaRPr lang="en-GB">
              <a:solidFill>
                <a:prstClr val="black"/>
              </a:solidFill>
            </a:endParaRPr>
          </a:p>
        </p:txBody>
      </p:sp>
      <p:sp>
        <p:nvSpPr>
          <p:cNvPr id="6"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1531F377-A889-4F39-9F21-1FB63977596C}" type="slidenum">
              <a:rPr lang="en-GB" smtClean="0">
                <a:solidFill>
                  <a:prstClr val="black"/>
                </a:solidFill>
              </a:rPr>
              <a:pPr/>
              <a:t>‹#›</a:t>
            </a:fld>
            <a:r>
              <a:rPr lang="en-GB" smtClean="0">
                <a:solidFill>
                  <a:prstClr val="black"/>
                </a:solidFill>
              </a:rPr>
              <a:t> • </a:t>
            </a:r>
            <a:endParaRPr lang="en-GB">
              <a:solidFill>
                <a:prstClr val="black"/>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prstClr val="black"/>
                </a:solidFill>
              </a:rPr>
              <a:t> </a:t>
            </a:r>
            <a:endParaRPr lang="en-GB">
              <a:solidFill>
                <a:prstClr val="black"/>
              </a:solidFill>
            </a:endParaRPr>
          </a:p>
        </p:txBody>
      </p:sp>
    </p:spTree>
    <p:extLst>
      <p:ext uri="{BB962C8B-B14F-4D97-AF65-F5344CB8AC3E}">
        <p14:creationId xmlns:p14="http://schemas.microsoft.com/office/powerpoint/2010/main" val="2059785257"/>
      </p:ext>
    </p:extLst>
  </p:cSld>
  <p:clrMapOvr>
    <a:masterClrMapping/>
  </p:clrMapOvr>
  <p:timing>
    <p:tnLst>
      <p:par>
        <p:cTn id="1" dur="indefinite" restart="never" nodeType="tmRoot"/>
      </p:par>
    </p:tnLst>
  </p:timing>
  <p:hf hdr="0" ftr="0"/>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grpSp>
        <p:nvGrpSpPr>
          <p:cNvPr id="7" name="Grupp 11"/>
          <p:cNvGrpSpPr>
            <a:grpSpLocks/>
          </p:cNvGrpSpPr>
          <p:nvPr/>
        </p:nvGrpSpPr>
        <p:grpSpPr bwMode="ltGray">
          <a:xfrm>
            <a:off x="-18000" y="6375400"/>
            <a:ext cx="6799263" cy="482600"/>
            <a:chOff x="-9524" y="6381328"/>
            <a:chExt cx="6799700" cy="483713"/>
          </a:xfrm>
        </p:grpSpPr>
        <p:sp>
          <p:nvSpPr>
            <p:cNvPr id="8"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rmAutofit/>
          </a:bodyPr>
          <a:lstStyle>
            <a:lvl1pPr marL="0" indent="0" algn="ctr">
              <a:lnSpc>
                <a:spcPct val="100000"/>
              </a:lnSpc>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4255685311"/>
      </p:ext>
    </p:extLst>
  </p:cSld>
  <p:clrMapOvr>
    <a:masterClrMapping/>
  </p:clrMapOvr>
  <p:timing>
    <p:tnLst>
      <p:par>
        <p:cTn id="1" dur="indefinite" restart="never" nodeType="tmRoot"/>
      </p:par>
    </p:tnLst>
  </p:timing>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3" name="Slide Number Placeholder 4"/>
          <p:cNvSpPr>
            <a:spLocks noGrp="1"/>
          </p:cNvSpPr>
          <p:nvPr>
            <p:ph type="sldNum" sz="quarter" idx="13"/>
          </p:nvPr>
        </p:nvSpPr>
        <p:spPr>
          <a:xfrm>
            <a:off x="8547100" y="6451600"/>
            <a:ext cx="198438" cy="1477328"/>
          </a:xfrm>
        </p:spPr>
        <p:txBody>
          <a:bodyPr/>
          <a:lstStyle>
            <a:lvl1pPr>
              <a:defRPr/>
            </a:lvl1pPr>
          </a:lstStyle>
          <a:p>
            <a:fld id="{22110DCB-94AA-4592-B5EB-61C5671A7CF0}" type="slidenum">
              <a:rPr lang="en-GB" altLang="en-US">
                <a:solidFill>
                  <a:srgbClr val="005284"/>
                </a:solidFill>
              </a:rPr>
              <a:pPr/>
              <a:t>‹#›</a:t>
            </a:fld>
            <a:r>
              <a:rPr lang="en-GB" altLang="en-US">
                <a:solidFill>
                  <a:srgbClr val="005284"/>
                </a:solidFill>
              </a:rPr>
              <a:t> • </a:t>
            </a:r>
          </a:p>
        </p:txBody>
      </p:sp>
      <p:sp>
        <p:nvSpPr>
          <p:cNvPr id="4"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2106108634"/>
      </p:ext>
    </p:extLst>
  </p:cSld>
  <p:clrMapOvr>
    <a:masterClrMapping/>
  </p:clrMapOvr>
  <p:hf hdr="0" ftr="0"/>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7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8"/>
            <a:ext cx="1746855" cy="325501"/>
          </a:xfrm>
          <a:prstGeom prst="rect">
            <a:avLst/>
          </a:prstGeom>
        </p:spPr>
      </p:pic>
    </p:spTree>
    <p:extLst>
      <p:ext uri="{BB962C8B-B14F-4D97-AF65-F5344CB8AC3E}">
        <p14:creationId xmlns:p14="http://schemas.microsoft.com/office/powerpoint/2010/main" val="4249765702"/>
      </p:ext>
    </p:extLst>
  </p:cSld>
  <p:clrMapOvr>
    <a:masterClrMapping/>
  </p:clrMapOvr>
  <p:timing>
    <p:tnLst>
      <p:par>
        <p:cTn id="1" dur="indefinite" restart="never" nodeType="tmRoot"/>
      </p:par>
    </p:tnLst>
  </p:timing>
  <p:hf sldNum="0" hdr="0" ftr="0" dt="0"/>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677182482"/>
      </p:ext>
    </p:extLst>
  </p:cSld>
  <p:clrMapOvr>
    <a:masterClrMapping/>
  </p:clrMapOvr>
  <p:timing>
    <p:tnLst>
      <p:par>
        <p:cTn id="1" dur="indefinite" restart="never" nodeType="tmRoot"/>
      </p:par>
    </p:tnLst>
  </p:timing>
  <p:hf sldNum="0" hdr="0" ftr="0" dt="0"/>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1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8"/>
            <a:ext cx="1746855" cy="325501"/>
          </a:xfrm>
          <a:prstGeom prst="rect">
            <a:avLst/>
          </a:prstGeom>
        </p:spPr>
      </p:pic>
    </p:spTree>
    <p:extLst>
      <p:ext uri="{BB962C8B-B14F-4D97-AF65-F5344CB8AC3E}">
        <p14:creationId xmlns:p14="http://schemas.microsoft.com/office/powerpoint/2010/main" val="2906095795"/>
      </p:ext>
    </p:extLst>
  </p:cSld>
  <p:clrMapOvr>
    <a:masterClrMapping/>
  </p:clrMapOvr>
  <p:timing>
    <p:tnLst>
      <p:par>
        <p:cTn id="1" dur="indefinite" restart="never" nodeType="tmRoot"/>
      </p:par>
    </p:tnLst>
  </p:timing>
  <p:hf sldNum="0" hdr="0" ftr="0" dt="0"/>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GB"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604136493"/>
      </p:ext>
    </p:extLst>
  </p:cSld>
  <p:clrMapOvr>
    <a:masterClrMapping/>
  </p:clrMapOvr>
  <p:timing>
    <p:tnLst>
      <p:par>
        <p:cTn id="1" dur="indefinite" restart="never" nodeType="tmRoot"/>
      </p:par>
    </p:tnLst>
  </p:timing>
  <p:hf sldNum="0" hdr="0" ftr="0" dt="0"/>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068146337"/>
      </p:ext>
    </p:extLst>
  </p:cSld>
  <p:clrMapOvr>
    <a:masterClrMapping/>
  </p:clrMapOvr>
  <p:timing>
    <p:tnLst>
      <p:par>
        <p:cTn id="1" dur="indefinite" restart="never" nodeType="tmRoot"/>
      </p:par>
    </p:tnLst>
  </p:timing>
  <p:hf sldNum="0" hdr="0" ftr="0" dt="0"/>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913704070"/>
      </p:ext>
    </p:extLst>
  </p:cSld>
  <p:clrMapOvr>
    <a:masterClrMapping/>
  </p:clrMapOvr>
  <p:timing>
    <p:tnLst>
      <p:par>
        <p:cTn id="1" dur="indefinite" restart="never" nodeType="tmRoot"/>
      </p:par>
    </p:tnLst>
  </p:timing>
  <p:hf sldNum="0" hdr="0" ftr="0" dt="0"/>
</p:sldLayout>
</file>

<file path=ppt/slideLayouts/slideLayout8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7201007"/>
      </p:ext>
    </p:extLst>
  </p:cSld>
  <p:clrMapOvr>
    <a:masterClrMapping/>
  </p:clrMapOvr>
  <p:timing>
    <p:tnLst>
      <p:par>
        <p:cTn id="1" dur="indefinite" restart="never" nodeType="tmRoot"/>
      </p:par>
    </p:tnLst>
  </p:timing>
  <p:hf sldNum="0" hdr="0" ftr="0" dt="0"/>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630450613"/>
      </p:ext>
    </p:extLst>
  </p:cSld>
  <p:clrMapOvr>
    <a:masterClrMapping/>
  </p:clrMapOvr>
  <p:timing>
    <p:tnLst>
      <p:par>
        <p:cTn id="1" dur="indefinite" restart="never" nodeType="tmRoot"/>
      </p:par>
    </p:tnLst>
  </p:timing>
  <p:hf sldNum="0" hdr="0" ftr="0" dt="0"/>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690083461"/>
      </p:ext>
    </p:extLst>
  </p:cSld>
  <p:clrMapOvr>
    <a:masterClrMapping/>
  </p:clrMapOvr>
  <p:hf sldNum="0" hdr="0" ftr="0" dt="0"/>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593049399"/>
      </p:ext>
    </p:extLst>
  </p:cSld>
  <p:clrMapOvr>
    <a:masterClrMapping/>
  </p:clrMapOvr>
  <p:timing>
    <p:tnLst>
      <p:par>
        <p:cTn id="1" dur="indefinite" restart="never" nodeType="tmRoot"/>
      </p:par>
    </p:tnLst>
  </p:timing>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3398902" y="2087563"/>
            <a:ext cx="2339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 8"/>
          <p:cNvGrpSpPr>
            <a:grpSpLocks/>
          </p:cNvGrpSpPr>
          <p:nvPr/>
        </p:nvGrpSpPr>
        <p:grpSpPr bwMode="auto">
          <a:xfrm>
            <a:off x="5" y="6381750"/>
            <a:ext cx="6799263" cy="482600"/>
            <a:chOff x="-8963" y="6382190"/>
            <a:chExt cx="6799263" cy="482600"/>
          </a:xfrm>
        </p:grpSpPr>
        <p:sp>
          <p:nvSpPr>
            <p:cNvPr id="6"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7"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6965953" y="6318250"/>
            <a:ext cx="17462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1760" y="2979078"/>
            <a:ext cx="4320480" cy="495055"/>
          </a:xfrm>
        </p:spPr>
        <p:txBody>
          <a:bodyPr>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761820606"/>
      </p:ext>
    </p:extLst>
  </p:cSld>
  <p:clrMapOvr>
    <a:masterClrMapping/>
  </p:clrMapOvr>
  <p:hf sldNum="0" hdr="0" ftr="0" dt="0"/>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318948696"/>
      </p:ext>
    </p:extLst>
  </p:cSld>
  <p:clrMapOvr>
    <a:masterClrMapping/>
  </p:clrMapOvr>
  <p:timing>
    <p:tnLst>
      <p:par>
        <p:cTn id="1" dur="indefinite" restart="never" nodeType="tmRoot"/>
      </p:par>
    </p:tnLst>
  </p:timing>
  <p:hf sldNum="0" hdr="0" ftr="0" dt="0"/>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20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34032408"/>
      </p:ext>
    </p:extLst>
  </p:cSld>
  <p:clrMapOvr>
    <a:masterClrMapping/>
  </p:clrMapOvr>
  <p:timing>
    <p:tnLst>
      <p:par>
        <p:cTn id="1" dur="indefinite" restart="never" nodeType="tmRoot"/>
      </p:par>
    </p:tnLst>
  </p:timing>
  <p:hf sldNum="0" hdr="0" ftr="0" dt="0"/>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193393659"/>
      </p:ext>
    </p:extLst>
  </p:cSld>
  <p:clrMapOvr>
    <a:masterClrMapping/>
  </p:clrMapOvr>
  <p:timing>
    <p:tnLst>
      <p:par>
        <p:cTn id="1" dur="indefinite" restart="never" nodeType="tmRoot"/>
      </p:par>
    </p:tnLst>
  </p:timing>
  <p:hf sldNum="0" hdr="0" ftr="0" dt="0"/>
</p:sldLayout>
</file>

<file path=ppt/slideLayouts/slideLayout833.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44997611"/>
      </p:ext>
    </p:extLst>
  </p:cSld>
  <p:clrMapOvr>
    <a:masterClrMapping/>
  </p:clrMapOvr>
  <p:timing>
    <p:tnLst>
      <p:par>
        <p:cTn id="1" dur="indefinite" restart="never" nodeType="tmRoot"/>
      </p:par>
    </p:tnLst>
  </p:timing>
  <p:hf sldNum="0" hdr="0" ftr="0" dt="0"/>
</p:sldLayout>
</file>

<file path=ppt/slideLayouts/slideLayout834.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2708448728"/>
      </p:ext>
    </p:extLst>
  </p:cSld>
  <p:clrMapOvr>
    <a:masterClrMapping/>
  </p:clrMapOvr>
  <p:timing>
    <p:tnLst>
      <p:par>
        <p:cTn id="1" dur="indefinite" restart="never" nodeType="tmRoot"/>
      </p:par>
    </p:tnLst>
  </p:timing>
  <p:hf sldNum="0" hdr="0" ftr="0" dt="0"/>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273690347"/>
      </p:ext>
    </p:extLst>
  </p:cSld>
  <p:clrMapOvr>
    <a:masterClrMapping/>
  </p:clrMapOvr>
  <p:timing>
    <p:tnLst>
      <p:par>
        <p:cTn id="1" dur="indefinite" restart="never" nodeType="tmRoot"/>
      </p:par>
    </p:tnLst>
  </p:timing>
  <p:hf sldNum="0" hdr="0" ftr="0" dt="0"/>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fld id="{C5B63900-B4F2-4D02-93AE-9CC03A8CBEEA}"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191049805"/>
      </p:ext>
    </p:extLst>
  </p:cSld>
  <p:clrMapOvr>
    <a:masterClrMapping/>
  </p:clrMapOvr>
  <p:timing>
    <p:tnLst>
      <p:par>
        <p:cTn id="1" dur="indefinite" restart="never" nodeType="tmRoot"/>
      </p:par>
    </p:tnLst>
  </p:timing>
  <p:hf sldNum="0" hdr="0" ftr="0" dt="0"/>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68"/>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68"/>
            <a:ext cx="1746855" cy="325501"/>
          </a:xfrm>
          <a:prstGeom prst="rect">
            <a:avLst/>
          </a:prstGeom>
        </p:spPr>
      </p:pic>
    </p:spTree>
    <p:extLst>
      <p:ext uri="{BB962C8B-B14F-4D97-AF65-F5344CB8AC3E}">
        <p14:creationId xmlns:p14="http://schemas.microsoft.com/office/powerpoint/2010/main" val="4191187931"/>
      </p:ext>
    </p:extLst>
  </p:cSld>
  <p:clrMapOvr>
    <a:masterClrMapping/>
  </p:clrMapOvr>
  <p:timing>
    <p:tnLst>
      <p:par>
        <p:cTn id="1" dur="indefinite" restart="never" nodeType="tmRoot"/>
      </p:par>
    </p:tnLst>
  </p:timing>
  <p:hf sldNum="0" hdr="0" ftr="0" dt="0"/>
</p:sldLayout>
</file>

<file path=ppt/slideLayouts/slideLayout838.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gr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539765" y="755660"/>
            <a:ext cx="3330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0001" y="2663915"/>
            <a:ext cx="7663018" cy="1243068"/>
          </a:xfrm>
        </p:spPr>
        <p:txBody>
          <a:bodyPr>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90"/>
            <a:ext cx="7660940" cy="307885"/>
          </a:xfrm>
        </p:spPr>
        <p:txBody>
          <a:bodyPr>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80"/>
            <a:ext cx="1746855" cy="325501"/>
          </a:xfrm>
          <a:prstGeom prst="rect">
            <a:avLst/>
          </a:prstGeom>
        </p:spPr>
      </p:pic>
    </p:spTree>
    <p:extLst>
      <p:ext uri="{BB962C8B-B14F-4D97-AF65-F5344CB8AC3E}">
        <p14:creationId xmlns:p14="http://schemas.microsoft.com/office/powerpoint/2010/main" val="2688839396"/>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grpSp>
        <p:nvGrpSpPr>
          <p:cNvPr id="4" name="Group 14"/>
          <p:cNvGrpSpPr>
            <a:grpSpLocks/>
          </p:cNvGrpSpPr>
          <p:nvPr/>
        </p:nvGrpSpPr>
        <p:grpSpPr bwMode="auto">
          <a:xfrm>
            <a:off x="-17463" y="6375400"/>
            <a:ext cx="6799263" cy="482600"/>
            <a:chOff x="-18000" y="6375400"/>
            <a:chExt cx="6799263" cy="482600"/>
          </a:xfrm>
        </p:grpSpPr>
        <p:grpSp>
          <p:nvGrpSpPr>
            <p:cNvPr id="5" name="Grupp 11"/>
            <p:cNvGrpSpPr>
              <a:grpSpLocks/>
            </p:cNvGrpSpPr>
            <p:nvPr/>
          </p:nvGrpSpPr>
          <p:grpSpPr bwMode="auto">
            <a:xfrm>
              <a:off x="-18000"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grpSp>
        <p:pic>
          <p:nvPicPr>
            <p:cNvPr id="6"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Placeholder 1"/>
          <p:cNvSpPr>
            <a:spLocks noGrp="1"/>
          </p:cNvSpPr>
          <p:nvPr>
            <p:ph type="title"/>
          </p:nvPr>
        </p:nvSpPr>
        <p:spPr>
          <a:xfrm>
            <a:off x="360002" y="233654"/>
            <a:ext cx="8461376" cy="585065"/>
          </a:xfrm>
          <a:prstGeom prst="rect">
            <a:avLst/>
          </a:prstGeom>
        </p:spPr>
        <p:txBody>
          <a:bodyPr rtlCol="0">
            <a:noAutofit/>
          </a:bodyPr>
          <a:lstStyle/>
          <a:p>
            <a:r>
              <a:rPr lang="en-US" dirty="0" smtClean="0"/>
              <a:t>Click to edit Master title style</a:t>
            </a:r>
            <a:endParaRPr dirty="0"/>
          </a:p>
        </p:txBody>
      </p:sp>
      <p:sp>
        <p:nvSpPr>
          <p:cNvPr id="11" name="Text Placeholder 2"/>
          <p:cNvSpPr>
            <a:spLocks noGrp="1"/>
          </p:cNvSpPr>
          <p:nvPr>
            <p:ph type="body" idx="1"/>
          </p:nvPr>
        </p:nvSpPr>
        <p:spPr>
          <a:xfrm>
            <a:off x="360002" y="1223964"/>
            <a:ext cx="8461376" cy="4625974"/>
          </a:xfrm>
          <a:prstGeom prst="rect">
            <a:avLst/>
          </a:prstGeom>
        </p:spPr>
        <p:txBody>
          <a:bodyPr spcCol="0" rtlCol="0">
            <a:noAutofit/>
          </a:bodyPr>
          <a:lstStyle>
            <a:lvl1pPr>
              <a:buClr>
                <a:schemeClr val="bg2"/>
              </a:buClr>
              <a:defRPr/>
            </a:lvl1pPr>
            <a:lvl2pPr marL="642938" indent="-284163">
              <a:buClr>
                <a:schemeClr val="bg2"/>
              </a:buClr>
              <a:buFont typeface="Arial" panose="020B0604020202020204" pitchFamily="34" charset="0"/>
              <a:buChar char="●"/>
              <a:defRPr/>
            </a:lvl2pPr>
            <a:lvl3pPr marL="1003300" indent="-284163">
              <a:buClr>
                <a:schemeClr val="bg2"/>
              </a:buClr>
              <a:buFont typeface="Arial" panose="020B0604020202020204" pitchFamily="34" charset="0"/>
              <a:buChar char="●"/>
              <a:defRPr/>
            </a:lvl3pPr>
            <a:lvl4pPr>
              <a:buClr>
                <a:srgbClr val="2D4B6F"/>
              </a:buClr>
              <a:buFont typeface="Tahoma" pitchFamily="34" charset="0"/>
              <a:buChar char="–"/>
              <a:defRPr/>
            </a:lvl4pPr>
            <a:lvl5pPr>
              <a:buClr>
                <a:srgbClr val="2D4B6F"/>
              </a:buClr>
              <a:buFont typeface="Tahoma" pitchFamily="34" charset="0"/>
              <a:buChar cha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Content Placeholder 6"/>
          <p:cNvSpPr>
            <a:spLocks noGrp="1"/>
          </p:cNvSpPr>
          <p:nvPr>
            <p:ph sz="quarter" idx="10" hasCustomPrompt="1"/>
          </p:nvPr>
        </p:nvSpPr>
        <p:spPr>
          <a:xfrm>
            <a:off x="4719638" y="6257201"/>
            <a:ext cx="4121150" cy="164267"/>
          </a:xfrm>
          <a:noFill/>
          <a:ln>
            <a:noFill/>
          </a:ln>
        </p:spPr>
        <p:txBody>
          <a:bodyPr wrap="square" tIns="36000" bIns="36000" anchor="b" anchorCtr="0">
            <a:spAutoFit/>
          </a:bodyPr>
          <a:lstStyle>
            <a:lvl1pPr algn="l"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1pPr>
            <a:lvl2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2pPr>
            <a:lvl3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3pPr>
            <a:lvl4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4pPr>
            <a:lvl5pPr algn="r" defTabSz="1282700" rtl="0" eaLnBrk="0" fontAlgn="base" hangingPunct="0">
              <a:lnSpc>
                <a:spcPct val="85000"/>
              </a:lnSpc>
              <a:spcBef>
                <a:spcPct val="5000"/>
              </a:spcBef>
              <a:spcAft>
                <a:spcPct val="0"/>
              </a:spcAft>
              <a:buClr>
                <a:srgbClr val="000000"/>
              </a:buClr>
              <a:buSzPct val="100000"/>
              <a:buFontTx/>
              <a:buNone/>
              <a:defRPr lang="en-GB" sz="700" b="0" kern="1200" baseline="0" dirty="0" smtClean="0">
                <a:solidFill>
                  <a:srgbClr val="191919">
                    <a:lumMod val="50000"/>
                    <a:lumOff val="50000"/>
                  </a:srgbClr>
                </a:solidFill>
                <a:latin typeface="Arial" charset="0"/>
                <a:ea typeface="+mn-ea"/>
                <a:cs typeface="Arial"/>
              </a:defRPr>
            </a:lvl5pPr>
          </a:lstStyle>
          <a:p>
            <a:pPr lvl="0"/>
            <a:r>
              <a:rPr lang="en-US" dirty="0" smtClean="0"/>
              <a:t>Source:</a:t>
            </a:r>
            <a:endParaRPr lang="en-GB" dirty="0"/>
          </a:p>
        </p:txBody>
      </p:sp>
    </p:spTree>
    <p:extLst>
      <p:ext uri="{BB962C8B-B14F-4D97-AF65-F5344CB8AC3E}">
        <p14:creationId xmlns:p14="http://schemas.microsoft.com/office/powerpoint/2010/main" val="42323117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60369" y="233363"/>
            <a:ext cx="8461375" cy="585787"/>
          </a:xfrm>
        </p:spPr>
        <p:txBody>
          <a:bodyPr/>
          <a:lstStyle/>
          <a:p>
            <a:r>
              <a:rPr lang="sv-SE" smtClean="0"/>
              <a:t>Klicka här för att ändra format</a:t>
            </a:r>
            <a:endParaRPr lang="en-GB"/>
          </a:p>
        </p:txBody>
      </p:sp>
      <p:sp>
        <p:nvSpPr>
          <p:cNvPr id="3" name="Platshållare för text 2"/>
          <p:cNvSpPr>
            <a:spLocks noGrp="1"/>
          </p:cNvSpPr>
          <p:nvPr>
            <p:ph type="body" sz="half" idx="1"/>
          </p:nvPr>
        </p:nvSpPr>
        <p:spPr>
          <a:xfrm>
            <a:off x="360364" y="1044575"/>
            <a:ext cx="4154487" cy="46164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67254" y="1044575"/>
            <a:ext cx="4154488" cy="46164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Date Placeholder 2"/>
          <p:cNvSpPr>
            <a:spLocks noGrp="1"/>
          </p:cNvSpPr>
          <p:nvPr>
            <p:ph type="dt" sz="half" idx="11"/>
          </p:nvPr>
        </p:nvSpPr>
        <p:spPr>
          <a:xfrm>
            <a:off x="6642100" y="6604127"/>
            <a:ext cx="2159000" cy="123111"/>
          </a:xfrm>
        </p:spPr>
        <p:txBody>
          <a:bodyPr/>
          <a:lstStyle>
            <a:lvl1pPr>
              <a:defRPr/>
            </a:lvl1pPr>
          </a:lstStyle>
          <a:p>
            <a:pPr>
              <a:defRPr/>
            </a:pPr>
            <a:r>
              <a:rPr lang="en-GB">
                <a:solidFill>
                  <a:srgbClr val="005284"/>
                </a:solidFill>
              </a:rPr>
              <a:t>Marie Franzen • 03/02/2014</a:t>
            </a:r>
          </a:p>
        </p:txBody>
      </p:sp>
      <p:sp>
        <p:nvSpPr>
          <p:cNvPr id="6" name="Slide Number Placeholder 4"/>
          <p:cNvSpPr>
            <a:spLocks noGrp="1"/>
          </p:cNvSpPr>
          <p:nvPr>
            <p:ph type="sldNum" sz="quarter" idx="13"/>
          </p:nvPr>
        </p:nvSpPr>
        <p:spPr>
          <a:xfrm>
            <a:off x="8547100" y="6451600"/>
            <a:ext cx="198438" cy="1477328"/>
          </a:xfrm>
        </p:spPr>
        <p:txBody>
          <a:bodyPr/>
          <a:lstStyle>
            <a:lvl1pPr>
              <a:defRPr/>
            </a:lvl1pPr>
          </a:lstStyle>
          <a:p>
            <a:fld id="{BD74165E-F9F6-436E-8612-A68FF3599278}" type="slidenum">
              <a:rPr lang="en-GB" altLang="en-US">
                <a:solidFill>
                  <a:srgbClr val="005284"/>
                </a:solidFill>
              </a:rPr>
              <a:pPr/>
              <a:t>‹#›</a:t>
            </a:fld>
            <a:r>
              <a:rPr lang="en-GB" altLang="en-US">
                <a:solidFill>
                  <a:srgbClr val="005284"/>
                </a:solidFill>
              </a:rPr>
              <a:t> • </a:t>
            </a:r>
          </a:p>
        </p:txBody>
      </p:sp>
      <p:sp>
        <p:nvSpPr>
          <p:cNvPr id="7" name="Footer Placeholder 3"/>
          <p:cNvSpPr>
            <a:spLocks noGrp="1"/>
          </p:cNvSpPr>
          <p:nvPr>
            <p:ph type="ftr" sz="quarter" idx="14"/>
          </p:nvPr>
        </p:nvSpPr>
        <p:spPr>
          <a:xfrm>
            <a:off x="8773833" y="6456491"/>
            <a:ext cx="28854" cy="123111"/>
          </a:xfrm>
        </p:spPr>
        <p:txBody>
          <a:bodyPr/>
          <a:lstStyle>
            <a:lvl1pPr>
              <a:defRPr/>
            </a:lvl1pPr>
          </a:lstStyle>
          <a:p>
            <a:pPr>
              <a:defRPr/>
            </a:pPr>
            <a:r>
              <a:rPr lang="en-GB">
                <a:solidFill>
                  <a:srgbClr val="005284"/>
                </a:solidFill>
              </a:rPr>
              <a:t> </a:t>
            </a:r>
          </a:p>
        </p:txBody>
      </p:sp>
    </p:spTree>
    <p:extLst>
      <p:ext uri="{BB962C8B-B14F-4D97-AF65-F5344CB8AC3E}">
        <p14:creationId xmlns:p14="http://schemas.microsoft.com/office/powerpoint/2010/main" val="663328064"/>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1_One column, bullets">
    <p:spTree>
      <p:nvGrpSpPr>
        <p:cNvPr id="1" name=""/>
        <p:cNvGrpSpPr/>
        <p:nvPr/>
      </p:nvGrpSpPr>
      <p:grpSpPr>
        <a:xfrm>
          <a:off x="0" y="0"/>
          <a:ext cx="0" cy="0"/>
          <a:chOff x="0" y="0"/>
          <a:chExt cx="0" cy="0"/>
        </a:xfrm>
      </p:grpSpPr>
      <p:grpSp>
        <p:nvGrpSpPr>
          <p:cNvPr id="2" name="Group 14"/>
          <p:cNvGrpSpPr>
            <a:grpSpLocks/>
          </p:cNvGrpSpPr>
          <p:nvPr/>
        </p:nvGrpSpPr>
        <p:grpSpPr bwMode="auto">
          <a:xfrm>
            <a:off x="-17463" y="6375400"/>
            <a:ext cx="6799263" cy="482600"/>
            <a:chOff x="-18000" y="6375400"/>
            <a:chExt cx="6799263" cy="482600"/>
          </a:xfrm>
        </p:grpSpPr>
        <p:grpSp>
          <p:nvGrpSpPr>
            <p:cNvPr id="3" name="Grupp 11"/>
            <p:cNvGrpSpPr>
              <a:grpSpLocks/>
            </p:cNvGrpSpPr>
            <p:nvPr/>
          </p:nvGrpSpPr>
          <p:grpSpPr bwMode="auto">
            <a:xfrm>
              <a:off x="-18000"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sp>
            <p:nvSpPr>
              <p:cNvPr id="9"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grpSp>
        <p:pic>
          <p:nvPicPr>
            <p:cNvPr id="6"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userDrawn="1"/>
        </p:nvSpPr>
        <p:spPr>
          <a:xfrm>
            <a:off x="261938" y="436689"/>
            <a:ext cx="8501062" cy="430887"/>
          </a:xfrm>
          <a:prstGeom prst="rect">
            <a:avLst/>
          </a:prstGeom>
        </p:spPr>
        <p:txBody>
          <a:bodyPr wrap="square">
            <a:spAutoFit/>
          </a:bodyPr>
          <a:lstStyle/>
          <a:p>
            <a:r>
              <a:rPr lang="en-GB" sz="2200" b="1" dirty="0">
                <a:solidFill>
                  <a:srgbClr val="191919"/>
                </a:solidFill>
                <a:latin typeface="Arial"/>
                <a:cs typeface="Arial"/>
              </a:rPr>
              <a:t>Chart colours for Nordea visual identity</a:t>
            </a:r>
          </a:p>
        </p:txBody>
      </p:sp>
      <p:sp>
        <p:nvSpPr>
          <p:cNvPr id="16" name="Rectangle 15"/>
          <p:cNvSpPr/>
          <p:nvPr userDrawn="1"/>
        </p:nvSpPr>
        <p:spPr>
          <a:xfrm>
            <a:off x="379428" y="1190625"/>
            <a:ext cx="1744067" cy="369332"/>
          </a:xfrm>
          <a:prstGeom prst="rect">
            <a:avLst/>
          </a:prstGeom>
        </p:spPr>
        <p:txBody>
          <a:bodyPr wrap="none" lIns="0" rIns="0">
            <a:spAutoFit/>
          </a:bodyPr>
          <a:lstStyle/>
          <a:p>
            <a:r>
              <a:rPr lang="en-GB" sz="1800" b="1" dirty="0">
                <a:solidFill>
                  <a:srgbClr val="191919"/>
                </a:solidFill>
                <a:latin typeface="Arial"/>
                <a:cs typeface="Arial"/>
              </a:rPr>
              <a:t>Colour scheme:</a:t>
            </a:r>
          </a:p>
        </p:txBody>
      </p:sp>
      <p:sp>
        <p:nvSpPr>
          <p:cNvPr id="17" name="Rectangle 16"/>
          <p:cNvSpPr/>
          <p:nvPr userDrawn="1"/>
        </p:nvSpPr>
        <p:spPr>
          <a:xfrm>
            <a:off x="373244" y="1566757"/>
            <a:ext cx="962025" cy="538162"/>
          </a:xfrm>
          <a:prstGeom prst="rect">
            <a:avLst/>
          </a:pr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0</a:t>
            </a:r>
          </a:p>
          <a:p>
            <a:pPr algn="ctr"/>
            <a:r>
              <a:rPr lang="en-GB" sz="900" b="1" dirty="0">
                <a:solidFill>
                  <a:srgbClr val="FFFFFF"/>
                </a:solidFill>
              </a:rPr>
              <a:t>96</a:t>
            </a:r>
          </a:p>
          <a:p>
            <a:pPr algn="ctr"/>
            <a:r>
              <a:rPr lang="en-GB" sz="900" b="1" dirty="0">
                <a:solidFill>
                  <a:srgbClr val="FFFFFF"/>
                </a:solidFill>
              </a:rPr>
              <a:t>161</a:t>
            </a:r>
          </a:p>
        </p:txBody>
      </p:sp>
      <p:sp>
        <p:nvSpPr>
          <p:cNvPr id="18" name="Rectangle 17"/>
          <p:cNvSpPr/>
          <p:nvPr userDrawn="1"/>
        </p:nvSpPr>
        <p:spPr>
          <a:xfrm>
            <a:off x="2220646" y="1566757"/>
            <a:ext cx="962025" cy="538162"/>
          </a:xfrm>
          <a:prstGeom prst="rect">
            <a:avLst/>
          </a:prstGeom>
          <a:solidFill>
            <a:srgbClr val="E16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225</a:t>
            </a:r>
          </a:p>
          <a:p>
            <a:pPr algn="ctr"/>
            <a:r>
              <a:rPr lang="en-GB" sz="900" b="1" dirty="0">
                <a:solidFill>
                  <a:srgbClr val="FFFFFF"/>
                </a:solidFill>
              </a:rPr>
              <a:t>106</a:t>
            </a:r>
          </a:p>
          <a:p>
            <a:pPr algn="ctr"/>
            <a:r>
              <a:rPr lang="en-GB" sz="900" b="1" dirty="0">
                <a:solidFill>
                  <a:srgbClr val="FFFFFF"/>
                </a:solidFill>
              </a:rPr>
              <a:t>3</a:t>
            </a:r>
          </a:p>
        </p:txBody>
      </p:sp>
      <p:sp>
        <p:nvSpPr>
          <p:cNvPr id="19" name="Rectangle 18"/>
          <p:cNvSpPr/>
          <p:nvPr userDrawn="1"/>
        </p:nvSpPr>
        <p:spPr>
          <a:xfrm>
            <a:off x="4080755" y="1566757"/>
            <a:ext cx="962025" cy="538162"/>
          </a:xfrm>
          <a:prstGeom prst="rect">
            <a:avLst/>
          </a:prstGeom>
          <a:solidFill>
            <a:srgbClr val="019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a:t>
            </a:r>
          </a:p>
          <a:p>
            <a:pPr algn="ctr"/>
            <a:r>
              <a:rPr lang="en-GB" sz="900" b="1" dirty="0">
                <a:solidFill>
                  <a:srgbClr val="FFFFFF"/>
                </a:solidFill>
              </a:rPr>
              <a:t>144</a:t>
            </a:r>
          </a:p>
          <a:p>
            <a:pPr algn="ctr"/>
            <a:r>
              <a:rPr lang="en-GB" sz="900" b="1" dirty="0">
                <a:solidFill>
                  <a:srgbClr val="FFFFFF"/>
                </a:solidFill>
              </a:rPr>
              <a:t>163</a:t>
            </a:r>
          </a:p>
        </p:txBody>
      </p:sp>
      <p:sp>
        <p:nvSpPr>
          <p:cNvPr id="20" name="Rectangle 19"/>
          <p:cNvSpPr/>
          <p:nvPr userDrawn="1"/>
        </p:nvSpPr>
        <p:spPr>
          <a:xfrm>
            <a:off x="5940864" y="1566757"/>
            <a:ext cx="962025" cy="538162"/>
          </a:xfrm>
          <a:prstGeom prst="rect">
            <a:avLst/>
          </a:prstGeom>
          <a:solidFill>
            <a:srgbClr val="A39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163</a:t>
            </a:r>
          </a:p>
          <a:p>
            <a:pPr algn="ctr"/>
            <a:r>
              <a:rPr lang="en-GB" sz="900" b="1" dirty="0">
                <a:solidFill>
                  <a:srgbClr val="FFFFFF"/>
                </a:solidFill>
              </a:rPr>
              <a:t>153</a:t>
            </a:r>
          </a:p>
          <a:p>
            <a:pPr algn="ctr"/>
            <a:r>
              <a:rPr lang="en-GB" sz="900" b="1" dirty="0">
                <a:solidFill>
                  <a:srgbClr val="FFFFFF"/>
                </a:solidFill>
              </a:rPr>
              <a:t>111</a:t>
            </a:r>
          </a:p>
        </p:txBody>
      </p:sp>
      <p:sp>
        <p:nvSpPr>
          <p:cNvPr id="21" name="Rectangle 20"/>
          <p:cNvSpPr/>
          <p:nvPr userDrawn="1"/>
        </p:nvSpPr>
        <p:spPr>
          <a:xfrm>
            <a:off x="7800980" y="1566757"/>
            <a:ext cx="962025" cy="538162"/>
          </a:xfrm>
          <a:prstGeom prst="rect">
            <a:avLst/>
          </a:prstGeom>
          <a:solidFill>
            <a:srgbClr val="AF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175</a:t>
            </a:r>
          </a:p>
          <a:p>
            <a:pPr algn="ctr"/>
            <a:r>
              <a:rPr lang="en-GB" sz="900" b="1" dirty="0">
                <a:solidFill>
                  <a:srgbClr val="FFFFFF"/>
                </a:solidFill>
              </a:rPr>
              <a:t>80</a:t>
            </a:r>
          </a:p>
          <a:p>
            <a:pPr algn="ctr"/>
            <a:r>
              <a:rPr lang="en-GB" sz="900" b="1" dirty="0">
                <a:solidFill>
                  <a:srgbClr val="FFFFFF"/>
                </a:solidFill>
              </a:rPr>
              <a:t>70</a:t>
            </a:r>
          </a:p>
        </p:txBody>
      </p:sp>
      <p:sp>
        <p:nvSpPr>
          <p:cNvPr id="22" name="Rectangle 21"/>
          <p:cNvSpPr/>
          <p:nvPr userDrawn="1"/>
        </p:nvSpPr>
        <p:spPr>
          <a:xfrm>
            <a:off x="379413" y="2626589"/>
            <a:ext cx="962025" cy="5381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127</a:t>
            </a:r>
          </a:p>
          <a:p>
            <a:pPr algn="ctr"/>
            <a:r>
              <a:rPr lang="en-GB" sz="900" b="1" dirty="0">
                <a:solidFill>
                  <a:srgbClr val="FFFFFF"/>
                </a:solidFill>
              </a:rPr>
              <a:t>127</a:t>
            </a:r>
          </a:p>
          <a:p>
            <a:pPr algn="ctr"/>
            <a:r>
              <a:rPr lang="en-GB" sz="900" b="1" dirty="0">
                <a:solidFill>
                  <a:srgbClr val="FFFFFF"/>
                </a:solidFill>
              </a:rPr>
              <a:t>127</a:t>
            </a:r>
          </a:p>
        </p:txBody>
      </p:sp>
      <p:sp>
        <p:nvSpPr>
          <p:cNvPr id="23" name="Rectangle 22"/>
          <p:cNvSpPr/>
          <p:nvPr userDrawn="1"/>
        </p:nvSpPr>
        <p:spPr>
          <a:xfrm>
            <a:off x="2220646" y="2626589"/>
            <a:ext cx="962025" cy="538162"/>
          </a:xfrm>
          <a:prstGeom prst="rect">
            <a:avLst/>
          </a:prstGeom>
          <a:solidFill>
            <a:srgbClr val="E9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233</a:t>
            </a:r>
          </a:p>
          <a:p>
            <a:pPr algn="ctr"/>
            <a:r>
              <a:rPr lang="en-GB" sz="900" b="1" dirty="0">
                <a:solidFill>
                  <a:srgbClr val="FFFFFF"/>
                </a:solidFill>
              </a:rPr>
              <a:t>170</a:t>
            </a:r>
          </a:p>
          <a:p>
            <a:pPr algn="ctr"/>
            <a:r>
              <a:rPr lang="en-GB" sz="900" b="1" dirty="0">
                <a:solidFill>
                  <a:srgbClr val="FFFFFF"/>
                </a:solidFill>
              </a:rPr>
              <a:t>0</a:t>
            </a:r>
          </a:p>
        </p:txBody>
      </p:sp>
      <p:sp>
        <p:nvSpPr>
          <p:cNvPr id="24" name="Rectangle 23"/>
          <p:cNvSpPr/>
          <p:nvPr userDrawn="1"/>
        </p:nvSpPr>
        <p:spPr>
          <a:xfrm>
            <a:off x="4080755" y="2626589"/>
            <a:ext cx="962025" cy="538162"/>
          </a:xfrm>
          <a:prstGeom prst="rect">
            <a:avLst/>
          </a:prstGeom>
          <a:solidFill>
            <a:srgbClr val="A35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163</a:t>
            </a:r>
          </a:p>
          <a:p>
            <a:pPr algn="ctr"/>
            <a:r>
              <a:rPr lang="en-GB" sz="900" b="1" dirty="0">
                <a:solidFill>
                  <a:srgbClr val="FFFFFF"/>
                </a:solidFill>
              </a:rPr>
              <a:t>82</a:t>
            </a:r>
          </a:p>
          <a:p>
            <a:pPr algn="ctr"/>
            <a:r>
              <a:rPr lang="en-GB" sz="900" b="1" dirty="0">
                <a:solidFill>
                  <a:srgbClr val="FFFFFF"/>
                </a:solidFill>
              </a:rPr>
              <a:t>115</a:t>
            </a:r>
          </a:p>
        </p:txBody>
      </p:sp>
      <p:sp>
        <p:nvSpPr>
          <p:cNvPr id="26" name="Rectangle 25"/>
          <p:cNvSpPr/>
          <p:nvPr userDrawn="1"/>
        </p:nvSpPr>
        <p:spPr>
          <a:xfrm>
            <a:off x="360536" y="3639914"/>
            <a:ext cx="8366125" cy="2400657"/>
          </a:xfrm>
          <a:prstGeom prst="rect">
            <a:avLst/>
          </a:prstGeom>
        </p:spPr>
        <p:txBody>
          <a:bodyPr wrap="square" lIns="0" rIns="0">
            <a:spAutoFit/>
          </a:bodyPr>
          <a:lstStyle/>
          <a:p>
            <a:r>
              <a:rPr lang="en-GB" sz="1000" dirty="0">
                <a:solidFill>
                  <a:srgbClr val="191919"/>
                </a:solidFill>
                <a:latin typeface="Arial"/>
                <a:cs typeface="Arial"/>
              </a:rPr>
              <a:t>You should use this colour chart for all charts in Nordea. It is based on the print palette, and for simplicity we use the same colours for digital media as well.</a:t>
            </a:r>
          </a:p>
          <a:p>
            <a:r>
              <a:rPr lang="en-GB" sz="1000" dirty="0">
                <a:solidFill>
                  <a:srgbClr val="191919"/>
                </a:solidFill>
                <a:latin typeface="Arial"/>
                <a:cs typeface="Arial"/>
              </a:rPr>
              <a:t>The colours are tested to work with red-green colour blind people (approx 5% of Europeans).</a:t>
            </a:r>
          </a:p>
          <a:p>
            <a:r>
              <a:rPr lang="en-GB" sz="1000" dirty="0">
                <a:solidFill>
                  <a:srgbClr val="191919"/>
                </a:solidFill>
                <a:latin typeface="Arial"/>
                <a:cs typeface="Arial"/>
              </a:rPr>
              <a:t>Colours are ordered after importance which means you should use them in the same order as presented here.</a:t>
            </a:r>
          </a:p>
          <a:p>
            <a:r>
              <a:rPr lang="en-GB" sz="1000" dirty="0">
                <a:solidFill>
                  <a:srgbClr val="191919"/>
                </a:solidFill>
                <a:latin typeface="Arial"/>
                <a:cs typeface="Arial"/>
              </a:rPr>
              <a:t>When you need a dimmed colour, use colour 14 which is a light grey. Colour code is C29 M22 Y22 K0 (RGB 182, 185, 186)</a:t>
            </a:r>
          </a:p>
          <a:p>
            <a:r>
              <a:rPr lang="en-GB" sz="1000" dirty="0">
                <a:solidFill>
                  <a:srgbClr val="191919"/>
                </a:solidFill>
                <a:latin typeface="Arial"/>
                <a:cs typeface="Arial"/>
              </a:rPr>
              <a:t>If you need more than 8 colours you should use the following colours (and in the same sequence):</a:t>
            </a:r>
          </a:p>
          <a:p>
            <a:endParaRPr lang="en-GB" sz="1000" dirty="0">
              <a:solidFill>
                <a:srgbClr val="191919"/>
              </a:solidFill>
              <a:latin typeface="Arial"/>
              <a:cs typeface="Arial"/>
            </a:endParaRPr>
          </a:p>
          <a:p>
            <a:r>
              <a:rPr lang="es-ES" sz="1000" dirty="0">
                <a:solidFill>
                  <a:srgbClr val="191919"/>
                </a:solidFill>
                <a:latin typeface="Arial"/>
                <a:cs typeface="Arial"/>
              </a:rPr>
              <a:t>9: C58 M18 Y10 K0 (RGB 103, 172, 206)</a:t>
            </a:r>
          </a:p>
          <a:p>
            <a:r>
              <a:rPr lang="es-ES" sz="1000" dirty="0">
                <a:solidFill>
                  <a:srgbClr val="191919"/>
                </a:solidFill>
                <a:latin typeface="Arial"/>
                <a:cs typeface="Arial"/>
              </a:rPr>
              <a:t>10: C4 M34 Y47 K0 (RGB 239, 178, 137)</a:t>
            </a:r>
          </a:p>
          <a:p>
            <a:r>
              <a:rPr lang="es-ES" sz="1000" dirty="0">
                <a:solidFill>
                  <a:srgbClr val="191919"/>
                </a:solidFill>
                <a:latin typeface="Arial"/>
                <a:cs typeface="Arial"/>
              </a:rPr>
              <a:t>11: C51 M0 Y20 K0 (RGB 117, 204, 208)</a:t>
            </a:r>
          </a:p>
          <a:p>
            <a:r>
              <a:rPr lang="es-ES" sz="1000" dirty="0">
                <a:solidFill>
                  <a:srgbClr val="191919"/>
                </a:solidFill>
                <a:latin typeface="Arial"/>
                <a:cs typeface="Arial"/>
              </a:rPr>
              <a:t>12: C21 M17 Y30 K0 (RGB 204, 199, 178)</a:t>
            </a:r>
          </a:p>
          <a:p>
            <a:r>
              <a:rPr lang="es-ES" sz="1000" dirty="0">
                <a:solidFill>
                  <a:srgbClr val="191919"/>
                </a:solidFill>
                <a:latin typeface="Arial"/>
                <a:cs typeface="Arial"/>
              </a:rPr>
              <a:t>13: C16 M42 Y31 K0 (RGB 211, 157, 155)</a:t>
            </a:r>
          </a:p>
          <a:p>
            <a:r>
              <a:rPr lang="es-ES" sz="1000" dirty="0">
                <a:solidFill>
                  <a:srgbClr val="191919"/>
                </a:solidFill>
                <a:latin typeface="Arial"/>
                <a:cs typeface="Arial"/>
              </a:rPr>
              <a:t>14: C29 M22 Y22 K0 (RGB 182, 185, 186)</a:t>
            </a:r>
          </a:p>
          <a:p>
            <a:r>
              <a:rPr lang="es-ES" sz="1000" dirty="0">
                <a:solidFill>
                  <a:srgbClr val="191919"/>
                </a:solidFill>
                <a:latin typeface="Arial"/>
                <a:cs typeface="Arial"/>
              </a:rPr>
              <a:t>15: C5 M18 Y55 K0 (RGB 242, 206, 134)</a:t>
            </a:r>
          </a:p>
          <a:p>
            <a:r>
              <a:rPr lang="es-ES" sz="1000" dirty="0">
                <a:solidFill>
                  <a:srgbClr val="191919"/>
                </a:solidFill>
                <a:latin typeface="Arial"/>
                <a:cs typeface="Arial"/>
              </a:rPr>
              <a:t>16: C18 M41 Y12 K0 (RGB 206, 159, 182</a:t>
            </a:r>
            <a:endParaRPr lang="en-GB" sz="1000" dirty="0">
              <a:solidFill>
                <a:srgbClr val="191919"/>
              </a:solidFill>
              <a:latin typeface="Arial"/>
              <a:cs typeface="Arial"/>
            </a:endParaRPr>
          </a:p>
        </p:txBody>
      </p:sp>
      <p:sp>
        <p:nvSpPr>
          <p:cNvPr id="27" name="Rectangle 26"/>
          <p:cNvSpPr/>
          <p:nvPr userDrawn="1"/>
        </p:nvSpPr>
        <p:spPr>
          <a:xfrm>
            <a:off x="360536" y="6071543"/>
            <a:ext cx="8402463" cy="230832"/>
          </a:xfrm>
          <a:prstGeom prst="rect">
            <a:avLst/>
          </a:prstGeom>
        </p:spPr>
        <p:txBody>
          <a:bodyPr wrap="square">
            <a:spAutoFit/>
          </a:bodyPr>
          <a:lstStyle/>
          <a:p>
            <a:r>
              <a:rPr lang="en-GB" sz="900" dirty="0">
                <a:solidFill>
                  <a:srgbClr val="191919"/>
                </a:solidFill>
                <a:latin typeface="Arial"/>
                <a:cs typeface="Arial"/>
              </a:rPr>
              <a:t>* Colours marked with * are slightly modified from the print media palette to improve compatibility with charts.</a:t>
            </a:r>
          </a:p>
        </p:txBody>
      </p:sp>
      <p:sp>
        <p:nvSpPr>
          <p:cNvPr id="28" name="Rectangle 27"/>
          <p:cNvSpPr/>
          <p:nvPr userDrawn="1"/>
        </p:nvSpPr>
        <p:spPr>
          <a:xfrm>
            <a:off x="379413" y="2112589"/>
            <a:ext cx="1152000" cy="415498"/>
          </a:xfrm>
          <a:prstGeom prst="rect">
            <a:avLst/>
          </a:prstGeom>
        </p:spPr>
        <p:txBody>
          <a:bodyPr wrap="square" lIns="0" tIns="0" rIns="0" bIns="0">
            <a:spAutoFit/>
          </a:bodyPr>
          <a:lstStyle/>
          <a:p>
            <a:r>
              <a:rPr lang="en-GB" sz="900" dirty="0">
                <a:solidFill>
                  <a:srgbClr val="191919"/>
                </a:solidFill>
                <a:latin typeface="Arial"/>
                <a:cs typeface="Arial"/>
              </a:rPr>
              <a:t>Pantone 301</a:t>
            </a:r>
          </a:p>
          <a:p>
            <a:r>
              <a:rPr lang="en-GB" sz="900" dirty="0">
                <a:solidFill>
                  <a:srgbClr val="191919"/>
                </a:solidFill>
                <a:latin typeface="Arial"/>
                <a:cs typeface="Arial"/>
              </a:rPr>
              <a:t>C100 M45 Y0 K18</a:t>
            </a:r>
          </a:p>
          <a:p>
            <a:r>
              <a:rPr lang="en-GB" sz="900" dirty="0">
                <a:solidFill>
                  <a:srgbClr val="191919"/>
                </a:solidFill>
                <a:latin typeface="Arial"/>
                <a:cs typeface="Arial"/>
              </a:rPr>
              <a:t>RGB 0, 96, 161</a:t>
            </a:r>
          </a:p>
        </p:txBody>
      </p:sp>
      <p:sp>
        <p:nvSpPr>
          <p:cNvPr id="29" name="Rectangle 28"/>
          <p:cNvSpPr/>
          <p:nvPr userDrawn="1"/>
        </p:nvSpPr>
        <p:spPr>
          <a:xfrm>
            <a:off x="2234804" y="2112589"/>
            <a:ext cx="1152000" cy="415498"/>
          </a:xfrm>
          <a:prstGeom prst="rect">
            <a:avLst/>
          </a:prstGeom>
        </p:spPr>
        <p:txBody>
          <a:bodyPr lIns="0" tIns="0" rIns="0" bIns="0">
            <a:spAutoFit/>
          </a:bodyPr>
          <a:lstStyle/>
          <a:p>
            <a:r>
              <a:rPr lang="en-GB" sz="900" dirty="0">
                <a:solidFill>
                  <a:srgbClr val="191919"/>
                </a:solidFill>
                <a:latin typeface="Arial"/>
                <a:cs typeface="Arial"/>
              </a:rPr>
              <a:t>Pantone 159</a:t>
            </a:r>
          </a:p>
          <a:p>
            <a:r>
              <a:rPr lang="en-GB" sz="900" dirty="0">
                <a:solidFill>
                  <a:srgbClr val="191919"/>
                </a:solidFill>
                <a:latin typeface="Arial"/>
                <a:cs typeface="Arial"/>
              </a:rPr>
              <a:t>C0 M66 Y100 K7</a:t>
            </a:r>
          </a:p>
          <a:p>
            <a:r>
              <a:rPr lang="en-GB" sz="900" dirty="0">
                <a:solidFill>
                  <a:srgbClr val="191919"/>
                </a:solidFill>
                <a:latin typeface="Arial"/>
                <a:cs typeface="Arial"/>
              </a:rPr>
              <a:t>RGB 225, 106, 3</a:t>
            </a:r>
          </a:p>
        </p:txBody>
      </p:sp>
      <p:sp>
        <p:nvSpPr>
          <p:cNvPr id="30" name="Rectangle 29"/>
          <p:cNvSpPr/>
          <p:nvPr userDrawn="1"/>
        </p:nvSpPr>
        <p:spPr>
          <a:xfrm>
            <a:off x="4090195" y="2112589"/>
            <a:ext cx="1152000" cy="415498"/>
          </a:xfrm>
          <a:prstGeom prst="rect">
            <a:avLst/>
          </a:prstGeom>
        </p:spPr>
        <p:txBody>
          <a:bodyPr lIns="0" tIns="0" rIns="0" bIns="0">
            <a:spAutoFit/>
          </a:bodyPr>
          <a:lstStyle/>
          <a:p>
            <a:r>
              <a:rPr lang="en-GB" sz="900" dirty="0">
                <a:solidFill>
                  <a:srgbClr val="191919"/>
                </a:solidFill>
                <a:latin typeface="Arial"/>
                <a:cs typeface="Arial"/>
              </a:rPr>
              <a:t>Pantone 5493 *</a:t>
            </a:r>
          </a:p>
          <a:p>
            <a:r>
              <a:rPr lang="en-GB" sz="900" dirty="0">
                <a:solidFill>
                  <a:srgbClr val="191919"/>
                </a:solidFill>
                <a:latin typeface="Arial"/>
                <a:cs typeface="Arial"/>
              </a:rPr>
              <a:t>C80 M22 Y31 K5</a:t>
            </a:r>
          </a:p>
          <a:p>
            <a:r>
              <a:rPr lang="en-GB" sz="900" dirty="0">
                <a:solidFill>
                  <a:srgbClr val="191919"/>
                </a:solidFill>
                <a:latin typeface="Arial"/>
                <a:cs typeface="Arial"/>
              </a:rPr>
              <a:t>RGB 1, 144, 163</a:t>
            </a:r>
          </a:p>
        </p:txBody>
      </p:sp>
      <p:sp>
        <p:nvSpPr>
          <p:cNvPr id="31" name="Rectangle 30"/>
          <p:cNvSpPr/>
          <p:nvPr userDrawn="1"/>
        </p:nvSpPr>
        <p:spPr>
          <a:xfrm>
            <a:off x="5945586" y="2112589"/>
            <a:ext cx="1152000" cy="415498"/>
          </a:xfrm>
          <a:prstGeom prst="rect">
            <a:avLst/>
          </a:prstGeom>
        </p:spPr>
        <p:txBody>
          <a:bodyPr lIns="0" tIns="0" rIns="0" bIns="0">
            <a:spAutoFit/>
          </a:bodyPr>
          <a:lstStyle/>
          <a:p>
            <a:r>
              <a:rPr lang="en-GB" sz="900" dirty="0">
                <a:solidFill>
                  <a:srgbClr val="191919"/>
                </a:solidFill>
                <a:latin typeface="Arial"/>
                <a:cs typeface="Arial"/>
              </a:rPr>
              <a:t>Pantone 451 *</a:t>
            </a:r>
          </a:p>
          <a:p>
            <a:r>
              <a:rPr lang="en-GB" sz="900" dirty="0">
                <a:solidFill>
                  <a:srgbClr val="191919"/>
                </a:solidFill>
                <a:latin typeface="Arial"/>
                <a:cs typeface="Arial"/>
              </a:rPr>
              <a:t>C36 M30 Y58 K13</a:t>
            </a:r>
          </a:p>
          <a:p>
            <a:r>
              <a:rPr lang="en-GB" sz="900" dirty="0">
                <a:solidFill>
                  <a:srgbClr val="191919"/>
                </a:solidFill>
                <a:latin typeface="Arial"/>
                <a:cs typeface="Arial"/>
              </a:rPr>
              <a:t>RGB 163, 153, 111</a:t>
            </a:r>
          </a:p>
        </p:txBody>
      </p:sp>
      <p:sp>
        <p:nvSpPr>
          <p:cNvPr id="32" name="Rectangle 31"/>
          <p:cNvSpPr/>
          <p:nvPr userDrawn="1"/>
        </p:nvSpPr>
        <p:spPr>
          <a:xfrm>
            <a:off x="7800975" y="2112589"/>
            <a:ext cx="1152000" cy="415498"/>
          </a:xfrm>
          <a:prstGeom prst="rect">
            <a:avLst/>
          </a:prstGeom>
        </p:spPr>
        <p:txBody>
          <a:bodyPr lIns="0" tIns="0" rIns="0" bIns="0">
            <a:spAutoFit/>
          </a:bodyPr>
          <a:lstStyle/>
          <a:p>
            <a:r>
              <a:rPr lang="en-GB" sz="900" dirty="0">
                <a:solidFill>
                  <a:srgbClr val="191919"/>
                </a:solidFill>
                <a:latin typeface="Arial"/>
                <a:cs typeface="Arial"/>
              </a:rPr>
              <a:t>Pantone 484 *</a:t>
            </a:r>
          </a:p>
          <a:p>
            <a:r>
              <a:rPr lang="en-GB" sz="900" dirty="0">
                <a:solidFill>
                  <a:srgbClr val="191919"/>
                </a:solidFill>
                <a:latin typeface="Arial"/>
                <a:cs typeface="Arial"/>
              </a:rPr>
              <a:t>C24 M75 Y67 K15</a:t>
            </a:r>
          </a:p>
          <a:p>
            <a:r>
              <a:rPr lang="en-GB" sz="900" dirty="0">
                <a:solidFill>
                  <a:srgbClr val="191919"/>
                </a:solidFill>
                <a:latin typeface="Arial"/>
                <a:cs typeface="Arial"/>
              </a:rPr>
              <a:t>RGB 175, 80, 70</a:t>
            </a:r>
          </a:p>
        </p:txBody>
      </p:sp>
      <p:sp>
        <p:nvSpPr>
          <p:cNvPr id="33" name="Rectangle 32"/>
          <p:cNvSpPr/>
          <p:nvPr userDrawn="1"/>
        </p:nvSpPr>
        <p:spPr>
          <a:xfrm>
            <a:off x="379413" y="3180569"/>
            <a:ext cx="1152000" cy="415498"/>
          </a:xfrm>
          <a:prstGeom prst="rect">
            <a:avLst/>
          </a:prstGeom>
        </p:spPr>
        <p:txBody>
          <a:bodyPr wrap="square" lIns="0" tIns="0" rIns="0" bIns="0">
            <a:spAutoFit/>
          </a:bodyPr>
          <a:lstStyle/>
          <a:p>
            <a:r>
              <a:rPr lang="en-GB" sz="900" dirty="0">
                <a:solidFill>
                  <a:srgbClr val="191919"/>
                </a:solidFill>
                <a:latin typeface="Arial"/>
                <a:cs typeface="Arial"/>
              </a:rPr>
              <a:t>Pantone Cool Grey 4 *</a:t>
            </a:r>
          </a:p>
          <a:p>
            <a:r>
              <a:rPr lang="en-GB" sz="900" dirty="0">
                <a:solidFill>
                  <a:srgbClr val="191919"/>
                </a:solidFill>
                <a:latin typeface="Arial"/>
                <a:cs typeface="Arial"/>
              </a:rPr>
              <a:t>C49 M39 Y39 K21</a:t>
            </a:r>
          </a:p>
          <a:p>
            <a:r>
              <a:rPr lang="en-GB" sz="900" dirty="0">
                <a:solidFill>
                  <a:srgbClr val="191919"/>
                </a:solidFill>
                <a:latin typeface="Arial"/>
                <a:cs typeface="Arial"/>
              </a:rPr>
              <a:t>RGB 127 127 127</a:t>
            </a:r>
          </a:p>
        </p:txBody>
      </p:sp>
      <p:sp>
        <p:nvSpPr>
          <p:cNvPr id="34" name="Rectangle 33"/>
          <p:cNvSpPr/>
          <p:nvPr userDrawn="1"/>
        </p:nvSpPr>
        <p:spPr>
          <a:xfrm>
            <a:off x="2220646" y="3180569"/>
            <a:ext cx="1152000" cy="415498"/>
          </a:xfrm>
          <a:prstGeom prst="rect">
            <a:avLst/>
          </a:prstGeom>
        </p:spPr>
        <p:txBody>
          <a:bodyPr wrap="square" lIns="0" tIns="0" rIns="0" bIns="0">
            <a:spAutoFit/>
          </a:bodyPr>
          <a:lstStyle/>
          <a:p>
            <a:r>
              <a:rPr lang="en-GB" sz="900" dirty="0">
                <a:solidFill>
                  <a:srgbClr val="191919"/>
                </a:solidFill>
                <a:latin typeface="Arial"/>
                <a:cs typeface="Arial"/>
              </a:rPr>
              <a:t>Pantone 131</a:t>
            </a:r>
          </a:p>
          <a:p>
            <a:r>
              <a:rPr lang="en-GB" sz="900" dirty="0">
                <a:solidFill>
                  <a:srgbClr val="191919"/>
                </a:solidFill>
                <a:latin typeface="Arial"/>
                <a:cs typeface="Arial"/>
              </a:rPr>
              <a:t>C0 M32 Y100 K9</a:t>
            </a:r>
          </a:p>
          <a:p>
            <a:r>
              <a:rPr lang="en-GB" sz="900" dirty="0">
                <a:solidFill>
                  <a:srgbClr val="191919"/>
                </a:solidFill>
                <a:latin typeface="Arial"/>
                <a:cs typeface="Arial"/>
              </a:rPr>
              <a:t>RGB 233, 170, 0</a:t>
            </a:r>
          </a:p>
        </p:txBody>
      </p:sp>
      <p:sp>
        <p:nvSpPr>
          <p:cNvPr id="35" name="Rectangle 34"/>
          <p:cNvSpPr/>
          <p:nvPr userDrawn="1"/>
        </p:nvSpPr>
        <p:spPr>
          <a:xfrm>
            <a:off x="4080755" y="3180569"/>
            <a:ext cx="1152000" cy="415498"/>
          </a:xfrm>
          <a:prstGeom prst="rect">
            <a:avLst/>
          </a:prstGeom>
        </p:spPr>
        <p:txBody>
          <a:bodyPr wrap="square" lIns="0" tIns="0" rIns="0" bIns="0">
            <a:spAutoFit/>
          </a:bodyPr>
          <a:lstStyle/>
          <a:p>
            <a:r>
              <a:rPr lang="en-GB" sz="900" dirty="0">
                <a:solidFill>
                  <a:srgbClr val="191919"/>
                </a:solidFill>
                <a:latin typeface="Arial"/>
                <a:cs typeface="Arial"/>
              </a:rPr>
              <a:t>Pantone 207 *</a:t>
            </a:r>
          </a:p>
          <a:p>
            <a:r>
              <a:rPr lang="en-GB" sz="900" dirty="0">
                <a:solidFill>
                  <a:srgbClr val="191919"/>
                </a:solidFill>
                <a:latin typeface="Arial"/>
                <a:cs typeface="Arial"/>
              </a:rPr>
              <a:t>C34 M75 Y30 K13</a:t>
            </a:r>
          </a:p>
          <a:p>
            <a:r>
              <a:rPr lang="en-GB" sz="900" dirty="0">
                <a:solidFill>
                  <a:srgbClr val="191919"/>
                </a:solidFill>
                <a:latin typeface="Arial"/>
                <a:cs typeface="Arial"/>
              </a:rPr>
              <a:t>RGB 163, 82, 115</a:t>
            </a:r>
          </a:p>
        </p:txBody>
      </p:sp>
      <p:sp>
        <p:nvSpPr>
          <p:cNvPr id="36" name="Rectangle 35"/>
          <p:cNvSpPr/>
          <p:nvPr userDrawn="1"/>
        </p:nvSpPr>
        <p:spPr>
          <a:xfrm>
            <a:off x="379413" y="4871214"/>
            <a:ext cx="4572000" cy="230832"/>
          </a:xfrm>
          <a:prstGeom prst="rect">
            <a:avLst/>
          </a:prstGeom>
        </p:spPr>
        <p:txBody>
          <a:bodyPr wrap="square" lIns="0" rIns="0">
            <a:spAutoFit/>
          </a:bodyPr>
          <a:lstStyle/>
          <a:p>
            <a:r>
              <a:rPr lang="es-ES" sz="900" dirty="0">
                <a:solidFill>
                  <a:srgbClr val="191919"/>
                </a:solidFill>
                <a:latin typeface="Arial"/>
                <a:cs typeface="Arial"/>
              </a:rPr>
              <a:t>)</a:t>
            </a:r>
            <a:endParaRPr lang="en-GB" sz="900" dirty="0">
              <a:solidFill>
                <a:srgbClr val="191919"/>
              </a:solidFill>
              <a:latin typeface="Arial"/>
              <a:cs typeface="Arial"/>
            </a:endParaRPr>
          </a:p>
        </p:txBody>
      </p:sp>
      <p:sp>
        <p:nvSpPr>
          <p:cNvPr id="37" name="Rectangle 36"/>
          <p:cNvSpPr/>
          <p:nvPr userDrawn="1"/>
        </p:nvSpPr>
        <p:spPr>
          <a:xfrm>
            <a:off x="3128170" y="4655003"/>
            <a:ext cx="962025" cy="538162"/>
          </a:xfrm>
          <a:prstGeom prst="rect">
            <a:avLst/>
          </a:prstGeom>
          <a:solidFill>
            <a:srgbClr val="67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103</a:t>
            </a:r>
          </a:p>
          <a:p>
            <a:pPr algn="ctr"/>
            <a:r>
              <a:rPr lang="en-GB" sz="900" b="1" dirty="0">
                <a:solidFill>
                  <a:srgbClr val="FFFFFF"/>
                </a:solidFill>
              </a:rPr>
              <a:t>172</a:t>
            </a:r>
          </a:p>
          <a:p>
            <a:pPr algn="ctr"/>
            <a:r>
              <a:rPr lang="en-GB" sz="900" b="1" dirty="0">
                <a:solidFill>
                  <a:srgbClr val="FFFFFF"/>
                </a:solidFill>
              </a:rPr>
              <a:t>206</a:t>
            </a:r>
          </a:p>
        </p:txBody>
      </p:sp>
      <p:sp>
        <p:nvSpPr>
          <p:cNvPr id="38" name="Rectangle 37"/>
          <p:cNvSpPr/>
          <p:nvPr userDrawn="1"/>
        </p:nvSpPr>
        <p:spPr>
          <a:xfrm>
            <a:off x="4291604" y="4655003"/>
            <a:ext cx="962025" cy="538162"/>
          </a:xfrm>
          <a:prstGeom prst="rect">
            <a:avLst/>
          </a:prstGeom>
          <a:solidFill>
            <a:srgbClr val="EF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239</a:t>
            </a:r>
          </a:p>
          <a:p>
            <a:pPr algn="ctr"/>
            <a:r>
              <a:rPr lang="en-GB" sz="900" b="1" dirty="0">
                <a:solidFill>
                  <a:srgbClr val="FFFFFF"/>
                </a:solidFill>
              </a:rPr>
              <a:t>178</a:t>
            </a:r>
          </a:p>
          <a:p>
            <a:pPr algn="ctr"/>
            <a:r>
              <a:rPr lang="en-GB" sz="900" b="1" dirty="0">
                <a:solidFill>
                  <a:srgbClr val="FFFFFF"/>
                </a:solidFill>
              </a:rPr>
              <a:t>137</a:t>
            </a:r>
          </a:p>
        </p:txBody>
      </p:sp>
      <p:sp>
        <p:nvSpPr>
          <p:cNvPr id="39" name="Rectangle 38"/>
          <p:cNvSpPr/>
          <p:nvPr userDrawn="1"/>
        </p:nvSpPr>
        <p:spPr>
          <a:xfrm>
            <a:off x="5455030" y="4655003"/>
            <a:ext cx="962025" cy="538162"/>
          </a:xfrm>
          <a:prstGeom prst="rect">
            <a:avLst/>
          </a:prstGeom>
          <a:solidFill>
            <a:srgbClr val="75C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117</a:t>
            </a:r>
          </a:p>
          <a:p>
            <a:pPr algn="ctr"/>
            <a:r>
              <a:rPr lang="en-GB" sz="900" b="1" dirty="0">
                <a:solidFill>
                  <a:srgbClr val="FFFFFF"/>
                </a:solidFill>
              </a:rPr>
              <a:t>204</a:t>
            </a:r>
          </a:p>
          <a:p>
            <a:pPr algn="ctr"/>
            <a:r>
              <a:rPr lang="en-GB" sz="900" b="1" dirty="0">
                <a:solidFill>
                  <a:srgbClr val="FFFFFF"/>
                </a:solidFill>
              </a:rPr>
              <a:t>208</a:t>
            </a:r>
          </a:p>
        </p:txBody>
      </p:sp>
      <p:sp>
        <p:nvSpPr>
          <p:cNvPr id="40" name="Rectangle 39"/>
          <p:cNvSpPr/>
          <p:nvPr userDrawn="1"/>
        </p:nvSpPr>
        <p:spPr>
          <a:xfrm>
            <a:off x="6618464" y="4655003"/>
            <a:ext cx="962025" cy="538162"/>
          </a:xfrm>
          <a:prstGeom prst="rect">
            <a:avLst/>
          </a:prstGeom>
          <a:solidFill>
            <a:srgbClr val="CCC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204</a:t>
            </a:r>
          </a:p>
          <a:p>
            <a:pPr algn="ctr"/>
            <a:r>
              <a:rPr lang="en-GB" sz="900" b="1" dirty="0">
                <a:solidFill>
                  <a:srgbClr val="FFFFFF"/>
                </a:solidFill>
              </a:rPr>
              <a:t>199</a:t>
            </a:r>
          </a:p>
          <a:p>
            <a:pPr algn="ctr"/>
            <a:r>
              <a:rPr lang="en-GB" sz="900" b="1" dirty="0">
                <a:solidFill>
                  <a:srgbClr val="FFFFFF"/>
                </a:solidFill>
              </a:rPr>
              <a:t>178</a:t>
            </a:r>
          </a:p>
        </p:txBody>
      </p:sp>
      <p:sp>
        <p:nvSpPr>
          <p:cNvPr id="41" name="Rectangle 40"/>
          <p:cNvSpPr/>
          <p:nvPr userDrawn="1"/>
        </p:nvSpPr>
        <p:spPr>
          <a:xfrm>
            <a:off x="7781888" y="4655003"/>
            <a:ext cx="962025" cy="538162"/>
          </a:xfrm>
          <a:prstGeom prst="rect">
            <a:avLst/>
          </a:prstGeom>
          <a:solidFill>
            <a:srgbClr val="D39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211</a:t>
            </a:r>
          </a:p>
          <a:p>
            <a:pPr algn="ctr"/>
            <a:r>
              <a:rPr lang="en-GB" sz="900" b="1" dirty="0">
                <a:solidFill>
                  <a:srgbClr val="FFFFFF"/>
                </a:solidFill>
              </a:rPr>
              <a:t>157</a:t>
            </a:r>
          </a:p>
          <a:p>
            <a:pPr algn="ctr"/>
            <a:r>
              <a:rPr lang="en-GB" sz="900" b="1" dirty="0">
                <a:solidFill>
                  <a:srgbClr val="FFFFFF"/>
                </a:solidFill>
              </a:rPr>
              <a:t>155</a:t>
            </a:r>
          </a:p>
        </p:txBody>
      </p:sp>
      <p:sp>
        <p:nvSpPr>
          <p:cNvPr id="42" name="Rectangle 41"/>
          <p:cNvSpPr/>
          <p:nvPr userDrawn="1"/>
        </p:nvSpPr>
        <p:spPr>
          <a:xfrm>
            <a:off x="3128170" y="5348714"/>
            <a:ext cx="962025" cy="538162"/>
          </a:xfrm>
          <a:prstGeom prst="rect">
            <a:avLst/>
          </a:prstGeom>
          <a:solidFill>
            <a:srgbClr val="B6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182</a:t>
            </a:r>
          </a:p>
          <a:p>
            <a:pPr algn="ctr"/>
            <a:r>
              <a:rPr lang="en-GB" sz="900" b="1" dirty="0">
                <a:solidFill>
                  <a:srgbClr val="FFFFFF"/>
                </a:solidFill>
              </a:rPr>
              <a:t>185</a:t>
            </a:r>
          </a:p>
          <a:p>
            <a:pPr algn="ctr"/>
            <a:r>
              <a:rPr lang="en-GB" sz="900" b="1" dirty="0">
                <a:solidFill>
                  <a:srgbClr val="FFFFFF"/>
                </a:solidFill>
              </a:rPr>
              <a:t>186</a:t>
            </a:r>
          </a:p>
        </p:txBody>
      </p:sp>
      <p:sp>
        <p:nvSpPr>
          <p:cNvPr id="43" name="Rectangle 42"/>
          <p:cNvSpPr/>
          <p:nvPr userDrawn="1"/>
        </p:nvSpPr>
        <p:spPr>
          <a:xfrm>
            <a:off x="4291604" y="5348714"/>
            <a:ext cx="962025" cy="538162"/>
          </a:xfrm>
          <a:prstGeom prst="rect">
            <a:avLst/>
          </a:prstGeom>
          <a:solidFill>
            <a:srgbClr val="F2C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242</a:t>
            </a:r>
          </a:p>
          <a:p>
            <a:pPr algn="ctr"/>
            <a:r>
              <a:rPr lang="en-GB" sz="900" b="1" dirty="0">
                <a:solidFill>
                  <a:srgbClr val="FFFFFF"/>
                </a:solidFill>
              </a:rPr>
              <a:t>206</a:t>
            </a:r>
          </a:p>
          <a:p>
            <a:pPr algn="ctr"/>
            <a:r>
              <a:rPr lang="en-GB" sz="900" b="1" dirty="0">
                <a:solidFill>
                  <a:srgbClr val="FFFFFF"/>
                </a:solidFill>
              </a:rPr>
              <a:t>134</a:t>
            </a:r>
          </a:p>
        </p:txBody>
      </p:sp>
      <p:sp>
        <p:nvSpPr>
          <p:cNvPr id="44" name="Rectangle 43"/>
          <p:cNvSpPr/>
          <p:nvPr userDrawn="1"/>
        </p:nvSpPr>
        <p:spPr>
          <a:xfrm>
            <a:off x="5455030" y="5348714"/>
            <a:ext cx="962025" cy="538162"/>
          </a:xfrm>
          <a:prstGeom prst="rect">
            <a:avLst/>
          </a:prstGeom>
          <a:solidFill>
            <a:srgbClr val="CE9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206</a:t>
            </a:r>
          </a:p>
          <a:p>
            <a:pPr algn="ctr"/>
            <a:r>
              <a:rPr lang="en-GB" sz="900" b="1" dirty="0">
                <a:solidFill>
                  <a:srgbClr val="FFFFFF"/>
                </a:solidFill>
              </a:rPr>
              <a:t>159</a:t>
            </a:r>
          </a:p>
          <a:p>
            <a:pPr algn="ctr"/>
            <a:r>
              <a:rPr lang="en-GB" sz="900" b="1" dirty="0">
                <a:solidFill>
                  <a:srgbClr val="FFFFFF"/>
                </a:solidFill>
              </a:rPr>
              <a:t>182</a:t>
            </a:r>
          </a:p>
        </p:txBody>
      </p:sp>
      <p:sp>
        <p:nvSpPr>
          <p:cNvPr id="45" name="Content Placeholder 6"/>
          <p:cNvSpPr>
            <a:spLocks noGrp="1"/>
          </p:cNvSpPr>
          <p:nvPr>
            <p:ph sz="quarter" idx="10" hasCustomPrompt="1"/>
          </p:nvPr>
        </p:nvSpPr>
        <p:spPr>
          <a:xfrm>
            <a:off x="4719638" y="6234297"/>
            <a:ext cx="4121150" cy="164267"/>
          </a:xfrm>
          <a:noFill/>
          <a:ln>
            <a:noFill/>
          </a:ln>
        </p:spPr>
        <p:txBody>
          <a:bodyPr wrap="square" tIns="36000" bIns="36000" anchor="b" anchorCtr="0">
            <a:spAutoFit/>
          </a:bodyPr>
          <a:lstStyle>
            <a:lvl1pPr algn="l"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1pPr>
            <a:lvl2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2pPr>
            <a:lvl3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3pPr>
            <a:lvl4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4pPr>
            <a:lvl5pPr algn="r" defTabSz="1282700" rtl="0" eaLnBrk="0" fontAlgn="base" hangingPunct="0">
              <a:lnSpc>
                <a:spcPct val="85000"/>
              </a:lnSpc>
              <a:spcBef>
                <a:spcPct val="5000"/>
              </a:spcBef>
              <a:spcAft>
                <a:spcPct val="0"/>
              </a:spcAft>
              <a:buClr>
                <a:srgbClr val="000000"/>
              </a:buClr>
              <a:buSzPct val="100000"/>
              <a:buFontTx/>
              <a:buNone/>
              <a:defRPr lang="en-GB" sz="700" b="0" kern="1200" baseline="0" dirty="0" smtClean="0">
                <a:solidFill>
                  <a:srgbClr val="191919">
                    <a:lumMod val="50000"/>
                    <a:lumOff val="50000"/>
                  </a:srgbClr>
                </a:solidFill>
                <a:latin typeface="Arial" charset="0"/>
                <a:ea typeface="+mn-ea"/>
                <a:cs typeface="Arial"/>
              </a:defRPr>
            </a:lvl5pPr>
          </a:lstStyle>
          <a:p>
            <a:pPr lvl="0"/>
            <a:r>
              <a:rPr lang="en-US" dirty="0" smtClean="0"/>
              <a:t>Source:</a:t>
            </a:r>
            <a:endParaRPr lang="en-GB" dirty="0"/>
          </a:p>
        </p:txBody>
      </p:sp>
    </p:spTree>
    <p:extLst>
      <p:ext uri="{BB962C8B-B14F-4D97-AF65-F5344CB8AC3E}">
        <p14:creationId xmlns:p14="http://schemas.microsoft.com/office/powerpoint/2010/main" val="2818580068"/>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_Two Contents">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719638" y="6251713"/>
            <a:ext cx="4121150" cy="164267"/>
          </a:xfrm>
          <a:noFill/>
          <a:ln>
            <a:noFill/>
          </a:ln>
        </p:spPr>
        <p:txBody>
          <a:bodyPr wrap="square" tIns="36000" bIns="36000" anchor="b" anchorCtr="0">
            <a:spAutoFit/>
          </a:bodyPr>
          <a:lstStyle>
            <a:lvl1pPr marL="0" indent="1588" algn="l"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1pPr>
            <a:lvl2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2pPr>
            <a:lvl3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3pPr>
            <a:lvl4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4pPr>
            <a:lvl5pPr algn="r" defTabSz="1282700" rtl="0" eaLnBrk="0" fontAlgn="base" hangingPunct="0">
              <a:lnSpc>
                <a:spcPct val="85000"/>
              </a:lnSpc>
              <a:spcBef>
                <a:spcPct val="5000"/>
              </a:spcBef>
              <a:spcAft>
                <a:spcPct val="0"/>
              </a:spcAft>
              <a:buClr>
                <a:srgbClr val="000000"/>
              </a:buClr>
              <a:buSzPct val="100000"/>
              <a:buFontTx/>
              <a:buNone/>
              <a:defRPr lang="en-GB" sz="700" b="0" kern="1200" baseline="0" dirty="0" smtClean="0">
                <a:solidFill>
                  <a:srgbClr val="191919">
                    <a:lumMod val="50000"/>
                    <a:lumOff val="50000"/>
                  </a:srgbClr>
                </a:solidFill>
                <a:latin typeface="Arial" charset="0"/>
                <a:ea typeface="+mn-ea"/>
                <a:cs typeface="Arial"/>
              </a:defRPr>
            </a:lvl5pPr>
          </a:lstStyle>
          <a:p>
            <a:pPr lvl="0"/>
            <a:r>
              <a:rPr lang="en-US" dirty="0" smtClean="0"/>
              <a:t>Source:</a:t>
            </a:r>
            <a:endParaRPr lang="en-GB"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369" y="1223964"/>
            <a:ext cx="4117975" cy="46259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rtlCol="0" anchor="t" anchorCtr="0" compatLnSpc="1">
            <a:prstTxWarp prst="textNoShape">
              <a:avLst/>
            </a:prstTxWarp>
            <a:noAutofit/>
          </a:bodyPr>
          <a:lstStyle>
            <a:lvl1pPr marL="182563" indent="-180975">
              <a:defRPr lang="en-US" sz="1200" dirty="0" smtClean="0"/>
            </a:lvl1pPr>
            <a:lvl2pPr marL="357188" indent="-174625">
              <a:defRPr lang="en-US" sz="1200" dirty="0" smtClean="0"/>
            </a:lvl2pPr>
            <a:lvl3pPr marL="539750" indent="-182563">
              <a:defRPr lang="en-US" sz="1200" dirty="0" smtClean="0"/>
            </a:lvl3pPr>
            <a:lvl4pPr marL="714375" indent="-174625">
              <a:defRPr lang="en-US" sz="1200" dirty="0" smtClean="0"/>
            </a:lvl4pPr>
            <a:lvl5pPr marL="896938" indent="-182563">
              <a:defRPr sz="1200" dirty="0"/>
            </a:lvl5pPr>
          </a:lstStyle>
          <a:p>
            <a:pPr lvl="0">
              <a:buClr>
                <a:schemeClr val="bg2"/>
              </a:buClr>
            </a:pPr>
            <a:r>
              <a:rPr lang="en-US" dirty="0" smtClean="0"/>
              <a:t>Click to edit Master text styles</a:t>
            </a:r>
          </a:p>
          <a:p>
            <a:pPr lvl="1">
              <a:buClr>
                <a:schemeClr val="bg2"/>
              </a:buClr>
              <a:buChar char="●"/>
            </a:pPr>
            <a:r>
              <a:rPr lang="en-US" dirty="0" smtClean="0"/>
              <a:t>Second level</a:t>
            </a:r>
          </a:p>
          <a:p>
            <a:pPr lvl="2">
              <a:buClr>
                <a:schemeClr val="bg2"/>
              </a:buClr>
              <a:buFont typeface="Arial" panose="020B0604020202020204" pitchFamily="34" charset="0"/>
              <a:buChar char="●"/>
            </a:pPr>
            <a:r>
              <a:rPr lang="en-US" dirty="0" smtClean="0"/>
              <a:t>Third level</a:t>
            </a:r>
          </a:p>
          <a:p>
            <a:pPr lvl="3"/>
            <a:r>
              <a:rPr lang="en-US" dirty="0" smtClean="0"/>
              <a:t>Fourth level</a:t>
            </a:r>
          </a:p>
          <a:p>
            <a:pPr lvl="4"/>
            <a:r>
              <a:rPr lang="en-US" dirty="0" smtClean="0"/>
              <a:t>Fifth level</a:t>
            </a:r>
            <a:endParaRPr dirty="0"/>
          </a:p>
        </p:txBody>
      </p:sp>
      <p:sp>
        <p:nvSpPr>
          <p:cNvPr id="8" name="Content Placeholder 2"/>
          <p:cNvSpPr>
            <a:spLocks noGrp="1"/>
          </p:cNvSpPr>
          <p:nvPr>
            <p:ph sz="half" idx="11"/>
          </p:nvPr>
        </p:nvSpPr>
        <p:spPr>
          <a:xfrm>
            <a:off x="4719637" y="1223964"/>
            <a:ext cx="4117975" cy="46259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rtlCol="0" anchor="t" anchorCtr="0" compatLnSpc="1">
            <a:prstTxWarp prst="textNoShape">
              <a:avLst/>
            </a:prstTxWarp>
            <a:noAutofit/>
          </a:bodyPr>
          <a:lstStyle>
            <a:lvl1pPr marL="182563" indent="-180975">
              <a:defRPr lang="en-US" sz="1200" dirty="0" smtClean="0"/>
            </a:lvl1pPr>
            <a:lvl2pPr marL="357188" indent="-174625">
              <a:defRPr lang="en-US" sz="1200" dirty="0" smtClean="0"/>
            </a:lvl2pPr>
            <a:lvl3pPr marL="539750" indent="-182563">
              <a:defRPr lang="en-US" sz="1200" dirty="0" smtClean="0"/>
            </a:lvl3pPr>
            <a:lvl4pPr marL="714375" indent="-174625">
              <a:defRPr lang="en-US" sz="1200" dirty="0" smtClean="0"/>
            </a:lvl4pPr>
            <a:lvl5pPr marL="896938" indent="-182563">
              <a:defRPr sz="1200" dirty="0"/>
            </a:lvl5pPr>
          </a:lstStyle>
          <a:p>
            <a:pPr lvl="0">
              <a:buClr>
                <a:schemeClr val="bg2"/>
              </a:buClr>
            </a:pPr>
            <a:r>
              <a:rPr lang="en-US" dirty="0" smtClean="0"/>
              <a:t>Click to edit Master text styles</a:t>
            </a:r>
          </a:p>
          <a:p>
            <a:pPr lvl="1">
              <a:buClr>
                <a:schemeClr val="bg2"/>
              </a:buClr>
              <a:buChar char="●"/>
            </a:pPr>
            <a:r>
              <a:rPr lang="en-US" dirty="0" smtClean="0"/>
              <a:t>Second level</a:t>
            </a:r>
          </a:p>
          <a:p>
            <a:pPr lvl="2">
              <a:buClr>
                <a:schemeClr val="bg2"/>
              </a:buClr>
              <a:buFont typeface="Arial" panose="020B0604020202020204" pitchFamily="34" charset="0"/>
              <a:buChar char="●"/>
            </a:pPr>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57509115"/>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360363" y="360369"/>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 11"/>
          <p:cNvGrpSpPr>
            <a:grpSpLocks/>
          </p:cNvGrpSpPr>
          <p:nvPr/>
        </p:nvGrpSpPr>
        <p:grpSpPr bwMode="auto">
          <a:xfrm>
            <a:off x="-17463" y="6375400"/>
            <a:ext cx="6799263" cy="482600"/>
            <a:chOff x="-9524" y="6381328"/>
            <a:chExt cx="6799700" cy="483713"/>
          </a:xfrm>
        </p:grpSpPr>
        <p:sp>
          <p:nvSpPr>
            <p:cNvPr id="5"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sp>
          <p:nvSpPr>
            <p:cNvPr id="6"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60377" y="1223964"/>
            <a:ext cx="8480425" cy="4625975"/>
          </a:xfrm>
        </p:spPr>
        <p:txBody>
          <a:bodyPr/>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2574925963"/>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360363" y="360369"/>
            <a:ext cx="233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11"/>
          <p:cNvGrpSpPr>
            <a:grpSpLocks/>
          </p:cNvGrpSpPr>
          <p:nvPr/>
        </p:nvGrpSpPr>
        <p:grpSpPr bwMode="auto">
          <a:xfrm>
            <a:off x="-17463" y="6375400"/>
            <a:ext cx="6799263" cy="482600"/>
            <a:chOff x="-9524" y="6381328"/>
            <a:chExt cx="6799700" cy="483713"/>
          </a:xfrm>
        </p:grpSpPr>
        <p:sp>
          <p:nvSpPr>
            <p:cNvPr id="7"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sp>
          <p:nvSpPr>
            <p:cNvPr id="8"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grpSp>
      <p:sp>
        <p:nvSpPr>
          <p:cNvPr id="18" name="Text Placeholder 17"/>
          <p:cNvSpPr>
            <a:spLocks noGrp="1"/>
          </p:cNvSpPr>
          <p:nvPr>
            <p:ph type="body" sz="quarter" idx="10"/>
          </p:nvPr>
        </p:nvSpPr>
        <p:spPr>
          <a:xfrm>
            <a:off x="359999" y="1223964"/>
            <a:ext cx="5400000" cy="4625975"/>
          </a:xfrm>
        </p:spPr>
        <p:txBody>
          <a:bodyPr>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Picture Placeholder 7"/>
          <p:cNvSpPr>
            <a:spLocks noGrp="1" noChangeAspect="1"/>
          </p:cNvSpPr>
          <p:nvPr>
            <p:ph type="pic" sz="quarter" idx="11"/>
          </p:nvPr>
        </p:nvSpPr>
        <p:spPr>
          <a:xfrm>
            <a:off x="5904400" y="1223964"/>
            <a:ext cx="3240000" cy="4625975"/>
          </a:xfrm>
        </p:spPr>
        <p:txBody>
          <a:bodyPr spcCol="0" rtlCol="0">
            <a:normAutofit/>
          </a:bodyPr>
          <a:lstStyle>
            <a:lvl1pPr marL="0" indent="0">
              <a:buNone/>
              <a:defRPr sz="1400"/>
            </a:lvl1pPr>
          </a:lstStyle>
          <a:p>
            <a:pPr lvl="0"/>
            <a:r>
              <a:rPr lang="en-US" noProof="0" dirty="0" smtClean="0"/>
              <a:t>Click icon to add picture</a:t>
            </a:r>
            <a:endParaRPr noProof="0" dirty="0"/>
          </a:p>
        </p:txBody>
      </p:sp>
    </p:spTree>
    <p:extLst>
      <p:ext uri="{BB962C8B-B14F-4D97-AF65-F5344CB8AC3E}">
        <p14:creationId xmlns:p14="http://schemas.microsoft.com/office/powerpoint/2010/main" val="3301296007"/>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6"/>
          <p:cNvSpPr>
            <a:spLocks noGrp="1"/>
          </p:cNvSpPr>
          <p:nvPr>
            <p:ph sz="quarter" idx="10" hasCustomPrompt="1"/>
          </p:nvPr>
        </p:nvSpPr>
        <p:spPr>
          <a:xfrm>
            <a:off x="4719638" y="6257201"/>
            <a:ext cx="4121150" cy="164267"/>
          </a:xfrm>
          <a:noFill/>
          <a:ln>
            <a:noFill/>
          </a:ln>
        </p:spPr>
        <p:txBody>
          <a:bodyPr wrap="square" tIns="36000" bIns="36000" anchor="b" anchorCtr="0">
            <a:spAutoFit/>
          </a:bodyPr>
          <a:lstStyle>
            <a:lvl1pPr marL="0" indent="1588" algn="l"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1pPr>
            <a:lvl2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2pPr>
            <a:lvl3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3pPr>
            <a:lvl4pPr algn="r" defTabSz="1282700" rtl="0" eaLnBrk="0" fontAlgn="base" hangingPunct="0">
              <a:lnSpc>
                <a:spcPct val="85000"/>
              </a:lnSpc>
              <a:spcBef>
                <a:spcPct val="5000"/>
              </a:spcBef>
              <a:spcAft>
                <a:spcPct val="0"/>
              </a:spcAft>
              <a:buClr>
                <a:srgbClr val="000000"/>
              </a:buClr>
              <a:buSzPct val="100000"/>
              <a:buFontTx/>
              <a:buNone/>
              <a:defRPr lang="en-US" sz="700" b="0" kern="1200" baseline="0" dirty="0" smtClean="0">
                <a:solidFill>
                  <a:srgbClr val="191919">
                    <a:lumMod val="50000"/>
                    <a:lumOff val="50000"/>
                  </a:srgbClr>
                </a:solidFill>
                <a:latin typeface="Arial" charset="0"/>
                <a:ea typeface="+mn-ea"/>
                <a:cs typeface="Arial"/>
              </a:defRPr>
            </a:lvl4pPr>
            <a:lvl5pPr algn="r" defTabSz="1282700" rtl="0" eaLnBrk="0" fontAlgn="base" hangingPunct="0">
              <a:lnSpc>
                <a:spcPct val="85000"/>
              </a:lnSpc>
              <a:spcBef>
                <a:spcPct val="5000"/>
              </a:spcBef>
              <a:spcAft>
                <a:spcPct val="0"/>
              </a:spcAft>
              <a:buClr>
                <a:srgbClr val="000000"/>
              </a:buClr>
              <a:buSzPct val="100000"/>
              <a:buFontTx/>
              <a:buNone/>
              <a:defRPr lang="en-GB" sz="700" b="0" kern="1200" baseline="0" dirty="0" smtClean="0">
                <a:solidFill>
                  <a:srgbClr val="191919">
                    <a:lumMod val="50000"/>
                    <a:lumOff val="50000"/>
                  </a:srgbClr>
                </a:solidFill>
                <a:latin typeface="Arial" charset="0"/>
                <a:ea typeface="+mn-ea"/>
                <a:cs typeface="Arial"/>
              </a:defRPr>
            </a:lvl5pPr>
          </a:lstStyle>
          <a:p>
            <a:pPr lvl="0"/>
            <a:r>
              <a:rPr lang="en-US" dirty="0" smtClean="0"/>
              <a:t>Source:</a:t>
            </a:r>
            <a:endParaRPr lang="en-GB" dirty="0"/>
          </a:p>
        </p:txBody>
      </p:sp>
    </p:spTree>
    <p:extLst>
      <p:ext uri="{BB962C8B-B14F-4D97-AF65-F5344CB8AC3E}">
        <p14:creationId xmlns:p14="http://schemas.microsoft.com/office/powerpoint/2010/main" val="923728945"/>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071345"/>
      </p:ext>
    </p:extLst>
  </p:cSld>
  <p:clrMapOvr>
    <a:masterClrMapping/>
  </p:clrMapOvr>
  <p:timing>
    <p:tnLst>
      <p:par>
        <p:cTn id="1" dur="indefinite" restart="never" nodeType="tmRoot"/>
      </p:par>
    </p:tnLst>
  </p:timing>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260"/>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0"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123046606"/>
      </p:ext>
    </p:extLst>
  </p:cSld>
  <p:clrMapOvr>
    <a:masterClrMapping/>
  </p:clrMapOvr>
  <p:timing>
    <p:tnLst>
      <p:par>
        <p:cTn id="1" dur="indefinite" restart="never" nodeType="tmRoot"/>
      </p:par>
    </p:tnLst>
  </p:timing>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83437315"/>
      </p:ext>
    </p:extLst>
  </p:cSld>
  <p:clrMapOvr>
    <a:masterClrMapping/>
  </p:clrMapOvr>
  <p:timing>
    <p:tnLst>
      <p:par>
        <p:cTn id="1" dur="indefinite" restart="never" nodeType="tmRoot"/>
      </p:par>
    </p:tnLst>
  </p:timing>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800"/>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4125884658"/>
      </p:ext>
    </p:extLst>
  </p:cSld>
  <p:clrMapOvr>
    <a:masterClrMapping/>
  </p:clrMapOvr>
  <p:timing>
    <p:tnLst>
      <p:par>
        <p:cTn id="1" dur="indefinite" restart="never" nodeType="tmRoot"/>
      </p:par>
    </p:tnLst>
  </p:timing>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0"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0"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US"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81237536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663915"/>
            <a:ext cx="7663018" cy="1243068"/>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6388"/>
            <a:ext cx="766094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 8"/>
          <p:cNvGrpSpPr/>
          <p:nvPr/>
        </p:nvGrpSpPr>
        <p:grpSpPr>
          <a:xfrm>
            <a:off x="5" y="6382190"/>
            <a:ext cx="6799263" cy="482600"/>
            <a:chOff x="-8963" y="6382190"/>
            <a:chExt cx="6799263" cy="482600"/>
          </a:xfrm>
        </p:grpSpPr>
        <p:sp>
          <p:nvSpPr>
            <p:cNvPr id="10"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1"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78"/>
            <a:ext cx="1746855" cy="325501"/>
          </a:xfrm>
          <a:prstGeom prst="rect">
            <a:avLst/>
          </a:prstGeom>
        </p:spPr>
      </p:pic>
    </p:spTree>
    <p:extLst>
      <p:ext uri="{BB962C8B-B14F-4D97-AF65-F5344CB8AC3E}">
        <p14:creationId xmlns:p14="http://schemas.microsoft.com/office/powerpoint/2010/main" val="1780927931"/>
      </p:ext>
    </p:extLst>
  </p:cSld>
  <p:clrMapOvr>
    <a:masterClrMapping/>
  </p:clrMapOvr>
  <p:timing>
    <p:tnLst>
      <p:par>
        <p:cTn id="1" dur="indefinite" restart="never" nodeType="tmRoot"/>
      </p:par>
    </p:tnLst>
  </p:timing>
  <p:hf sldNum="0" hdr="0" ftr="0" dt="0"/>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38119824"/>
      </p:ext>
    </p:extLst>
  </p:cSld>
  <p:clrMapOvr>
    <a:masterClrMapping/>
  </p:clrMapOvr>
  <p:timing>
    <p:tnLst>
      <p:par>
        <p:cTn id="1" dur="indefinite" restart="never" nodeType="tmRoot"/>
      </p:par>
    </p:tnLst>
  </p:timing>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0" y="1043999"/>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559690028"/>
      </p:ext>
    </p:extLst>
  </p:cSld>
  <p:clrMapOvr>
    <a:masterClrMapping/>
  </p:clrMapOvr>
  <p:timing>
    <p:tnLst>
      <p:par>
        <p:cTn id="1" dur="indefinite" restart="never" nodeType="tmRoot"/>
      </p:par>
    </p:tnLst>
  </p:timing>
</p:sldLayout>
</file>

<file path=ppt/slideLayouts/slideLayout8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09523560"/>
      </p:ext>
    </p:extLst>
  </p:cSld>
  <p:clrMapOvr>
    <a:masterClrMapping/>
  </p:clrMapOvr>
  <p:timing>
    <p:tnLst>
      <p:par>
        <p:cTn id="1" dur="indefinite" restart="never" nodeType="tmRoot"/>
      </p:par>
    </p:tnLst>
  </p:timing>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719340512"/>
      </p:ext>
    </p:extLst>
  </p:cSld>
  <p:clrMapOvr>
    <a:masterClrMapping/>
  </p:clrMapOvr>
  <p:timing>
    <p:tnLst>
      <p:par>
        <p:cTn id="1" dur="indefinite" restart="never" nodeType="tmRoot"/>
      </p:par>
    </p:tnLst>
  </p:timing>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268599495"/>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098989099"/>
      </p:ext>
    </p:extLst>
  </p:cSld>
  <p:clrMapOvr>
    <a:masterClrMapping/>
  </p:clrMapOvr>
  <p:timing>
    <p:tnLst>
      <p:par>
        <p:cTn id="1" dur="indefinite" restart="never" nodeType="tmRoot"/>
      </p:par>
    </p:tnLst>
  </p:timing>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US"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123159845"/>
      </p:ext>
    </p:extLst>
  </p:cSld>
  <p:clrMapOvr>
    <a:masterClrMapping/>
  </p:clrMapOvr>
  <p:timing>
    <p:tnLst>
      <p:par>
        <p:cTn id="1" dur="indefinite" restart="never" nodeType="tmRoot"/>
      </p:par>
    </p:tnLst>
  </p:timing>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184"/>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842388292"/>
      </p:ext>
    </p:extLst>
  </p:cSld>
  <p:clrMapOvr>
    <a:masterClrMapping/>
  </p:clrMapOvr>
  <p:timing>
    <p:tnLst>
      <p:par>
        <p:cTn id="1" dur="indefinite" restart="never" nodeType="tmRoot"/>
      </p:par>
    </p:tnLst>
  </p:timing>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25"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1515908853"/>
      </p:ext>
    </p:extLst>
  </p:cSld>
  <p:clrMapOvr>
    <a:masterClrMapping/>
  </p:clrMapOvr>
  <p:timing>
    <p:tnLst>
      <p:par>
        <p:cTn id="1" dur="indefinite" restart="never" nodeType="tmRoot"/>
      </p:par>
    </p:tnLst>
  </p:timing>
</p:sldLayout>
</file>

<file path=ppt/slideLayouts/slideLayout859.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0"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0"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16761599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ne column, bullet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11"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3657121571"/>
      </p:ext>
    </p:extLst>
  </p:cSld>
  <p:clrMapOvr>
    <a:masterClrMapping/>
  </p:clrMapOvr>
  <p:timing>
    <p:tnLst>
      <p:par>
        <p:cTn id="1" dur="indefinite" restart="never" nodeType="tmRoot"/>
      </p:par>
    </p:tnLst>
  </p:timing>
  <p:hf sldNum="0" hdr="0" ftr="0" dt="0"/>
</p:sldLayout>
</file>

<file path=ppt/slideLayouts/slideLayout860.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0"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988426510"/>
      </p:ext>
    </p:extLst>
  </p:cSld>
  <p:clrMapOvr>
    <a:masterClrMapping/>
  </p:clrMapOvr>
  <p:timing>
    <p:tnLst>
      <p:par>
        <p:cTn id="1" dur="indefinite" restart="never" nodeType="tmRoot"/>
      </p:par>
    </p:tnLst>
  </p:timing>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7"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8"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137911350"/>
      </p:ext>
    </p:extLst>
  </p:cSld>
  <p:clrMapOvr>
    <a:masterClrMapping/>
  </p:clrMapOvr>
  <p:timing>
    <p:tnLst>
      <p:par>
        <p:cTn id="1" dur="indefinite" restart="never" nodeType="tmRoot"/>
      </p:par>
    </p:tnLst>
  </p:timing>
</p:sldLayout>
</file>

<file path=ppt/slideLayouts/slideLayout8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US" smtClean="0">
                <a:solidFill>
                  <a:srgbClr val="191919"/>
                </a:solidFill>
              </a:rPr>
              <a:t> </a:t>
            </a:r>
            <a:endParaRPr lang="en-GB">
              <a:solidFill>
                <a:srgbClr val="191919"/>
              </a:solidFill>
            </a:endParaRPr>
          </a:p>
        </p:txBody>
      </p:sp>
      <p:sp>
        <p:nvSpPr>
          <p:cNvPr id="6"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fld id="{5DF1C15A-7AAA-4C31-A75E-05703853B46B}"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415394012"/>
      </p:ext>
    </p:extLst>
  </p:cSld>
  <p:clrMapOvr>
    <a:masterClrMapping/>
  </p:clrMapOvr>
  <p:timing>
    <p:tnLst>
      <p:par>
        <p:cTn id="1" dur="indefinite" restart="never" nodeType="tmRoot"/>
      </p:par>
    </p:tnLst>
  </p:timing>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978950"/>
            <a:ext cx="4320480" cy="495055"/>
          </a:xfrm>
        </p:spPr>
        <p:txBody>
          <a:bodyPr wrap="square" lIns="0" tIns="0" rIns="0" bIns="0" anchor="b" anchorCtr="0">
            <a:noAutofit/>
          </a:bodyPr>
          <a:lstStyle>
            <a:lvl1pPr algn="ctr">
              <a:defRPr sz="2200" b="1">
                <a:solidFill>
                  <a:srgbClr val="191919"/>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2456765" y="4149080"/>
            <a:ext cx="4275476" cy="504000"/>
          </a:xfrm>
        </p:spPr>
        <p:txBody>
          <a:bodyPr lIns="0" tIns="0" rIns="0" bIns="0">
            <a:noAutofit/>
          </a:bodyPr>
          <a:lstStyle>
            <a:lvl1pPr marL="0" indent="0" algn="ctr">
              <a:lnSpc>
                <a:spcPct val="100000"/>
              </a:lnSpc>
              <a:spcBef>
                <a:spcPts val="0"/>
              </a:spcBef>
              <a:spcAft>
                <a:spcPts val="0"/>
              </a:spcAft>
              <a:buNone/>
              <a:defRPr sz="1400" b="1">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3398454" y="2088000"/>
            <a:ext cx="2340000" cy="50594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0"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250"/>
            <a:ext cx="1746855" cy="325501"/>
          </a:xfrm>
          <a:prstGeom prst="rect">
            <a:avLst/>
          </a:prstGeom>
        </p:spPr>
      </p:pic>
    </p:spTree>
    <p:extLst>
      <p:ext uri="{BB962C8B-B14F-4D97-AF65-F5344CB8AC3E}">
        <p14:creationId xmlns:p14="http://schemas.microsoft.com/office/powerpoint/2010/main" val="18988418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ront Page, image right">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705322"/>
            <a:ext cx="5058000" cy="1206134"/>
          </a:xfrm>
        </p:spPr>
        <p:txBody>
          <a:bodyPr wrap="square" lIns="0" tIns="0" rIns="0" bIns="0" anchor="b" anchorCtr="0">
            <a:noAutofit/>
          </a:bodyPr>
          <a:lstStyle>
            <a:lvl1pPr algn="l">
              <a:defRPr sz="4200" b="0">
                <a:solidFill>
                  <a:srgbClr val="005284"/>
                </a:solidFill>
                <a:latin typeface="+mj-lt"/>
                <a:cs typeface="Arial" pitchFamily="34" charset="0"/>
              </a:defRPr>
            </a:lvl1pPr>
          </a:lstStyle>
          <a:p>
            <a:r>
              <a:rPr lang="en-US" smtClean="0"/>
              <a:t>Click to edit Master title style</a:t>
            </a:r>
            <a:endParaRPr/>
          </a:p>
        </p:txBody>
      </p:sp>
      <p:sp>
        <p:nvSpPr>
          <p:cNvPr id="3" name="Subtitle 2"/>
          <p:cNvSpPr>
            <a:spLocks noGrp="1"/>
          </p:cNvSpPr>
          <p:nvPr>
            <p:ph type="subTitle" idx="1"/>
          </p:nvPr>
        </p:nvSpPr>
        <p:spPr>
          <a:xfrm>
            <a:off x="540000" y="4420928"/>
            <a:ext cx="5058000" cy="307885"/>
          </a:xfrm>
        </p:spPr>
        <p:txBody>
          <a:bodyPr lIns="0" tIns="0" rIns="0" bIns="0">
            <a:noAutofit/>
          </a:bodyPr>
          <a:lstStyle>
            <a:lvl1pPr marL="0" indent="0" algn="l">
              <a:lnSpc>
                <a:spcPct val="100000"/>
              </a:lnSpc>
              <a:buNone/>
              <a:defRPr sz="1800">
                <a:solidFill>
                  <a:srgbClr val="19191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noChangeAspect="1"/>
          </p:cNvSpPr>
          <p:nvPr>
            <p:ph type="pic" sz="quarter" idx="10"/>
          </p:nvPr>
        </p:nvSpPr>
        <p:spPr>
          <a:xfrm>
            <a:off x="5904400" y="1980000"/>
            <a:ext cx="3240000" cy="3348000"/>
          </a:xfrm>
        </p:spPr>
        <p:txBody>
          <a:bodyPr/>
          <a:lstStyle>
            <a:lvl1pPr marL="0" indent="0">
              <a:buNone/>
              <a:defRPr/>
            </a:lvl1pPr>
          </a:lstStyle>
          <a:p>
            <a:r>
              <a:rPr lang="en-US" smtClean="0"/>
              <a:t>Click icon to add picture</a:t>
            </a:r>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540000" y="756000"/>
            <a:ext cx="333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8"/>
          <p:cNvGrpSpPr/>
          <p:nvPr/>
        </p:nvGrpSpPr>
        <p:grpSpPr>
          <a:xfrm>
            <a:off x="5" y="6382190"/>
            <a:ext cx="6799263" cy="482600"/>
            <a:chOff x="-8963" y="6382190"/>
            <a:chExt cx="6799263" cy="482600"/>
          </a:xfrm>
        </p:grpSpPr>
        <p:sp>
          <p:nvSpPr>
            <p:cNvPr id="11"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2"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4" name="NORDEALOGO" descr="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965345" y="6318378"/>
            <a:ext cx="1746855" cy="325501"/>
          </a:xfrm>
          <a:prstGeom prst="rect">
            <a:avLst/>
          </a:prstGeom>
        </p:spPr>
      </p:pic>
    </p:spTree>
    <p:extLst>
      <p:ext uri="{BB962C8B-B14F-4D97-AF65-F5344CB8AC3E}">
        <p14:creationId xmlns:p14="http://schemas.microsoft.com/office/powerpoint/2010/main" val="3756225625"/>
      </p:ext>
    </p:extLst>
  </p:cSld>
  <p:clrMapOvr>
    <a:masterClrMapping/>
  </p:clrMapOvr>
  <p:timing>
    <p:tnLst>
      <p:par>
        <p:cTn id="1" dur="indefinite" restart="never" nodeType="tmRoot"/>
      </p:par>
    </p:tnLst>
  </p:timing>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lumns, image left">
    <p:spTree>
      <p:nvGrpSpPr>
        <p:cNvPr id="1" name=""/>
        <p:cNvGrpSpPr/>
        <p:nvPr/>
      </p:nvGrpSpPr>
      <p:grpSpPr>
        <a:xfrm>
          <a:off x="0" y="0"/>
          <a:ext cx="0" cy="0"/>
          <a:chOff x="0" y="0"/>
          <a:chExt cx="0" cy="0"/>
        </a:xfrm>
      </p:grpSpPr>
      <p:sp>
        <p:nvSpPr>
          <p:cNvPr id="2" name="Title 1"/>
          <p:cNvSpPr>
            <a:spLocks noGrp="1"/>
          </p:cNvSpPr>
          <p:nvPr>
            <p:ph type="title"/>
          </p:nvPr>
        </p:nvSpPr>
        <p:spPr>
          <a:xfrm>
            <a:off x="3492506" y="990000"/>
            <a:ext cx="5310187"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7" name="Text Placeholder 6"/>
          <p:cNvSpPr>
            <a:spLocks noGrp="1"/>
          </p:cNvSpPr>
          <p:nvPr>
            <p:ph type="body" sz="quarter" idx="13"/>
          </p:nvPr>
        </p:nvSpPr>
        <p:spPr>
          <a:xfrm>
            <a:off x="3492506" y="1772816"/>
            <a:ext cx="5310187" cy="3861222"/>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0" y="1800000"/>
            <a:ext cx="3240000" cy="3348000"/>
          </a:xfrm>
        </p:spPr>
        <p:txBody>
          <a:bodyPr/>
          <a:lstStyle>
            <a:lvl1pPr marL="0" indent="0">
              <a:buNone/>
              <a:defRPr sz="1400"/>
            </a:lvl1pPr>
          </a:lstStyle>
          <a:p>
            <a:r>
              <a:rPr lang="en-US" smtClean="0"/>
              <a:t>Click icon to add picture</a:t>
            </a:r>
            <a:endParaRPr/>
          </a:p>
        </p:txBody>
      </p:sp>
      <p:sp>
        <p:nvSpPr>
          <p:cNvPr id="4" name="Date Placeholder 3"/>
          <p:cNvSpPr>
            <a:spLocks noGrp="1"/>
          </p:cNvSpPr>
          <p:nvPr>
            <p:ph type="dt" sz="half" idx="15"/>
          </p:nvPr>
        </p:nvSpPr>
        <p:spPr/>
        <p:txBody>
          <a:bodyPr/>
          <a:lstStyle/>
          <a:p>
            <a:r>
              <a:rPr lang="en-GB" smtClean="0">
                <a:solidFill>
                  <a:srgbClr val="191919"/>
                </a:solidFill>
              </a:rPr>
              <a:t> </a:t>
            </a:r>
            <a:endParaRPr lang="en-GB">
              <a:solidFill>
                <a:srgbClr val="191919"/>
              </a:solidFill>
            </a:endParaRPr>
          </a:p>
        </p:txBody>
      </p:sp>
      <p:sp>
        <p:nvSpPr>
          <p:cNvPr id="6" name="Footer Placeholder 5"/>
          <p:cNvSpPr>
            <a:spLocks noGrp="1"/>
          </p:cNvSpPr>
          <p:nvPr>
            <p:ph type="ftr" sz="quarter" idx="16"/>
          </p:nvPr>
        </p:nvSpPr>
        <p:spPr/>
        <p:txBody>
          <a:bodyPr/>
          <a:lstStyle/>
          <a:p>
            <a:r>
              <a:rPr lang="en-GB" smtClean="0">
                <a:solidFill>
                  <a:srgbClr val="191919"/>
                </a:solidFill>
              </a:rPr>
              <a:t> </a:t>
            </a:r>
            <a:endParaRPr lang="en-GB">
              <a:solidFill>
                <a:srgbClr val="191919"/>
              </a:solidFill>
            </a:endParaRPr>
          </a:p>
        </p:txBody>
      </p:sp>
      <p:sp>
        <p:nvSpPr>
          <p:cNvPr id="8" name="Slide Number Placeholder 7"/>
          <p:cNvSpPr>
            <a:spLocks noGrp="1"/>
          </p:cNvSpPr>
          <p:nvPr>
            <p:ph type="sldNum" sz="quarter" idx="17"/>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371150522"/>
      </p:ext>
    </p:extLst>
  </p:cSld>
  <p:clrMapOvr>
    <a:masterClrMapping/>
  </p:clrMapOvr>
  <p:timing>
    <p:tnLst>
      <p:par>
        <p:cTn id="1" dur="indefinite" restart="never" nodeType="tmRoot"/>
      </p:par>
    </p:tn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wo columns,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360001" y="990000"/>
            <a:ext cx="5337538" cy="450050"/>
          </a:xfrm>
        </p:spPr>
        <p:txBody>
          <a:bodyPr lIns="0" tIns="0" rIns="0" bIns="0" anchor="b" anchorCtr="0">
            <a:noAutofit/>
          </a:bodyPr>
          <a:lstStyle>
            <a:lvl1pPr algn="l">
              <a:defRPr sz="2200" b="1">
                <a:solidFill>
                  <a:srgbClr val="191919"/>
                </a:solidFill>
                <a:latin typeface="+mj-lt"/>
                <a:cs typeface="Arial" pitchFamily="34" charset="0"/>
              </a:defRPr>
            </a:lvl1pPr>
          </a:lstStyle>
          <a:p>
            <a:r>
              <a:rPr lang="en-US" smtClean="0"/>
              <a:t>Click to edit Master title style</a:t>
            </a:r>
            <a:endParaRPr/>
          </a:p>
        </p:txBody>
      </p:sp>
      <p:sp>
        <p:nvSpPr>
          <p:cNvPr id="3"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5"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7" name="Text Placeholder 6"/>
          <p:cNvSpPr>
            <a:spLocks noGrp="1"/>
          </p:cNvSpPr>
          <p:nvPr>
            <p:ph type="body" sz="quarter" idx="13"/>
          </p:nvPr>
        </p:nvSpPr>
        <p:spPr>
          <a:xfrm>
            <a:off x="360001" y="1771200"/>
            <a:ext cx="5337538" cy="3890048"/>
          </a:xfrm>
        </p:spPr>
        <p:txBody>
          <a:bodyPr>
            <a:noAutofit/>
          </a:bodyPr>
          <a:lstStyle>
            <a:lvl1pPr marL="0" indent="0" defTabSz="0">
              <a:lnSpc>
                <a:spcPct val="100000"/>
              </a:lnSpc>
              <a:spcBef>
                <a:spcPts val="0"/>
              </a:spcBef>
              <a:buFontTx/>
              <a:buNone/>
              <a:defRPr sz="1400">
                <a:latin typeface="+mn-lt"/>
                <a:cs typeface="Arial" pitchFamily="34" charset="0"/>
              </a:defRPr>
            </a:lvl1pPr>
            <a:lvl2pPr marL="358650" indent="0">
              <a:buFontTx/>
              <a:buNone/>
              <a:defRPr sz="1400">
                <a:latin typeface="+mn-lt"/>
              </a:defRPr>
            </a:lvl2pPr>
            <a:lvl3pPr marL="718650" indent="0">
              <a:buFontTx/>
              <a:buNone/>
              <a:defRPr sz="1400">
                <a:latin typeface="+mn-lt"/>
              </a:defRPr>
            </a:lvl3pPr>
            <a:lvl4pPr marL="1078650" indent="0">
              <a:buFontTx/>
              <a:buNone/>
              <a:defRPr sz="1400">
                <a:latin typeface="+mn-lt"/>
              </a:defRPr>
            </a:lvl4pPr>
            <a:lvl5pPr marL="1438650" indent="0">
              <a:buFontTx/>
              <a:buNone/>
              <a:defRPr sz="1400">
                <a:latin typeface="+mn-lt"/>
              </a:defRPr>
            </a:lvl5pPr>
            <a:lvl6pPr marL="1798650" indent="0">
              <a:buFontTx/>
              <a:buNone/>
              <a:defRPr sz="1400">
                <a:latin typeface="+mn-lt"/>
              </a:defRPr>
            </a:lvl6pPr>
            <a:lvl7pPr marL="2158650" indent="0">
              <a:buFontTx/>
              <a:buNone/>
              <a:defRPr sz="1400">
                <a:latin typeface="+mn-lt"/>
              </a:defRPr>
            </a:lvl7pPr>
            <a:lvl8pPr marL="2518650" indent="0">
              <a:buFontTx/>
              <a:buNone/>
              <a:defRPr sz="1400">
                <a:latin typeface="+mn-lt"/>
              </a:defRPr>
            </a:lvl8pPr>
            <a:lvl9pPr marL="2878650" indent="0">
              <a:buFontTx/>
              <a:buNone/>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noChangeAspect="1"/>
          </p:cNvSpPr>
          <p:nvPr>
            <p:ph type="pic" sz="quarter" idx="14"/>
          </p:nvPr>
        </p:nvSpPr>
        <p:spPr>
          <a:xfrm>
            <a:off x="5898745" y="1800000"/>
            <a:ext cx="3240000" cy="3348000"/>
          </a:xfrm>
        </p:spPr>
        <p:txBody>
          <a:bodyPr/>
          <a:lstStyle>
            <a:lvl1pPr marL="0" indent="0">
              <a:buNone/>
              <a:defRPr sz="1400"/>
            </a:lvl1pPr>
          </a:lstStyle>
          <a:p>
            <a:r>
              <a:rPr lang="en-US" smtClean="0"/>
              <a:t>Click icon to add picture</a:t>
            </a:r>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947971564"/>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text och innehåll">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9"/>
            <a:ext cx="4039200" cy="4590000"/>
          </a:xfrm>
        </p:spPr>
        <p:txBody>
          <a:bodyPr/>
          <a:lstStyle>
            <a:lvl1pPr>
              <a:defRPr sz="1400">
                <a:latin typeface="+mn-lt"/>
                <a:cs typeface="Arial" pitchFamily="34" charset="0"/>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98000" y="1044009"/>
            <a:ext cx="4104000" cy="4590000"/>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8" name="Title 7"/>
          <p:cNvSpPr>
            <a:spLocks noGrp="1"/>
          </p:cNvSpPr>
          <p:nvPr>
            <p:ph type="title"/>
          </p:nvPr>
        </p:nvSpPr>
        <p:spPr/>
        <p:txBody>
          <a:bodyPr/>
          <a:lstStyle/>
          <a:p>
            <a:r>
              <a:rPr lang="sv-SE" smtClean="0"/>
              <a:t>Klicka här för att ändra format</a:t>
            </a:r>
            <a:endParaRPr/>
          </a:p>
        </p:txBody>
      </p:sp>
      <p:sp>
        <p:nvSpPr>
          <p:cNvPr id="5" name="Slide Number Placeholder 4"/>
          <p:cNvSpPr>
            <a:spLocks noGrp="1"/>
          </p:cNvSpPr>
          <p:nvPr>
            <p:ph type="sldNum" sz="quarter" idx="13"/>
          </p:nvPr>
        </p:nvSpPr>
        <p:spPr/>
        <p:txBody>
          <a:bodyPr/>
          <a:lstStyle>
            <a:lvl1pPr>
              <a:defRPr/>
            </a:lvl1pPr>
          </a:lstStyle>
          <a:p>
            <a:fld id="{2CA33C7F-4BBD-47CC-BEB6-104CBE267B44}" type="slidenum">
              <a:rPr lang="en-US"/>
              <a:pPr/>
              <a:t>‹#›</a:t>
            </a:fld>
            <a:r>
              <a:rPr lang="en-US" dirty="0"/>
              <a:t> </a:t>
            </a:r>
            <a:r>
              <a:rPr lang="en-US" dirty="0">
                <a:solidFill>
                  <a:srgbClr val="646464"/>
                </a:solidFill>
              </a:rPr>
              <a:t>•</a:t>
            </a:r>
            <a:endParaRPr lang="en-US" dirty="0"/>
          </a:p>
        </p:txBody>
      </p:sp>
    </p:spTree>
    <p:extLst>
      <p:ext uri="{BB962C8B-B14F-4D97-AF65-F5344CB8AC3E}">
        <p14:creationId xmlns:p14="http://schemas.microsoft.com/office/powerpoint/2010/main" val="2707374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One column, withou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7"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8" name="Text Placeholder 2"/>
          <p:cNvSpPr>
            <a:spLocks noGrp="1"/>
          </p:cNvSpPr>
          <p:nvPr>
            <p:ph idx="1"/>
          </p:nvPr>
        </p:nvSpPr>
        <p:spPr>
          <a:xfrm>
            <a:off x="360002" y="1044001"/>
            <a:ext cx="8461376" cy="4617025"/>
          </a:xfrm>
          <a:prstGeom prst="rect">
            <a:avLst/>
          </a:prstGeom>
        </p:spPr>
        <p:txBody>
          <a:bodyPr vert="horz" lIns="0" tIns="0" rIns="0" bIns="0" spcCol="0" rtlCol="0">
            <a:noAutofit/>
          </a:bodyPr>
          <a:lstStyle>
            <a:lvl1pPr marL="0" indent="0">
              <a:buFont typeface="Arial" pitchFamily="34" charset="0"/>
              <a:buNone/>
              <a:defRPr/>
            </a:lvl1pPr>
            <a:lvl2pPr marL="358650" indent="0">
              <a:buFont typeface="Arial" pitchFamily="34" charset="0"/>
              <a:buNone/>
              <a:defRPr/>
            </a:lvl2pPr>
            <a:lvl3pPr marL="718650" indent="0">
              <a:buFont typeface="Arial" pitchFamily="34" charset="0"/>
              <a:buNone/>
              <a:defRPr/>
            </a:lvl3pPr>
            <a:lvl4pPr marL="1078650" indent="0">
              <a:buFont typeface="Arial" pitchFamily="34" charset="0"/>
              <a:buNone/>
              <a:defRPr/>
            </a:lvl4pPr>
            <a:lvl5pPr marL="1438650" indent="0">
              <a:buFont typeface="Arial" pitchFamily="34" charset="0"/>
              <a:buNone/>
              <a:defRPr/>
            </a:lvl5pPr>
            <a:lvl6pPr marL="1798650" indent="0">
              <a:buFont typeface="Arial" pitchFamily="34" charset="0"/>
              <a:buNone/>
              <a:defRPr/>
            </a:lvl6pPr>
            <a:lvl7pPr marL="2158650" indent="0">
              <a:buFont typeface="Arial" pitchFamily="34" charset="0"/>
              <a:buNone/>
              <a:defRPr/>
            </a:lvl7pPr>
            <a:lvl8pPr marL="2518650" indent="0">
              <a:buFont typeface="Arial" pitchFamily="34" charset="0"/>
              <a:buNone/>
              <a:defRPr/>
            </a:lvl8pPr>
            <a:lvl9pPr marL="2878650" indent="0">
              <a:buFont typeface="Arial" pitchFamily="34" charse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818394508"/>
      </p:ext>
    </p:extLst>
  </p:cSld>
  <p:clrMapOvr>
    <a:masterClrMapping/>
  </p:clrMapOvr>
  <p:timing>
    <p:tnLst>
      <p:par>
        <p:cTn id="1" dur="indefinite" restart="never" nodeType="tmRoot"/>
      </p:par>
    </p:tnLst>
  </p:timing>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60000" y="1044000"/>
            <a:ext cx="4038600" cy="4590038"/>
          </a:xfrm>
        </p:spPr>
        <p:txBody>
          <a:bodyPr>
            <a:noAutofit/>
          </a:bodyPr>
          <a:lstStyle>
            <a:lvl1pPr marL="285750" marR="0" indent="-284400" algn="l" defTabSz="7200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4pPr>
            <a:lvl5pPr marL="1724400" marR="0" indent="-284400" algn="l" defTabSz="720000" rtl="0" eaLnBrk="1" fontAlgn="auto" latinLnBrk="0" hangingPunct="1">
              <a:lnSpc>
                <a:spcPct val="100000"/>
              </a:lnSpc>
              <a:spcBef>
                <a:spcPts val="0"/>
              </a:spcBef>
              <a:spcAft>
                <a:spcPts val="600"/>
              </a:spcAft>
              <a:buClrTx/>
              <a:buSzPct val="100000"/>
              <a:buFont typeface="Arial" pitchFamily="34" charset="0"/>
              <a:buChar char="•"/>
              <a:tabLst/>
              <a:defRPr sz="1400" i="0">
                <a:latin typeface="+mn-lt"/>
              </a:defRPr>
            </a:lvl5pPr>
            <a:lvl6pPr marL="2084400" indent="-284400">
              <a:buFont typeface="Arial" pitchFamily="34" charset="0"/>
              <a:buChar char="•"/>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688" cy="4590038"/>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2705176695"/>
      </p:ext>
    </p:extLst>
  </p:cSld>
  <p:clrMapOvr>
    <a:masterClrMapping/>
  </p:clrMapOvr>
  <p:timing>
    <p:tnLst>
      <p:par>
        <p:cTn id="1" dur="indefinite" restart="never" nodeType="tmRoot"/>
      </p:par>
    </p:tnLst>
  </p:timing>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lstStyle>
            <a:lvl1pPr>
              <a:spcBef>
                <a:spcPts val="800"/>
              </a:spcBef>
              <a:defRPr sz="1400">
                <a:latin typeface="+mn-lt"/>
                <a:cs typeface="Arial" pitchFamily="34" charset="0"/>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98000" y="1044000"/>
            <a:ext cx="4104000" cy="4590000"/>
          </a:xfrm>
        </p:spPr>
        <p:txBody>
          <a:bodyPr>
            <a:noAutofit/>
          </a:bodyPr>
          <a:lstStyle>
            <a:lvl1pPr>
              <a:spcBef>
                <a:spcPts val="800"/>
              </a:spcBef>
              <a:tabLst>
                <a:tab pos="360000" algn="l"/>
              </a:tabLst>
              <a:defRPr sz="1400">
                <a:latin typeface="+mn-lt"/>
              </a:defRPr>
            </a:lvl1pPr>
            <a:lvl2pPr marL="644400">
              <a:tabLst/>
              <a:defRPr sz="1400">
                <a:latin typeface="+mn-lt"/>
              </a:defRPr>
            </a:lvl2pPr>
            <a:lvl3pPr marL="1004400">
              <a:tabLst>
                <a:tab pos="360000" algn="l"/>
              </a:tabLst>
              <a:defRPr sz="1400">
                <a:latin typeface="+mn-lt"/>
              </a:defRPr>
            </a:lvl3pPr>
            <a:lvl4pPr marL="1364400">
              <a:tabLst>
                <a:tab pos="360000" algn="l"/>
              </a:tabLst>
              <a:defRPr sz="1400">
                <a:latin typeface="+mn-lt"/>
              </a:defRPr>
            </a:lvl4pPr>
            <a:lvl5pPr marL="1724400">
              <a:tabLst>
                <a:tab pos="360000" algn="l"/>
              </a:tabLst>
              <a:defRPr sz="1400">
                <a:latin typeface="+mn-lt"/>
              </a:defRPr>
            </a:lvl5pPr>
            <a:lvl6pPr marL="2084400">
              <a:tabLst>
                <a:tab pos="360000" algn="l"/>
              </a:tabLst>
              <a:defRPr sz="1400"/>
            </a:lvl6pPr>
            <a:lvl7pPr marL="2444400">
              <a:tabLst>
                <a:tab pos="360000" algn="l"/>
              </a:tabLst>
              <a:defRPr sz="1400"/>
            </a:lvl7pPr>
            <a:lvl8pPr marL="2804400">
              <a:tabLst>
                <a:tab pos="360000" algn="l"/>
              </a:tabLst>
              <a:defRPr sz="1400"/>
            </a:lvl8pPr>
            <a:lvl9pPr marL="3164400">
              <a:tabLst>
                <a:tab pos="360000" algn="l"/>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086937766"/>
      </p:ext>
    </p:extLst>
  </p:cSld>
  <p:clrMapOvr>
    <a:masterClrMapping/>
  </p:clrMapOvr>
  <p:timing>
    <p:tnLst>
      <p:par>
        <p:cTn id="1" dur="indefinite" restart="never" nodeType="tmRoot"/>
      </p:par>
    </p:tnLst>
  </p:timing>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044000"/>
            <a:ext cx="4039200" cy="4590000"/>
          </a:xfrm>
        </p:spPr>
        <p:txBody>
          <a:bodyPr>
            <a:noAutofit/>
          </a:bodyPr>
          <a:lstStyle>
            <a:lvl1pPr indent="-284400">
              <a:spcBef>
                <a:spcPts val="800"/>
              </a:spcBef>
              <a:defRPr sz="1400">
                <a:latin typeface="+mn-lt"/>
              </a:defRPr>
            </a:lvl1pPr>
            <a:lvl2pPr marL="644400" indent="-284400">
              <a:defRPr sz="1400">
                <a:latin typeface="+mn-lt"/>
              </a:defRPr>
            </a:lvl2pPr>
            <a:lvl3pPr marL="1004400" indent="-284400">
              <a:defRPr sz="1400">
                <a:latin typeface="+mn-lt"/>
              </a:defRPr>
            </a:lvl3pPr>
            <a:lvl4pPr marL="1364400" indent="-284400">
              <a:defRPr sz="1400">
                <a:latin typeface="+mn-lt"/>
              </a:defRPr>
            </a:lvl4pPr>
            <a:lvl5pPr marL="1724400" indent="-284400">
              <a:defRPr sz="1400">
                <a:latin typeface="+mn-lt"/>
              </a:defRPr>
            </a:lvl5pPr>
            <a:lvl6pPr marL="2084400" indent="-284400">
              <a:defRPr sz="1400"/>
            </a:lvl6pPr>
            <a:lvl7pPr marL="2445750" indent="-285750">
              <a:buFont typeface="Arial" pitchFamily="34" charset="0"/>
              <a:buChar char="•"/>
              <a:defRPr sz="1400"/>
            </a:lvl7pPr>
            <a:lvl8pPr marL="2805750" indent="-284400">
              <a:buFont typeface="Arial" pitchFamily="34" charset="0"/>
              <a:buChar char="•"/>
              <a:defRPr sz="1400" baseline="0"/>
            </a:lvl8pPr>
            <a:lvl9pPr marL="3164400" indent="-284400">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698000" y="1044000"/>
            <a:ext cx="4104000" cy="4590000"/>
          </a:xfrm>
        </p:spPr>
        <p:txBody>
          <a:bodyPr>
            <a:noAutofit/>
          </a:bodyPr>
          <a:lstStyle>
            <a:lvl1pPr>
              <a:spcBef>
                <a:spcPts val="800"/>
              </a:spcBef>
              <a:tabLst/>
              <a:defRPr sz="1400">
                <a:latin typeface="+mn-lt"/>
              </a:defRPr>
            </a:lvl1pPr>
            <a:lvl2pPr marL="644400">
              <a:tabLst/>
              <a:defRPr sz="1400">
                <a:latin typeface="+mn-lt"/>
              </a:defRPr>
            </a:lvl2pPr>
            <a:lvl3pPr marL="1004400">
              <a:tabLst/>
              <a:defRPr sz="1400">
                <a:latin typeface="+mn-lt"/>
              </a:defRPr>
            </a:lvl3pPr>
            <a:lvl4pPr marL="1364400">
              <a:tabLst/>
              <a:defRPr sz="1400">
                <a:latin typeface="+mn-lt"/>
              </a:defRPr>
            </a:lvl4pPr>
            <a:lvl5pPr marL="1724400">
              <a:tabLst/>
              <a:defRPr sz="1400">
                <a:latin typeface="+mn-lt"/>
              </a:defRPr>
            </a:lvl5pPr>
            <a:lvl6pPr marL="2084400">
              <a:tabLst/>
              <a:defRPr sz="1400"/>
            </a:lvl6pPr>
            <a:lvl7pPr marL="2444400">
              <a:tabLst/>
              <a:defRPr sz="1400"/>
            </a:lvl7pPr>
            <a:lvl8pPr marL="2804400">
              <a:tabLst/>
              <a:defRPr sz="1400"/>
            </a:lvl8pPr>
            <a:lvl9pPr marL="3164400">
              <a:tabLst/>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itle 7"/>
          <p:cNvSpPr>
            <a:spLocks noGrp="1"/>
          </p:cNvSpPr>
          <p:nvPr>
            <p:ph type="title"/>
          </p:nvPr>
        </p:nvSpPr>
        <p:spPr/>
        <p:txBody>
          <a:bodyPr/>
          <a:lstStyle/>
          <a:p>
            <a:r>
              <a:rPr lang="en-US" smtClean="0"/>
              <a:t>Click to edit Master title style</a:t>
            </a:r>
            <a:endParaRPr/>
          </a:p>
        </p:txBody>
      </p:sp>
      <p:sp>
        <p:nvSpPr>
          <p:cNvPr id="9" name="Date Placeholder 8"/>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0" name="Footer Placeholder 9"/>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1" name="Slide Number Placeholder 10"/>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2590000398"/>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60000" y="1044000"/>
            <a:ext cx="40392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5750" indent="-285750">
              <a:buFont typeface="Arial" pitchFamily="34" charset="0"/>
              <a:buChar char="•"/>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quarter" idx="2"/>
          </p:nvPr>
        </p:nvSpPr>
        <p:spPr>
          <a:xfrm>
            <a:off x="4698000" y="1044000"/>
            <a:ext cx="4104000" cy="2160000"/>
          </a:xfrm>
        </p:spPr>
        <p:txBody>
          <a:bodyPr>
            <a:noAutofit/>
          </a:bodyPr>
          <a:lstStyle>
            <a:lvl1pPr marL="284400" indent="-285750">
              <a:spcBef>
                <a:spcPts val="800"/>
              </a:spcBef>
              <a:buFont typeface="Arial" pitchFamily="34" charset="0"/>
              <a:buChar char="•"/>
              <a:defRPr sz="1400">
                <a:latin typeface="+mn-lt"/>
              </a:defRPr>
            </a:lvl1pPr>
            <a:lvl2pPr marL="645750" indent="-285750">
              <a:buFont typeface="Arial" pitchFamily="34" charset="0"/>
              <a:buChar char="•"/>
              <a:defRPr sz="1400">
                <a:latin typeface="+mn-lt"/>
              </a:defRPr>
            </a:lvl2pPr>
            <a:lvl3pPr marL="1005750" indent="-285750">
              <a:buFont typeface="Arial" pitchFamily="34" charset="0"/>
              <a:buChar char="•"/>
              <a:defRPr sz="1400">
                <a:latin typeface="+mn-lt"/>
              </a:defRPr>
            </a:lvl3pPr>
            <a:lvl4pPr marL="1365750" indent="-285750">
              <a:buFont typeface="Arial" pitchFamily="34" charset="0"/>
              <a:buChar char="•"/>
              <a:defRPr sz="1400">
                <a:latin typeface="+mn-lt"/>
              </a:defRPr>
            </a:lvl4pPr>
            <a:lvl5pPr marL="1725750" indent="-285750">
              <a:buFont typeface="Arial" pitchFamily="34" charset="0"/>
              <a:buChar char="•"/>
              <a:defRPr sz="1400">
                <a:latin typeface="+mn-lt"/>
              </a:defRPr>
            </a:lvl5pPr>
            <a:lvl6pPr marL="2085750" indent="-285750">
              <a:buFont typeface="Arial" pitchFamily="34" charset="0"/>
              <a:buChar char="•"/>
              <a:defRPr sz="1200"/>
            </a:lvl6pPr>
            <a:lvl7pPr marL="2445750" indent="-285750">
              <a:buFont typeface="Arial" pitchFamily="34" charset="0"/>
              <a:buChar char="•"/>
              <a:defRPr sz="1600"/>
            </a:lvl7pPr>
            <a:lvl8pPr marL="2804400">
              <a:defRPr sz="16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Content Placeholder 4"/>
          <p:cNvSpPr>
            <a:spLocks noGrp="1"/>
          </p:cNvSpPr>
          <p:nvPr>
            <p:ph sz="quarter" idx="3"/>
          </p:nvPr>
        </p:nvSpPr>
        <p:spPr>
          <a:xfrm>
            <a:off x="4697999" y="3474000"/>
            <a:ext cx="41040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926060866"/>
      </p:ext>
    </p:extLst>
  </p:cSld>
  <p:clrMapOvr>
    <a:masterClrMapping/>
  </p:clrMapOvr>
  <p:timing>
    <p:tnLst>
      <p:par>
        <p:cTn id="1" dur="indefinite" restart="never" nodeType="tmRoot"/>
      </p:par>
    </p:tnLst>
  </p:timing>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0000" y="104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4" name="Content Placeholder 3"/>
          <p:cNvSpPr>
            <a:spLocks noGrp="1"/>
          </p:cNvSpPr>
          <p:nvPr>
            <p:ph sz="quarter" idx="2"/>
          </p:nvPr>
        </p:nvSpPr>
        <p:spPr>
          <a:xfrm>
            <a:off x="360000" y="3474000"/>
            <a:ext cx="4038600" cy="216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a:lvl6pPr>
            <a:lvl7pPr marL="2444400">
              <a:defRPr sz="1400"/>
            </a:lvl7pPr>
            <a:lvl8pPr>
              <a:defRPr sz="1400"/>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z="1400"/>
          </a:p>
        </p:txBody>
      </p:sp>
      <p:sp>
        <p:nvSpPr>
          <p:cNvPr id="5" name="Text Placeholder 4"/>
          <p:cNvSpPr>
            <a:spLocks noGrp="1"/>
          </p:cNvSpPr>
          <p:nvPr>
            <p:ph type="body" sz="half" idx="3"/>
          </p:nvPr>
        </p:nvSpPr>
        <p:spPr>
          <a:xfrm>
            <a:off x="4697999" y="1044000"/>
            <a:ext cx="4104000" cy="4590000"/>
          </a:xfrm>
        </p:spPr>
        <p:txBody>
          <a:bodyPr>
            <a:noAutofit/>
          </a:bodyPr>
          <a:lstStyle>
            <a:lvl1pPr>
              <a:spcBef>
                <a:spcPts val="800"/>
              </a:spcBef>
              <a:defRPr sz="1400">
                <a:latin typeface="+mn-lt"/>
              </a:defRPr>
            </a:lvl1pPr>
            <a:lvl2pPr marL="644400">
              <a:defRPr sz="1400">
                <a:latin typeface="+mn-lt"/>
              </a:defRPr>
            </a:lvl2pPr>
            <a:lvl3pPr marL="1004400">
              <a:defRPr sz="1400">
                <a:latin typeface="+mn-lt"/>
              </a:defRPr>
            </a:lvl3pPr>
            <a:lvl4pPr marL="1364400">
              <a:defRPr sz="1400">
                <a:latin typeface="+mn-lt"/>
              </a:defRPr>
            </a:lvl4pPr>
            <a:lvl5pPr marL="1724400">
              <a:defRPr sz="1400">
                <a:latin typeface="+mn-lt"/>
              </a:defRPr>
            </a:lvl5pPr>
            <a:lvl6pPr marL="2084400">
              <a:defRPr sz="1400"/>
            </a:lvl6pPr>
            <a:lvl7pPr marL="2444400">
              <a:defRPr sz="1400"/>
            </a:lvl7pPr>
            <a:lvl8pPr marL="2804400">
              <a:defRPr sz="1400"/>
            </a:lvl8pPr>
            <a:lvl9pPr marL="316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Title 8"/>
          <p:cNvSpPr>
            <a:spLocks noGrp="1"/>
          </p:cNvSpPr>
          <p:nvPr>
            <p:ph type="title"/>
          </p:nvPr>
        </p:nvSpPr>
        <p:spPr/>
        <p:txBody>
          <a:bodyPr/>
          <a:lstStyle/>
          <a:p>
            <a:r>
              <a:rPr lang="en-US" smtClean="0"/>
              <a:t>Click to edit Master title style</a:t>
            </a:r>
            <a:endParaRPr/>
          </a:p>
        </p:txBody>
      </p:sp>
      <p:sp>
        <p:nvSpPr>
          <p:cNvPr id="10" name="Date Placeholder 9"/>
          <p:cNvSpPr>
            <a:spLocks noGrp="1"/>
          </p:cNvSpPr>
          <p:nvPr>
            <p:ph type="dt" sz="half" idx="10"/>
          </p:nvPr>
        </p:nvSpPr>
        <p:spPr/>
        <p:txBody>
          <a:bodyPr/>
          <a:lstStyle/>
          <a:p>
            <a:r>
              <a:rPr lang="en-GB" smtClean="0">
                <a:solidFill>
                  <a:srgbClr val="191919"/>
                </a:solidFill>
              </a:rPr>
              <a:t> </a:t>
            </a:r>
            <a:endParaRPr lang="en-GB">
              <a:solidFill>
                <a:srgbClr val="191919"/>
              </a:solidFill>
            </a:endParaRPr>
          </a:p>
        </p:txBody>
      </p:sp>
      <p:sp>
        <p:nvSpPr>
          <p:cNvPr id="11" name="Footer Placeholder 10"/>
          <p:cNvSpPr>
            <a:spLocks noGrp="1"/>
          </p:cNvSpPr>
          <p:nvPr>
            <p:ph type="ftr" sz="quarter" idx="11"/>
          </p:nvPr>
        </p:nvSpPr>
        <p:spPr/>
        <p:txBody>
          <a:bodyPr/>
          <a:lstStyle/>
          <a:p>
            <a:r>
              <a:rPr lang="en-GB" smtClean="0">
                <a:solidFill>
                  <a:srgbClr val="191919"/>
                </a:solidFill>
              </a:rPr>
              <a:t> </a:t>
            </a:r>
            <a:endParaRPr lang="en-GB">
              <a:solidFill>
                <a:srgbClr val="191919"/>
              </a:solidFill>
            </a:endParaRPr>
          </a:p>
        </p:txBody>
      </p:sp>
      <p:sp>
        <p:nvSpPr>
          <p:cNvPr id="12" name="Slide Number Placeholder 11"/>
          <p:cNvSpPr>
            <a:spLocks noGrp="1"/>
          </p:cNvSpPr>
          <p:nvPr>
            <p:ph type="sldNum" sz="quarter" idx="12"/>
          </p:nvPr>
        </p:nvSpPr>
        <p:spPr/>
        <p:txBody>
          <a:body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192457872"/>
      </p:ext>
    </p:extLst>
  </p:cSld>
  <p:clrMapOvr>
    <a:masterClrMapping/>
  </p:clrMapOvr>
  <p:timing>
    <p:tnLst>
      <p:par>
        <p:cTn id="1" dur="indefinite" restart="never" nodeType="tmRoot"/>
      </p:par>
    </p:tnLst>
  </p:timing>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lumns, text and imag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0000" y="1124744"/>
            <a:ext cx="4104000" cy="4509256"/>
          </a:xfrm>
        </p:spPr>
        <p:txBody>
          <a:bodyPr>
            <a:noAutofit/>
          </a:bodyPr>
          <a:lstStyle>
            <a:lvl1pPr marL="285750" marR="0" indent="-284400" algn="l" defTabSz="914400" rtl="0" eaLnBrk="1" fontAlgn="auto" latinLnBrk="0" hangingPunct="1">
              <a:lnSpc>
                <a:spcPct val="100000"/>
              </a:lnSpc>
              <a:spcBef>
                <a:spcPts val="800"/>
              </a:spcBef>
              <a:spcAft>
                <a:spcPts val="600"/>
              </a:spcAft>
              <a:buClrTx/>
              <a:buSzPct val="100000"/>
              <a:buFont typeface="Arial" pitchFamily="34" charset="0"/>
              <a:buChar char="•"/>
              <a:tabLst/>
              <a:defRPr sz="1400">
                <a:latin typeface="+mn-lt"/>
                <a:cs typeface="Arial" pitchFamily="34" charset="0"/>
              </a:defRPr>
            </a:lvl1pPr>
            <a:lvl2pPr marL="64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2pPr>
            <a:lvl3pPr marL="100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3pPr>
            <a:lvl4pPr marL="136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4pPr>
            <a:lvl5pPr marL="172575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400">
                <a:latin typeface="+mn-lt"/>
              </a:defRPr>
            </a:lvl5pPr>
            <a:lvl6pPr marL="2084400" indent="-284400">
              <a:defRPr sz="1400"/>
            </a:lvl6pPr>
            <a:lvl7pPr marL="2444400" indent="-284400">
              <a:defRPr sz="1400"/>
            </a:lvl7pPr>
            <a:lvl8pPr marL="2804400" indent="-284400">
              <a:defRPr sz="1400"/>
            </a:lvl8pPr>
            <a:lvl9pPr marL="3164400" indent="-284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4824001" y="5094312"/>
            <a:ext cx="3978688" cy="539853"/>
          </a:xfrm>
        </p:spPr>
        <p:txBody>
          <a:bodyPr lIns="0" tIns="0" rIns="0" bIns="0">
            <a:normAutofit/>
          </a:bodyPr>
          <a:lstStyle>
            <a:lvl1pPr marL="0" indent="0">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4" name="Picture Placeholder 3"/>
          <p:cNvSpPr>
            <a:spLocks noGrp="1" noChangeAspect="1"/>
          </p:cNvSpPr>
          <p:nvPr>
            <p:ph type="pic" sz="quarter" idx="16"/>
          </p:nvPr>
        </p:nvSpPr>
        <p:spPr>
          <a:xfrm>
            <a:off x="4824000" y="1188000"/>
            <a:ext cx="4320000" cy="3816000"/>
          </a:xfrm>
        </p:spPr>
        <p:txBody>
          <a:bodyPr>
            <a:normAutofit/>
          </a:bodyPr>
          <a:lstStyle>
            <a:lvl1pPr marL="0" indent="0">
              <a:buNone/>
              <a:defRPr sz="1400"/>
            </a:lvl1pPr>
          </a:lstStyle>
          <a:p>
            <a:r>
              <a:rPr lang="en-US" smtClean="0"/>
              <a:t>Click icon to add picture</a:t>
            </a:r>
            <a:endParaRPr/>
          </a:p>
        </p:txBody>
      </p:sp>
      <p:sp>
        <p:nvSpPr>
          <p:cNvPr id="12"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3"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4"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72808608"/>
      </p:ext>
    </p:extLst>
  </p:cSld>
  <p:clrMapOvr>
    <a:masterClrMapping/>
  </p:clrMapOvr>
  <p:timing>
    <p:tnLst>
      <p:par>
        <p:cTn id="1" dur="indefinite" restart="never" nodeType="tmRoot"/>
      </p:par>
    </p:tn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lumns,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98470" y="1124744"/>
            <a:ext cx="4104000" cy="4509255"/>
          </a:xfrm>
        </p:spPr>
        <p:txBody>
          <a:bodyPr>
            <a:noAutofit/>
          </a:bodyPr>
          <a:lstStyle>
            <a:lvl1pPr marL="285750" indent="-284400" defTabSz="0">
              <a:spcBef>
                <a:spcPts val="800"/>
              </a:spcBef>
              <a:buFont typeface="Arial" pitchFamily="34" charset="0"/>
              <a:buChar char="•"/>
              <a:defRPr sz="1400">
                <a:latin typeface="+mn-lt"/>
                <a:cs typeface="Arial" pitchFamily="34" charset="0"/>
              </a:defRPr>
            </a:lvl1pPr>
            <a:lvl2pPr marL="645750" indent="-284400">
              <a:buFont typeface="Arial" pitchFamily="34" charset="0"/>
              <a:buChar char="•"/>
              <a:defRPr sz="1400">
                <a:latin typeface="+mn-lt"/>
              </a:defRPr>
            </a:lvl2pPr>
            <a:lvl3pPr marL="1005750" indent="-284400">
              <a:buFont typeface="Arial" pitchFamily="34" charset="0"/>
              <a:buChar char="•"/>
              <a:defRPr sz="1400">
                <a:latin typeface="+mn-lt"/>
              </a:defRPr>
            </a:lvl3pPr>
            <a:lvl4pPr marL="1365750" indent="-284400">
              <a:buFont typeface="Arial" pitchFamily="34" charset="0"/>
              <a:buChar char="•"/>
              <a:defRPr sz="1400">
                <a:latin typeface="+mn-lt"/>
              </a:defRPr>
            </a:lvl4pPr>
            <a:lvl5pPr marL="1725750" indent="-284400">
              <a:buFont typeface="Arial" pitchFamily="34" charset="0"/>
              <a:buChar char="•"/>
              <a:defRPr sz="1400">
                <a:latin typeface="+mn-lt"/>
              </a:defRPr>
            </a:lvl5pPr>
            <a:lvl6pPr marL="2084400" indent="-284400">
              <a:defRPr sz="1400">
                <a:latin typeface="+mn-lt"/>
              </a:defRPr>
            </a:lvl6pPr>
            <a:lvl7pPr marL="2444400" indent="-284400">
              <a:defRPr sz="1400">
                <a:latin typeface="+mn-lt"/>
              </a:defRPr>
            </a:lvl7pPr>
            <a:lvl8pPr marL="2804400" indent="-284400">
              <a:defRPr sz="1400">
                <a:latin typeface="+mn-lt"/>
              </a:defRPr>
            </a:lvl8pPr>
            <a:lvl9pPr marL="3164400" indent="-284400">
              <a:defRPr sz="14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Text Placeholder 7"/>
          <p:cNvSpPr>
            <a:spLocks noGrp="1"/>
          </p:cNvSpPr>
          <p:nvPr>
            <p:ph type="body" sz="quarter" idx="15"/>
          </p:nvPr>
        </p:nvSpPr>
        <p:spPr>
          <a:xfrm>
            <a:off x="332530" y="5094000"/>
            <a:ext cx="3978688" cy="540000"/>
          </a:xfrm>
        </p:spPr>
        <p:txBody>
          <a:bodyPr lIns="0" tIns="0" rIns="0" bIns="0">
            <a:normAutofit/>
          </a:bodyPr>
          <a:lstStyle>
            <a:lvl1pPr marL="0" indent="0" algn="r">
              <a:lnSpc>
                <a:spcPct val="100000"/>
              </a:lnSpc>
              <a:spcBef>
                <a:spcPts val="0"/>
              </a:spcBef>
              <a:buFontTx/>
              <a:buNone/>
              <a:defRPr sz="1200">
                <a:latin typeface="+mn-lt"/>
                <a:cs typeface="Arial" pitchFamily="34" charset="0"/>
              </a:defRPr>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a:p>
        </p:txBody>
      </p:sp>
      <p:sp>
        <p:nvSpPr>
          <p:cNvPr id="14" name="Picture Placeholder 3"/>
          <p:cNvSpPr>
            <a:spLocks noGrp="1" noChangeAspect="1"/>
          </p:cNvSpPr>
          <p:nvPr>
            <p:ph type="pic" sz="quarter" idx="16"/>
          </p:nvPr>
        </p:nvSpPr>
        <p:spPr>
          <a:xfrm>
            <a:off x="0" y="1188000"/>
            <a:ext cx="4320000" cy="3816000"/>
          </a:xfrm>
        </p:spPr>
        <p:txBody>
          <a:bodyPr>
            <a:normAutofit/>
          </a:bodyPr>
          <a:lstStyle>
            <a:lvl1pPr marL="0" indent="0">
              <a:buFont typeface="Arial" pitchFamily="34" charset="0"/>
              <a:buNone/>
              <a:defRPr sz="1400"/>
            </a:lvl1pPr>
          </a:lstStyle>
          <a:p>
            <a:r>
              <a:rPr lang="en-US" smtClean="0"/>
              <a:t>Click icon to add picture</a:t>
            </a:r>
            <a:endParaRPr/>
          </a:p>
        </p:txBody>
      </p:sp>
      <p:sp>
        <p:nvSpPr>
          <p:cNvPr id="9"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a:t>
            </a:r>
            <a:endParaRPr lang="en-GB">
              <a:solidFill>
                <a:srgbClr val="191919"/>
              </a:solidFill>
            </a:endParaRPr>
          </a:p>
        </p:txBody>
      </p:sp>
      <p:sp>
        <p:nvSpPr>
          <p:cNvPr id="12"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fld id="{8E087B4D-A9C6-4A32-8792-E0C1541A37A9}" type="slidenum">
              <a:rPr lang="en-GB" smtClean="0">
                <a:solidFill>
                  <a:srgbClr val="191919"/>
                </a:solidFill>
              </a:rPr>
              <a:pPr/>
              <a:t>‹#›</a:t>
            </a:fld>
            <a:r>
              <a:rPr lang="en-GB" smtClean="0">
                <a:solidFill>
                  <a:srgbClr val="191919"/>
                </a:solidFill>
              </a:rPr>
              <a:t> • </a:t>
            </a:r>
            <a:endParaRPr lang="en-GB">
              <a:solidFill>
                <a:srgbClr val="191919"/>
              </a:solidFill>
            </a:endParaRPr>
          </a:p>
        </p:txBody>
      </p:sp>
      <p:sp>
        <p:nvSpPr>
          <p:cNvPr id="13"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spTree>
    <p:extLst>
      <p:ext uri="{BB962C8B-B14F-4D97-AF65-F5344CB8AC3E}">
        <p14:creationId xmlns:p14="http://schemas.microsoft.com/office/powerpoint/2010/main" val="4293847025"/>
      </p:ext>
    </p:extLst>
  </p:cSld>
  <p:clrMapOvr>
    <a:masterClrMapping/>
  </p:clrMapOvr>
  <p:timing>
    <p:tnLst>
      <p:par>
        <p:cTn id="1" dur="indefinite" restart="never" nodeType="tmRoot"/>
      </p:par>
    </p:tnLst>
  </p:timing>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hapter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upp 8"/>
          <p:cNvGrpSpPr/>
          <p:nvPr/>
        </p:nvGrpSpPr>
        <p:grpSpPr>
          <a:xfrm>
            <a:off x="5" y="6382190"/>
            <a:ext cx="6799263" cy="482600"/>
            <a:chOff x="-8963" y="6382190"/>
            <a:chExt cx="6799263" cy="482600"/>
          </a:xfrm>
        </p:grpSpPr>
        <p:sp>
          <p:nvSpPr>
            <p:cNvPr id="8"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9"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60003" y="1772816"/>
            <a:ext cx="8461158" cy="3861222"/>
          </a:xfrm>
        </p:spPr>
        <p:txBody>
          <a:bodyPr wrap="square"/>
          <a:lstStyle>
            <a:lvl1pPr marL="342900" indent="-342900">
              <a:lnSpc>
                <a:spcPct val="100000"/>
              </a:lnSpc>
              <a:spcBef>
                <a:spcPts val="900"/>
              </a:spcBef>
              <a:spcAft>
                <a:spcPts val="900"/>
              </a:spcAft>
              <a:buFont typeface="Arial" pitchFamily="34" charset="0"/>
              <a:buChar char="•"/>
              <a:defRPr sz="2500" b="1">
                <a:solidFill>
                  <a:srgbClr val="005284"/>
                </a:solidFill>
              </a:defRPr>
            </a:lvl1pPr>
            <a:lvl2pPr marL="702000" indent="-342900">
              <a:lnSpc>
                <a:spcPct val="100000"/>
              </a:lnSpc>
              <a:spcBef>
                <a:spcPts val="900"/>
              </a:spcBef>
              <a:spcAft>
                <a:spcPts val="900"/>
              </a:spcAft>
              <a:buFont typeface="Arial" pitchFamily="34" charset="0"/>
              <a:buChar char="•"/>
              <a:defRPr sz="2500" b="1">
                <a:solidFill>
                  <a:srgbClr val="005284"/>
                </a:solidFill>
              </a:defRPr>
            </a:lvl2pPr>
            <a:lvl3pPr marL="1062000" indent="-342900">
              <a:lnSpc>
                <a:spcPct val="100000"/>
              </a:lnSpc>
              <a:spcBef>
                <a:spcPts val="900"/>
              </a:spcBef>
              <a:spcAft>
                <a:spcPts val="900"/>
              </a:spcAft>
              <a:buFont typeface="Arial" pitchFamily="34" charset="0"/>
              <a:buChar char="•"/>
              <a:defRPr sz="2500" b="1">
                <a:solidFill>
                  <a:srgbClr val="005284"/>
                </a:solidFill>
              </a:defRPr>
            </a:lvl3pPr>
            <a:lvl4pPr marL="1422000" indent="-342900">
              <a:lnSpc>
                <a:spcPct val="100000"/>
              </a:lnSpc>
              <a:spcBef>
                <a:spcPts val="900"/>
              </a:spcBef>
              <a:spcAft>
                <a:spcPts val="900"/>
              </a:spcAft>
              <a:buFont typeface="Arial" pitchFamily="34" charset="0"/>
              <a:buChar char="•"/>
              <a:defRPr sz="2500" b="1">
                <a:solidFill>
                  <a:srgbClr val="005284"/>
                </a:solidFill>
              </a:defRPr>
            </a:lvl4pPr>
            <a:lvl5pPr marL="1782000" indent="-342900">
              <a:lnSpc>
                <a:spcPct val="100000"/>
              </a:lnSpc>
              <a:spcBef>
                <a:spcPts val="900"/>
              </a:spcBef>
              <a:spcAft>
                <a:spcPts val="900"/>
              </a:spcAft>
              <a:buFont typeface="Arial" pitchFamily="34" charset="0"/>
              <a:buChar char="•"/>
              <a:defRPr sz="2500" b="1">
                <a:solidFill>
                  <a:srgbClr val="005284"/>
                </a:solidFill>
              </a:defRPr>
            </a:lvl5pPr>
            <a:lvl6pPr marL="2142000" indent="-342000">
              <a:spcBef>
                <a:spcPts val="900"/>
              </a:spcBef>
              <a:spcAft>
                <a:spcPts val="900"/>
              </a:spcAft>
              <a:buFont typeface="Arial" pitchFamily="34" charset="0"/>
              <a:buChar char="•"/>
              <a:defRPr sz="2500" b="1">
                <a:solidFill>
                  <a:srgbClr val="005284"/>
                </a:solidFill>
              </a:defRPr>
            </a:lvl6pPr>
            <a:lvl7pPr marL="2502000" indent="-342000">
              <a:spcBef>
                <a:spcPts val="900"/>
              </a:spcBef>
              <a:spcAft>
                <a:spcPts val="900"/>
              </a:spcAft>
              <a:defRPr sz="2500" b="1">
                <a:solidFill>
                  <a:srgbClr val="005284"/>
                </a:solidFill>
              </a:defRPr>
            </a:lvl7pPr>
            <a:lvl8pPr marL="2862000" indent="-342000">
              <a:spcBef>
                <a:spcPts val="900"/>
              </a:spcBef>
              <a:spcAft>
                <a:spcPts val="900"/>
              </a:spcAft>
              <a:defRPr sz="2500" baseline="0">
                <a:solidFill>
                  <a:srgbClr val="005284"/>
                </a:solidFill>
              </a:defRPr>
            </a:lvl8pPr>
            <a:lvl9pPr marL="3222000" indent="-342000">
              <a:spcBef>
                <a:spcPts val="900"/>
              </a:spcBef>
              <a:spcAft>
                <a:spcPts val="900"/>
              </a:spcAft>
              <a:defRPr sz="2500"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982686763"/>
      </p:ext>
    </p:extLst>
  </p:cSld>
  <p:clrMapOvr>
    <a:masterClrMapping/>
  </p:clrMapOvr>
  <p:timing>
    <p:tnLst>
      <p:par>
        <p:cTn id="1" dur="indefinite" restart="never" nodeType="tmRoot"/>
      </p:par>
    </p:tn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ter divider,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360000" y="360000"/>
            <a:ext cx="2331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0"/>
          </p:nvPr>
        </p:nvSpPr>
        <p:spPr>
          <a:xfrm>
            <a:off x="359999" y="1916832"/>
            <a:ext cx="5400000" cy="3717206"/>
          </a:xfrm>
        </p:spPr>
        <p:txBody>
          <a:bodyPr wrap="square">
            <a:noAutofit/>
          </a:bodyPr>
          <a:lstStyle>
            <a:lvl1pPr marL="285750" indent="-284400">
              <a:lnSpc>
                <a:spcPct val="100000"/>
              </a:lnSpc>
              <a:spcBef>
                <a:spcPts val="300"/>
              </a:spcBef>
              <a:spcAft>
                <a:spcPts val="300"/>
              </a:spcAft>
              <a:buFont typeface="Arial" pitchFamily="34" charset="0"/>
              <a:buChar char="•"/>
              <a:defRPr sz="1500" b="1">
                <a:solidFill>
                  <a:srgbClr val="005284"/>
                </a:solidFill>
                <a:latin typeface="+mn-lt"/>
              </a:defRPr>
            </a:lvl1pPr>
            <a:lvl2pPr marL="644400" indent="-284400">
              <a:lnSpc>
                <a:spcPct val="100000"/>
              </a:lnSpc>
              <a:spcBef>
                <a:spcPts val="300"/>
              </a:spcBef>
              <a:spcAft>
                <a:spcPts val="300"/>
              </a:spcAft>
              <a:defRPr sz="1500" b="1">
                <a:solidFill>
                  <a:srgbClr val="005284"/>
                </a:solidFill>
                <a:latin typeface="+mn-lt"/>
              </a:defRPr>
            </a:lvl2pPr>
            <a:lvl3pPr marL="1004400" indent="-284400">
              <a:lnSpc>
                <a:spcPct val="100000"/>
              </a:lnSpc>
              <a:spcBef>
                <a:spcPts val="300"/>
              </a:spcBef>
              <a:spcAft>
                <a:spcPts val="300"/>
              </a:spcAft>
              <a:defRPr sz="1500" b="1">
                <a:solidFill>
                  <a:srgbClr val="005284"/>
                </a:solidFill>
                <a:latin typeface="+mn-lt"/>
              </a:defRPr>
            </a:lvl3pPr>
            <a:lvl4pPr marL="1364400" indent="-284400">
              <a:lnSpc>
                <a:spcPct val="100000"/>
              </a:lnSpc>
              <a:spcBef>
                <a:spcPts val="300"/>
              </a:spcBef>
              <a:spcAft>
                <a:spcPts val="300"/>
              </a:spcAft>
              <a:defRPr sz="1500" b="1">
                <a:solidFill>
                  <a:srgbClr val="005284"/>
                </a:solidFill>
                <a:latin typeface="+mn-lt"/>
              </a:defRPr>
            </a:lvl4pPr>
            <a:lvl5pPr marL="1724400" indent="-284400">
              <a:lnSpc>
                <a:spcPct val="100000"/>
              </a:lnSpc>
              <a:spcBef>
                <a:spcPts val="300"/>
              </a:spcBef>
              <a:spcAft>
                <a:spcPts val="300"/>
              </a:spcAft>
              <a:defRPr sz="1500" b="1">
                <a:solidFill>
                  <a:srgbClr val="005284"/>
                </a:solidFill>
                <a:latin typeface="+mn-lt"/>
              </a:defRPr>
            </a:lvl5pPr>
            <a:lvl6pPr marL="2084400" indent="-284400">
              <a:spcBef>
                <a:spcPts val="300"/>
              </a:spcBef>
              <a:spcAft>
                <a:spcPts val="300"/>
              </a:spcAft>
              <a:defRPr sz="1500" b="1">
                <a:solidFill>
                  <a:srgbClr val="005284"/>
                </a:solidFill>
              </a:defRPr>
            </a:lvl6pPr>
            <a:lvl7pPr marL="2444400" indent="-284400">
              <a:spcBef>
                <a:spcPts val="300"/>
              </a:spcBef>
              <a:spcAft>
                <a:spcPts val="300"/>
              </a:spcAft>
              <a:defRPr sz="1500" b="1">
                <a:solidFill>
                  <a:srgbClr val="005284"/>
                </a:solidFill>
              </a:defRPr>
            </a:lvl7pPr>
            <a:lvl8pPr marL="2804400" indent="-284400">
              <a:spcBef>
                <a:spcPts val="300"/>
              </a:spcBef>
              <a:spcAft>
                <a:spcPts val="300"/>
              </a:spcAft>
              <a:defRPr sz="1500" b="1">
                <a:solidFill>
                  <a:srgbClr val="005284"/>
                </a:solidFill>
              </a:defRPr>
            </a:lvl8pPr>
            <a:lvl9pPr marL="3164400" indent="-284400">
              <a:spcBef>
                <a:spcPts val="300"/>
              </a:spcBef>
              <a:spcAft>
                <a:spcPts val="300"/>
              </a:spcAft>
              <a:defRPr sz="1500" b="1" baseline="0">
                <a:solidFill>
                  <a:srgbClr val="00528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Picture Placeholder 7"/>
          <p:cNvSpPr>
            <a:spLocks noGrp="1" noChangeAspect="1"/>
          </p:cNvSpPr>
          <p:nvPr>
            <p:ph type="pic" sz="quarter" idx="11"/>
          </p:nvPr>
        </p:nvSpPr>
        <p:spPr>
          <a:xfrm>
            <a:off x="5904400" y="1980000"/>
            <a:ext cx="3240000" cy="3348000"/>
          </a:xfrm>
        </p:spPr>
        <p:txBody>
          <a:bodyPr>
            <a:normAutofit/>
          </a:bodyPr>
          <a:lstStyle>
            <a:lvl1pPr marL="0" indent="0">
              <a:buNone/>
              <a:defRPr sz="1400"/>
            </a:lvl1pPr>
          </a:lstStyle>
          <a:p>
            <a:r>
              <a:rPr lang="en-US" smtClean="0"/>
              <a:t>Click icon to add picture</a:t>
            </a:r>
            <a:endParaRPr/>
          </a:p>
        </p:txBody>
      </p:sp>
      <p:grpSp>
        <p:nvGrpSpPr>
          <p:cNvPr id="8" name="Grupp 8"/>
          <p:cNvGrpSpPr/>
          <p:nvPr/>
        </p:nvGrpSpPr>
        <p:grpSpPr>
          <a:xfrm>
            <a:off x="5" y="6382190"/>
            <a:ext cx="6799263" cy="482600"/>
            <a:chOff x="-8963" y="6382190"/>
            <a:chExt cx="6799263" cy="482600"/>
          </a:xfrm>
        </p:grpSpPr>
        <p:sp>
          <p:nvSpPr>
            <p:cNvPr id="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Tree>
    <p:extLst>
      <p:ext uri="{BB962C8B-B14F-4D97-AF65-F5344CB8AC3E}">
        <p14:creationId xmlns:p14="http://schemas.microsoft.com/office/powerpoint/2010/main" val="354741660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oleObject" Target="../embeddings/oleObject13.bin"/><Relationship Id="rId5" Type="http://schemas.openxmlformats.org/officeDocument/2006/relationships/slideLayout" Target="../slideLayouts/slideLayout135.xml"/><Relationship Id="rId10" Type="http://schemas.openxmlformats.org/officeDocument/2006/relationships/tags" Target="../tags/tag58.xml"/><Relationship Id="rId4" Type="http://schemas.openxmlformats.org/officeDocument/2006/relationships/slideLayout" Target="../slideLayouts/slideLayout134.xml"/><Relationship Id="rId9" Type="http://schemas.openxmlformats.org/officeDocument/2006/relationships/vmlDrawing" Target="../drawings/vmlDrawing13.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theme" Target="../theme/theme11.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image" Target="../media/image10.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image" Target="../media/image9.jpeg"/><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image" Target="../media/image1.emf"/><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theme" Target="../theme/theme12.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image" Target="../media/image1.emf"/><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19" Type="http://schemas.openxmlformats.org/officeDocument/2006/relationships/theme" Target="../theme/theme13.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image" Target="../media/image1.emf"/><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theme" Target="../theme/theme14.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image" Target="../media/image1.emf"/><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10" Type="http://schemas.openxmlformats.org/officeDocument/2006/relationships/slideLayout" Target="../slideLayouts/slideLayout218.xml"/><Relationship Id="rId19" Type="http://schemas.openxmlformats.org/officeDocument/2006/relationships/theme" Target="../theme/theme15.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image" Target="../media/image1.emf"/><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10" Type="http://schemas.openxmlformats.org/officeDocument/2006/relationships/slideLayout" Target="../slideLayouts/slideLayout236.xml"/><Relationship Id="rId19" Type="http://schemas.openxmlformats.org/officeDocument/2006/relationships/theme" Target="../theme/theme1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image" Target="../media/image1.emf"/><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10" Type="http://schemas.openxmlformats.org/officeDocument/2006/relationships/slideLayout" Target="../slideLayouts/slideLayout254.xml"/><Relationship Id="rId19" Type="http://schemas.openxmlformats.org/officeDocument/2006/relationships/theme" Target="../theme/theme17.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theme" Target="../theme/theme18.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image" Target="../media/image10.png"/><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image" Target="../media/image9.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theme" Target="../theme/theme19.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image" Target="../media/image10.png"/><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emf"/><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18" Type="http://schemas.openxmlformats.org/officeDocument/2006/relationships/slideLayout" Target="../slideLayouts/slideLayout304.xml"/><Relationship Id="rId3" Type="http://schemas.openxmlformats.org/officeDocument/2006/relationships/slideLayout" Target="../slideLayouts/slideLayout289.xml"/><Relationship Id="rId21" Type="http://schemas.openxmlformats.org/officeDocument/2006/relationships/slideLayout" Target="../slideLayouts/slideLayout307.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slideLayout" Target="../slideLayouts/slideLayout303.xml"/><Relationship Id="rId2" Type="http://schemas.openxmlformats.org/officeDocument/2006/relationships/slideLayout" Target="../slideLayouts/slideLayout288.xml"/><Relationship Id="rId16" Type="http://schemas.openxmlformats.org/officeDocument/2006/relationships/slideLayout" Target="../slideLayouts/slideLayout302.xml"/><Relationship Id="rId20" Type="http://schemas.openxmlformats.org/officeDocument/2006/relationships/slideLayout" Target="../slideLayouts/slideLayout306.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slideLayout" Target="../slideLayouts/slideLayout301.xml"/><Relationship Id="rId23" Type="http://schemas.openxmlformats.org/officeDocument/2006/relationships/image" Target="../media/image1.emf"/><Relationship Id="rId10" Type="http://schemas.openxmlformats.org/officeDocument/2006/relationships/slideLayout" Target="../slideLayouts/slideLayout296.xml"/><Relationship Id="rId19" Type="http://schemas.openxmlformats.org/officeDocument/2006/relationships/slideLayout" Target="../slideLayouts/slideLayout305.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slideLayout" Target="../slideLayouts/slideLayout300.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slideLayout" Target="../slideLayouts/slideLayout320.xml"/><Relationship Id="rId18" Type="http://schemas.openxmlformats.org/officeDocument/2006/relationships/slideLayout" Target="../slideLayouts/slideLayout325.xml"/><Relationship Id="rId3" Type="http://schemas.openxmlformats.org/officeDocument/2006/relationships/slideLayout" Target="../slideLayouts/slideLayout310.xml"/><Relationship Id="rId21" Type="http://schemas.openxmlformats.org/officeDocument/2006/relationships/slideLayout" Target="../slideLayouts/slideLayout328.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17" Type="http://schemas.openxmlformats.org/officeDocument/2006/relationships/slideLayout" Target="../slideLayouts/slideLayout324.xml"/><Relationship Id="rId2" Type="http://schemas.openxmlformats.org/officeDocument/2006/relationships/slideLayout" Target="../slideLayouts/slideLayout309.xml"/><Relationship Id="rId16" Type="http://schemas.openxmlformats.org/officeDocument/2006/relationships/slideLayout" Target="../slideLayouts/slideLayout323.xml"/><Relationship Id="rId20" Type="http://schemas.openxmlformats.org/officeDocument/2006/relationships/slideLayout" Target="../slideLayouts/slideLayout327.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5" Type="http://schemas.openxmlformats.org/officeDocument/2006/relationships/slideLayout" Target="../slideLayouts/slideLayout322.xml"/><Relationship Id="rId23" Type="http://schemas.openxmlformats.org/officeDocument/2006/relationships/image" Target="../media/image1.emf"/><Relationship Id="rId10" Type="http://schemas.openxmlformats.org/officeDocument/2006/relationships/slideLayout" Target="../slideLayouts/slideLayout317.xml"/><Relationship Id="rId19" Type="http://schemas.openxmlformats.org/officeDocument/2006/relationships/slideLayout" Target="../slideLayouts/slideLayout326.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slideLayout" Target="../slideLayouts/slideLayout321.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3" Type="http://schemas.openxmlformats.org/officeDocument/2006/relationships/slideLayout" Target="../slideLayouts/slideLayout331.xml"/><Relationship Id="rId21" Type="http://schemas.openxmlformats.org/officeDocument/2006/relationships/slideLayout" Target="../slideLayouts/slideLayout349.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slideLayout" Target="../slideLayouts/slideLayout348.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slideLayout" Target="../slideLayouts/slideLayout343.xml"/><Relationship Id="rId23" Type="http://schemas.openxmlformats.org/officeDocument/2006/relationships/image" Target="../media/image1.emf"/><Relationship Id="rId10" Type="http://schemas.openxmlformats.org/officeDocument/2006/relationships/slideLayout" Target="../slideLayouts/slideLayout338.xml"/><Relationship Id="rId19" Type="http://schemas.openxmlformats.org/officeDocument/2006/relationships/slideLayout" Target="../slideLayouts/slideLayout347.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 Id="rId2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352.xml"/><Relationship Id="rId7" Type="http://schemas.openxmlformats.org/officeDocument/2006/relationships/slideLayout" Target="../slideLayouts/slideLayout356.xml"/><Relationship Id="rId2" Type="http://schemas.openxmlformats.org/officeDocument/2006/relationships/slideLayout" Target="../slideLayouts/slideLayout351.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oleObject" Target="../embeddings/oleObject16.bin"/><Relationship Id="rId5" Type="http://schemas.openxmlformats.org/officeDocument/2006/relationships/slideLayout" Target="../slideLayouts/slideLayout354.xml"/><Relationship Id="rId10" Type="http://schemas.openxmlformats.org/officeDocument/2006/relationships/tags" Target="../tags/tag61.xml"/><Relationship Id="rId4" Type="http://schemas.openxmlformats.org/officeDocument/2006/relationships/slideLayout" Target="../slideLayouts/slideLayout353.xml"/><Relationship Id="rId9" Type="http://schemas.openxmlformats.org/officeDocument/2006/relationships/vmlDrawing" Target="../drawings/vmlDrawing16.v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oleObject" Target="../embeddings/oleObject19.bin"/><Relationship Id="rId5" Type="http://schemas.openxmlformats.org/officeDocument/2006/relationships/slideLayout" Target="../slideLayouts/slideLayout361.xml"/><Relationship Id="rId10" Type="http://schemas.openxmlformats.org/officeDocument/2006/relationships/tags" Target="../tags/tag64.xml"/><Relationship Id="rId4" Type="http://schemas.openxmlformats.org/officeDocument/2006/relationships/slideLayout" Target="../slideLayouts/slideLayout360.xml"/><Relationship Id="rId9" Type="http://schemas.openxmlformats.org/officeDocument/2006/relationships/vmlDrawing" Target="../drawings/vmlDrawing19.vml"/></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oleObject" Target="../embeddings/oleObject22.bin"/><Relationship Id="rId5" Type="http://schemas.openxmlformats.org/officeDocument/2006/relationships/slideLayout" Target="../slideLayouts/slideLayout368.xml"/><Relationship Id="rId10" Type="http://schemas.openxmlformats.org/officeDocument/2006/relationships/tags" Target="../tags/tag67.xml"/><Relationship Id="rId4" Type="http://schemas.openxmlformats.org/officeDocument/2006/relationships/slideLayout" Target="../slideLayouts/slideLayout367.xml"/><Relationship Id="rId9" Type="http://schemas.openxmlformats.org/officeDocument/2006/relationships/vmlDrawing" Target="../drawings/vmlDrawing22.v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image" Target="../media/image1.emf"/><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10" Type="http://schemas.openxmlformats.org/officeDocument/2006/relationships/slideLayout" Target="../slideLayouts/slideLayout380.xml"/><Relationship Id="rId19" Type="http://schemas.openxmlformats.org/officeDocument/2006/relationships/theme" Target="../theme/theme26.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slideLayout" Target="../slideLayouts/slideLayout401.xml"/><Relationship Id="rId18" Type="http://schemas.openxmlformats.org/officeDocument/2006/relationships/slideLayout" Target="../slideLayouts/slideLayout40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17" Type="http://schemas.openxmlformats.org/officeDocument/2006/relationships/slideLayout" Target="../slideLayouts/slideLayout405.xml"/><Relationship Id="rId2" Type="http://schemas.openxmlformats.org/officeDocument/2006/relationships/slideLayout" Target="../slideLayouts/slideLayout390.xml"/><Relationship Id="rId16" Type="http://schemas.openxmlformats.org/officeDocument/2006/relationships/slideLayout" Target="../slideLayouts/slideLayout404.xml"/><Relationship Id="rId20" Type="http://schemas.openxmlformats.org/officeDocument/2006/relationships/image" Target="../media/image1.emf"/><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5" Type="http://schemas.openxmlformats.org/officeDocument/2006/relationships/slideLayout" Target="../slideLayouts/slideLayout403.xml"/><Relationship Id="rId10" Type="http://schemas.openxmlformats.org/officeDocument/2006/relationships/slideLayout" Target="../slideLayouts/slideLayout398.xml"/><Relationship Id="rId19" Type="http://schemas.openxmlformats.org/officeDocument/2006/relationships/theme" Target="../theme/theme27.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slideLayout" Target="../slideLayouts/slideLayout40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theme" Target="../theme/theme28.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image" Target="../media/image10.png"/><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image" Target="../media/image9.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18" Type="http://schemas.openxmlformats.org/officeDocument/2006/relationships/slideLayout" Target="../slideLayouts/slideLayout436.xml"/><Relationship Id="rId3" Type="http://schemas.openxmlformats.org/officeDocument/2006/relationships/slideLayout" Target="../slideLayouts/slideLayout421.xml"/><Relationship Id="rId21" Type="http://schemas.openxmlformats.org/officeDocument/2006/relationships/slideLayout" Target="../slideLayouts/slideLayout439.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slideLayout" Target="../slideLayouts/slideLayout435.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20" Type="http://schemas.openxmlformats.org/officeDocument/2006/relationships/slideLayout" Target="../slideLayouts/slideLayout438.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24" Type="http://schemas.openxmlformats.org/officeDocument/2006/relationships/image" Target="../media/image1.emf"/><Relationship Id="rId5" Type="http://schemas.openxmlformats.org/officeDocument/2006/relationships/slideLayout" Target="../slideLayouts/slideLayout423.xml"/><Relationship Id="rId15" Type="http://schemas.openxmlformats.org/officeDocument/2006/relationships/slideLayout" Target="../slideLayouts/slideLayout433.xml"/><Relationship Id="rId23" Type="http://schemas.openxmlformats.org/officeDocument/2006/relationships/theme" Target="../theme/theme29.xml"/><Relationship Id="rId10" Type="http://schemas.openxmlformats.org/officeDocument/2006/relationships/slideLayout" Target="../slideLayouts/slideLayout428.xml"/><Relationship Id="rId19" Type="http://schemas.openxmlformats.org/officeDocument/2006/relationships/slideLayout" Target="../slideLayouts/slideLayout437.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 Id="rId22" Type="http://schemas.openxmlformats.org/officeDocument/2006/relationships/slideLayout" Target="../slideLayouts/slideLayout4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1.emf"/><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slideLayout" Target="../slideLayouts/slideLayout453.xml"/><Relationship Id="rId18" Type="http://schemas.openxmlformats.org/officeDocument/2006/relationships/slideLayout" Target="../slideLayouts/slideLayout45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17" Type="http://schemas.openxmlformats.org/officeDocument/2006/relationships/slideLayout" Target="../slideLayouts/slideLayout457.xml"/><Relationship Id="rId2" Type="http://schemas.openxmlformats.org/officeDocument/2006/relationships/slideLayout" Target="../slideLayouts/slideLayout442.xml"/><Relationship Id="rId16" Type="http://schemas.openxmlformats.org/officeDocument/2006/relationships/slideLayout" Target="../slideLayouts/slideLayout456.xml"/><Relationship Id="rId20" Type="http://schemas.openxmlformats.org/officeDocument/2006/relationships/image" Target="../media/image1.emf"/><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5" Type="http://schemas.openxmlformats.org/officeDocument/2006/relationships/slideLayout" Target="../slideLayouts/slideLayout455.xml"/><Relationship Id="rId10" Type="http://schemas.openxmlformats.org/officeDocument/2006/relationships/slideLayout" Target="../slideLayouts/slideLayout450.xml"/><Relationship Id="rId19" Type="http://schemas.openxmlformats.org/officeDocument/2006/relationships/theme" Target="../theme/theme3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slideLayout" Target="../slideLayouts/slideLayout45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slideLayout" Target="../slideLayouts/slideLayout471.xml"/><Relationship Id="rId18" Type="http://schemas.openxmlformats.org/officeDocument/2006/relationships/slideLayout" Target="../slideLayouts/slideLayout476.xml"/><Relationship Id="rId3" Type="http://schemas.openxmlformats.org/officeDocument/2006/relationships/slideLayout" Target="../slideLayouts/slideLayout461.xml"/><Relationship Id="rId21" Type="http://schemas.openxmlformats.org/officeDocument/2006/relationships/theme" Target="../theme/theme3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17" Type="http://schemas.openxmlformats.org/officeDocument/2006/relationships/slideLayout" Target="../slideLayouts/slideLayout475.xml"/><Relationship Id="rId2" Type="http://schemas.openxmlformats.org/officeDocument/2006/relationships/slideLayout" Target="../slideLayouts/slideLayout460.xml"/><Relationship Id="rId16" Type="http://schemas.openxmlformats.org/officeDocument/2006/relationships/slideLayout" Target="../slideLayouts/slideLayout474.xml"/><Relationship Id="rId20" Type="http://schemas.openxmlformats.org/officeDocument/2006/relationships/slideLayout" Target="../slideLayouts/slideLayout478.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5" Type="http://schemas.openxmlformats.org/officeDocument/2006/relationships/slideLayout" Target="../slideLayouts/slideLayout473.xml"/><Relationship Id="rId10" Type="http://schemas.openxmlformats.org/officeDocument/2006/relationships/slideLayout" Target="../slideLayouts/slideLayout468.xml"/><Relationship Id="rId19" Type="http://schemas.openxmlformats.org/officeDocument/2006/relationships/slideLayout" Target="../slideLayouts/slideLayout477.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slideLayout" Target="../slideLayouts/slideLayout472.xml"/><Relationship Id="rId22" Type="http://schemas.openxmlformats.org/officeDocument/2006/relationships/image" Target="../media/image1.emf"/></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86.xml"/><Relationship Id="rId13" Type="http://schemas.openxmlformats.org/officeDocument/2006/relationships/slideLayout" Target="../slideLayouts/slideLayout491.xml"/><Relationship Id="rId18" Type="http://schemas.openxmlformats.org/officeDocument/2006/relationships/slideLayout" Target="../slideLayouts/slideLayout496.xml"/><Relationship Id="rId3" Type="http://schemas.openxmlformats.org/officeDocument/2006/relationships/slideLayout" Target="../slideLayouts/slideLayout481.xml"/><Relationship Id="rId21" Type="http://schemas.openxmlformats.org/officeDocument/2006/relationships/theme" Target="../theme/theme32.xml"/><Relationship Id="rId7" Type="http://schemas.openxmlformats.org/officeDocument/2006/relationships/slideLayout" Target="../slideLayouts/slideLayout485.xml"/><Relationship Id="rId12" Type="http://schemas.openxmlformats.org/officeDocument/2006/relationships/slideLayout" Target="../slideLayouts/slideLayout490.xml"/><Relationship Id="rId17" Type="http://schemas.openxmlformats.org/officeDocument/2006/relationships/slideLayout" Target="../slideLayouts/slideLayout495.xml"/><Relationship Id="rId2" Type="http://schemas.openxmlformats.org/officeDocument/2006/relationships/slideLayout" Target="../slideLayouts/slideLayout480.xml"/><Relationship Id="rId16" Type="http://schemas.openxmlformats.org/officeDocument/2006/relationships/slideLayout" Target="../slideLayouts/slideLayout494.xml"/><Relationship Id="rId20" Type="http://schemas.openxmlformats.org/officeDocument/2006/relationships/slideLayout" Target="../slideLayouts/slideLayout498.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5" Type="http://schemas.openxmlformats.org/officeDocument/2006/relationships/slideLayout" Target="../slideLayouts/slideLayout493.xml"/><Relationship Id="rId10" Type="http://schemas.openxmlformats.org/officeDocument/2006/relationships/slideLayout" Target="../slideLayouts/slideLayout488.xml"/><Relationship Id="rId19" Type="http://schemas.openxmlformats.org/officeDocument/2006/relationships/slideLayout" Target="../slideLayouts/slideLayout497.xml"/><Relationship Id="rId4" Type="http://schemas.openxmlformats.org/officeDocument/2006/relationships/slideLayout" Target="../slideLayouts/slideLayout482.xml"/><Relationship Id="rId9" Type="http://schemas.openxmlformats.org/officeDocument/2006/relationships/slideLayout" Target="../slideLayouts/slideLayout487.xml"/><Relationship Id="rId14" Type="http://schemas.openxmlformats.org/officeDocument/2006/relationships/slideLayout" Target="../slideLayouts/slideLayout492.xml"/><Relationship Id="rId22" Type="http://schemas.openxmlformats.org/officeDocument/2006/relationships/image" Target="../media/image1.emf"/></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slideLayout" Target="../slideLayouts/slideLayout511.xml"/><Relationship Id="rId18" Type="http://schemas.openxmlformats.org/officeDocument/2006/relationships/slideLayout" Target="../slideLayouts/slideLayout516.xml"/><Relationship Id="rId3" Type="http://schemas.openxmlformats.org/officeDocument/2006/relationships/slideLayout" Target="../slideLayouts/slideLayout501.xml"/><Relationship Id="rId21" Type="http://schemas.openxmlformats.org/officeDocument/2006/relationships/slideLayout" Target="../slideLayouts/slideLayout519.xml"/><Relationship Id="rId7" Type="http://schemas.openxmlformats.org/officeDocument/2006/relationships/slideLayout" Target="../slideLayouts/slideLayout505.xml"/><Relationship Id="rId12" Type="http://schemas.openxmlformats.org/officeDocument/2006/relationships/slideLayout" Target="../slideLayouts/slideLayout510.xml"/><Relationship Id="rId17" Type="http://schemas.openxmlformats.org/officeDocument/2006/relationships/slideLayout" Target="../slideLayouts/slideLayout515.xml"/><Relationship Id="rId2" Type="http://schemas.openxmlformats.org/officeDocument/2006/relationships/slideLayout" Target="../slideLayouts/slideLayout500.xml"/><Relationship Id="rId16" Type="http://schemas.openxmlformats.org/officeDocument/2006/relationships/slideLayout" Target="../slideLayouts/slideLayout514.xml"/><Relationship Id="rId20" Type="http://schemas.openxmlformats.org/officeDocument/2006/relationships/slideLayout" Target="../slideLayouts/slideLayout518.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24" Type="http://schemas.openxmlformats.org/officeDocument/2006/relationships/image" Target="../media/image1.emf"/><Relationship Id="rId5" Type="http://schemas.openxmlformats.org/officeDocument/2006/relationships/slideLayout" Target="../slideLayouts/slideLayout503.xml"/><Relationship Id="rId15" Type="http://schemas.openxmlformats.org/officeDocument/2006/relationships/slideLayout" Target="../slideLayouts/slideLayout513.xml"/><Relationship Id="rId23" Type="http://schemas.openxmlformats.org/officeDocument/2006/relationships/theme" Target="../theme/theme33.xml"/><Relationship Id="rId10" Type="http://schemas.openxmlformats.org/officeDocument/2006/relationships/slideLayout" Target="../slideLayouts/slideLayout508.xml"/><Relationship Id="rId19" Type="http://schemas.openxmlformats.org/officeDocument/2006/relationships/slideLayout" Target="../slideLayouts/slideLayout517.xml"/><Relationship Id="rId4" Type="http://schemas.openxmlformats.org/officeDocument/2006/relationships/slideLayout" Target="../slideLayouts/slideLayout502.xml"/><Relationship Id="rId9" Type="http://schemas.openxmlformats.org/officeDocument/2006/relationships/slideLayout" Target="../slideLayouts/slideLayout507.xml"/><Relationship Id="rId14" Type="http://schemas.openxmlformats.org/officeDocument/2006/relationships/slideLayout" Target="../slideLayouts/slideLayout512.xml"/><Relationship Id="rId22" Type="http://schemas.openxmlformats.org/officeDocument/2006/relationships/slideLayout" Target="../slideLayouts/slideLayout52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slideLayout" Target="../slideLayouts/slideLayout533.xml"/><Relationship Id="rId18" Type="http://schemas.openxmlformats.org/officeDocument/2006/relationships/slideLayout" Target="../slideLayouts/slideLayout538.xml"/><Relationship Id="rId3" Type="http://schemas.openxmlformats.org/officeDocument/2006/relationships/slideLayout" Target="../slideLayouts/slideLayout523.xml"/><Relationship Id="rId21" Type="http://schemas.openxmlformats.org/officeDocument/2006/relationships/theme" Target="../theme/theme34.xml"/><Relationship Id="rId7" Type="http://schemas.openxmlformats.org/officeDocument/2006/relationships/slideLayout" Target="../slideLayouts/slideLayout527.xml"/><Relationship Id="rId12" Type="http://schemas.openxmlformats.org/officeDocument/2006/relationships/slideLayout" Target="../slideLayouts/slideLayout532.xml"/><Relationship Id="rId17" Type="http://schemas.openxmlformats.org/officeDocument/2006/relationships/slideLayout" Target="../slideLayouts/slideLayout537.xml"/><Relationship Id="rId2" Type="http://schemas.openxmlformats.org/officeDocument/2006/relationships/slideLayout" Target="../slideLayouts/slideLayout522.xml"/><Relationship Id="rId16" Type="http://schemas.openxmlformats.org/officeDocument/2006/relationships/slideLayout" Target="../slideLayouts/slideLayout536.xml"/><Relationship Id="rId20" Type="http://schemas.openxmlformats.org/officeDocument/2006/relationships/slideLayout" Target="../slideLayouts/slideLayout540.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5" Type="http://schemas.openxmlformats.org/officeDocument/2006/relationships/slideLayout" Target="../slideLayouts/slideLayout535.xml"/><Relationship Id="rId10" Type="http://schemas.openxmlformats.org/officeDocument/2006/relationships/slideLayout" Target="../slideLayouts/slideLayout530.xml"/><Relationship Id="rId19" Type="http://schemas.openxmlformats.org/officeDocument/2006/relationships/slideLayout" Target="../slideLayouts/slideLayout539.xml"/><Relationship Id="rId4" Type="http://schemas.openxmlformats.org/officeDocument/2006/relationships/slideLayout" Target="../slideLayouts/slideLayout524.xml"/><Relationship Id="rId9" Type="http://schemas.openxmlformats.org/officeDocument/2006/relationships/slideLayout" Target="../slideLayouts/slideLayout529.xml"/><Relationship Id="rId14" Type="http://schemas.openxmlformats.org/officeDocument/2006/relationships/slideLayout" Target="../slideLayouts/slideLayout534.xml"/><Relationship Id="rId22" Type="http://schemas.openxmlformats.org/officeDocument/2006/relationships/image" Target="../media/image1.emf"/></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18" Type="http://schemas.openxmlformats.org/officeDocument/2006/relationships/slideLayout" Target="../slideLayouts/slideLayout558.xml"/><Relationship Id="rId3" Type="http://schemas.openxmlformats.org/officeDocument/2006/relationships/slideLayout" Target="../slideLayouts/slideLayout543.xml"/><Relationship Id="rId21" Type="http://schemas.openxmlformats.org/officeDocument/2006/relationships/slideLayout" Target="../slideLayouts/slideLayout561.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slideLayout" Target="../slideLayouts/slideLayout557.xml"/><Relationship Id="rId2" Type="http://schemas.openxmlformats.org/officeDocument/2006/relationships/slideLayout" Target="../slideLayouts/slideLayout542.xml"/><Relationship Id="rId16" Type="http://schemas.openxmlformats.org/officeDocument/2006/relationships/slideLayout" Target="../slideLayouts/slideLayout556.xml"/><Relationship Id="rId20" Type="http://schemas.openxmlformats.org/officeDocument/2006/relationships/slideLayout" Target="../slideLayouts/slideLayout560.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slideLayout" Target="../slideLayouts/slideLayout555.xml"/><Relationship Id="rId23" Type="http://schemas.openxmlformats.org/officeDocument/2006/relationships/image" Target="../media/image1.emf"/><Relationship Id="rId10" Type="http://schemas.openxmlformats.org/officeDocument/2006/relationships/slideLayout" Target="../slideLayouts/slideLayout550.xml"/><Relationship Id="rId19" Type="http://schemas.openxmlformats.org/officeDocument/2006/relationships/slideLayout" Target="../slideLayouts/slideLayout559.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 Id="rId22"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slideLayout" Target="../slideLayouts/slideLayout574.xml"/><Relationship Id="rId18" Type="http://schemas.openxmlformats.org/officeDocument/2006/relationships/slideLayout" Target="../slideLayouts/slideLayout579.xml"/><Relationship Id="rId3" Type="http://schemas.openxmlformats.org/officeDocument/2006/relationships/slideLayout" Target="../slideLayouts/slideLayout564.xml"/><Relationship Id="rId21" Type="http://schemas.openxmlformats.org/officeDocument/2006/relationships/slideLayout" Target="../slideLayouts/slideLayout582.xml"/><Relationship Id="rId7" Type="http://schemas.openxmlformats.org/officeDocument/2006/relationships/slideLayout" Target="../slideLayouts/slideLayout568.xml"/><Relationship Id="rId12" Type="http://schemas.openxmlformats.org/officeDocument/2006/relationships/slideLayout" Target="../slideLayouts/slideLayout573.xml"/><Relationship Id="rId17" Type="http://schemas.openxmlformats.org/officeDocument/2006/relationships/slideLayout" Target="../slideLayouts/slideLayout578.xml"/><Relationship Id="rId2" Type="http://schemas.openxmlformats.org/officeDocument/2006/relationships/slideLayout" Target="../slideLayouts/slideLayout563.xml"/><Relationship Id="rId16" Type="http://schemas.openxmlformats.org/officeDocument/2006/relationships/slideLayout" Target="../slideLayouts/slideLayout577.xml"/><Relationship Id="rId20" Type="http://schemas.openxmlformats.org/officeDocument/2006/relationships/slideLayout" Target="../slideLayouts/slideLayout581.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5" Type="http://schemas.openxmlformats.org/officeDocument/2006/relationships/slideLayout" Target="../slideLayouts/slideLayout576.xml"/><Relationship Id="rId23" Type="http://schemas.openxmlformats.org/officeDocument/2006/relationships/image" Target="../media/image1.emf"/><Relationship Id="rId10" Type="http://schemas.openxmlformats.org/officeDocument/2006/relationships/slideLayout" Target="../slideLayouts/slideLayout571.xml"/><Relationship Id="rId19" Type="http://schemas.openxmlformats.org/officeDocument/2006/relationships/slideLayout" Target="../slideLayouts/slideLayout580.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slideLayout" Target="../slideLayouts/slideLayout575.xml"/><Relationship Id="rId2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90.xml"/><Relationship Id="rId13" Type="http://schemas.openxmlformats.org/officeDocument/2006/relationships/slideLayout" Target="../slideLayouts/slideLayout595.xml"/><Relationship Id="rId18" Type="http://schemas.openxmlformats.org/officeDocument/2006/relationships/slideLayout" Target="../slideLayouts/slideLayout600.xml"/><Relationship Id="rId3" Type="http://schemas.openxmlformats.org/officeDocument/2006/relationships/slideLayout" Target="../slideLayouts/slideLayout585.xml"/><Relationship Id="rId21" Type="http://schemas.openxmlformats.org/officeDocument/2006/relationships/slideLayout" Target="../slideLayouts/slideLayout603.xml"/><Relationship Id="rId7" Type="http://schemas.openxmlformats.org/officeDocument/2006/relationships/slideLayout" Target="../slideLayouts/slideLayout589.xml"/><Relationship Id="rId12" Type="http://schemas.openxmlformats.org/officeDocument/2006/relationships/slideLayout" Target="../slideLayouts/slideLayout594.xml"/><Relationship Id="rId17" Type="http://schemas.openxmlformats.org/officeDocument/2006/relationships/slideLayout" Target="../slideLayouts/slideLayout599.xml"/><Relationship Id="rId2" Type="http://schemas.openxmlformats.org/officeDocument/2006/relationships/slideLayout" Target="../slideLayouts/slideLayout584.xml"/><Relationship Id="rId16" Type="http://schemas.openxmlformats.org/officeDocument/2006/relationships/slideLayout" Target="../slideLayouts/slideLayout598.xml"/><Relationship Id="rId20" Type="http://schemas.openxmlformats.org/officeDocument/2006/relationships/slideLayout" Target="../slideLayouts/slideLayout602.xml"/><Relationship Id="rId1" Type="http://schemas.openxmlformats.org/officeDocument/2006/relationships/slideLayout" Target="../slideLayouts/slideLayout583.xml"/><Relationship Id="rId6" Type="http://schemas.openxmlformats.org/officeDocument/2006/relationships/slideLayout" Target="../slideLayouts/slideLayout588.xml"/><Relationship Id="rId11" Type="http://schemas.openxmlformats.org/officeDocument/2006/relationships/slideLayout" Target="../slideLayouts/slideLayout593.xml"/><Relationship Id="rId5" Type="http://schemas.openxmlformats.org/officeDocument/2006/relationships/slideLayout" Target="../slideLayouts/slideLayout587.xml"/><Relationship Id="rId15" Type="http://schemas.openxmlformats.org/officeDocument/2006/relationships/slideLayout" Target="../slideLayouts/slideLayout597.xml"/><Relationship Id="rId23" Type="http://schemas.openxmlformats.org/officeDocument/2006/relationships/image" Target="../media/image1.emf"/><Relationship Id="rId10" Type="http://schemas.openxmlformats.org/officeDocument/2006/relationships/slideLayout" Target="../slideLayouts/slideLayout592.xml"/><Relationship Id="rId19" Type="http://schemas.openxmlformats.org/officeDocument/2006/relationships/slideLayout" Target="../slideLayouts/slideLayout601.xml"/><Relationship Id="rId4" Type="http://schemas.openxmlformats.org/officeDocument/2006/relationships/slideLayout" Target="../slideLayouts/slideLayout586.xml"/><Relationship Id="rId9" Type="http://schemas.openxmlformats.org/officeDocument/2006/relationships/slideLayout" Target="../slideLayouts/slideLayout591.xml"/><Relationship Id="rId14" Type="http://schemas.openxmlformats.org/officeDocument/2006/relationships/slideLayout" Target="../slideLayouts/slideLayout596.xml"/><Relationship Id="rId22"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611.xml"/><Relationship Id="rId13" Type="http://schemas.openxmlformats.org/officeDocument/2006/relationships/slideLayout" Target="../slideLayouts/slideLayout616.xml"/><Relationship Id="rId18" Type="http://schemas.openxmlformats.org/officeDocument/2006/relationships/slideLayout" Target="../slideLayouts/slideLayout621.xml"/><Relationship Id="rId3" Type="http://schemas.openxmlformats.org/officeDocument/2006/relationships/slideLayout" Target="../slideLayouts/slideLayout606.xml"/><Relationship Id="rId21" Type="http://schemas.openxmlformats.org/officeDocument/2006/relationships/slideLayout" Target="../slideLayouts/slideLayout624.xml"/><Relationship Id="rId7" Type="http://schemas.openxmlformats.org/officeDocument/2006/relationships/slideLayout" Target="../slideLayouts/slideLayout610.xml"/><Relationship Id="rId12" Type="http://schemas.openxmlformats.org/officeDocument/2006/relationships/slideLayout" Target="../slideLayouts/slideLayout615.xml"/><Relationship Id="rId17" Type="http://schemas.openxmlformats.org/officeDocument/2006/relationships/slideLayout" Target="../slideLayouts/slideLayout620.xml"/><Relationship Id="rId2" Type="http://schemas.openxmlformats.org/officeDocument/2006/relationships/slideLayout" Target="../slideLayouts/slideLayout605.xml"/><Relationship Id="rId16" Type="http://schemas.openxmlformats.org/officeDocument/2006/relationships/slideLayout" Target="../slideLayouts/slideLayout619.xml"/><Relationship Id="rId20" Type="http://schemas.openxmlformats.org/officeDocument/2006/relationships/slideLayout" Target="../slideLayouts/slideLayout623.xml"/><Relationship Id="rId1" Type="http://schemas.openxmlformats.org/officeDocument/2006/relationships/slideLayout" Target="../slideLayouts/slideLayout604.xml"/><Relationship Id="rId6" Type="http://schemas.openxmlformats.org/officeDocument/2006/relationships/slideLayout" Target="../slideLayouts/slideLayout609.xml"/><Relationship Id="rId11" Type="http://schemas.openxmlformats.org/officeDocument/2006/relationships/slideLayout" Target="../slideLayouts/slideLayout614.xml"/><Relationship Id="rId5" Type="http://schemas.openxmlformats.org/officeDocument/2006/relationships/slideLayout" Target="../slideLayouts/slideLayout608.xml"/><Relationship Id="rId15" Type="http://schemas.openxmlformats.org/officeDocument/2006/relationships/slideLayout" Target="../slideLayouts/slideLayout618.xml"/><Relationship Id="rId23" Type="http://schemas.openxmlformats.org/officeDocument/2006/relationships/image" Target="../media/image1.emf"/><Relationship Id="rId10" Type="http://schemas.openxmlformats.org/officeDocument/2006/relationships/slideLayout" Target="../slideLayouts/slideLayout613.xml"/><Relationship Id="rId19" Type="http://schemas.openxmlformats.org/officeDocument/2006/relationships/slideLayout" Target="../slideLayouts/slideLayout622.xml"/><Relationship Id="rId4" Type="http://schemas.openxmlformats.org/officeDocument/2006/relationships/slideLayout" Target="../slideLayouts/slideLayout607.xml"/><Relationship Id="rId9" Type="http://schemas.openxmlformats.org/officeDocument/2006/relationships/slideLayout" Target="../slideLayouts/slideLayout612.xml"/><Relationship Id="rId14" Type="http://schemas.openxmlformats.org/officeDocument/2006/relationships/slideLayout" Target="../slideLayouts/slideLayout617.xml"/><Relationship Id="rId22"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632.xml"/><Relationship Id="rId13" Type="http://schemas.openxmlformats.org/officeDocument/2006/relationships/slideLayout" Target="../slideLayouts/slideLayout637.xml"/><Relationship Id="rId18" Type="http://schemas.openxmlformats.org/officeDocument/2006/relationships/slideLayout" Target="../slideLayouts/slideLayout642.xml"/><Relationship Id="rId3" Type="http://schemas.openxmlformats.org/officeDocument/2006/relationships/slideLayout" Target="../slideLayouts/slideLayout627.xml"/><Relationship Id="rId21" Type="http://schemas.openxmlformats.org/officeDocument/2006/relationships/slideLayout" Target="../slideLayouts/slideLayout645.xml"/><Relationship Id="rId7" Type="http://schemas.openxmlformats.org/officeDocument/2006/relationships/slideLayout" Target="../slideLayouts/slideLayout631.xml"/><Relationship Id="rId12" Type="http://schemas.openxmlformats.org/officeDocument/2006/relationships/slideLayout" Target="../slideLayouts/slideLayout636.xml"/><Relationship Id="rId17" Type="http://schemas.openxmlformats.org/officeDocument/2006/relationships/slideLayout" Target="../slideLayouts/slideLayout641.xml"/><Relationship Id="rId2" Type="http://schemas.openxmlformats.org/officeDocument/2006/relationships/slideLayout" Target="../slideLayouts/slideLayout626.xml"/><Relationship Id="rId16" Type="http://schemas.openxmlformats.org/officeDocument/2006/relationships/slideLayout" Target="../slideLayouts/slideLayout640.xml"/><Relationship Id="rId20" Type="http://schemas.openxmlformats.org/officeDocument/2006/relationships/slideLayout" Target="../slideLayouts/slideLayout644.xml"/><Relationship Id="rId1" Type="http://schemas.openxmlformats.org/officeDocument/2006/relationships/slideLayout" Target="../slideLayouts/slideLayout625.xml"/><Relationship Id="rId6" Type="http://schemas.openxmlformats.org/officeDocument/2006/relationships/slideLayout" Target="../slideLayouts/slideLayout630.xml"/><Relationship Id="rId11" Type="http://schemas.openxmlformats.org/officeDocument/2006/relationships/slideLayout" Target="../slideLayouts/slideLayout635.xml"/><Relationship Id="rId5" Type="http://schemas.openxmlformats.org/officeDocument/2006/relationships/slideLayout" Target="../slideLayouts/slideLayout629.xml"/><Relationship Id="rId15" Type="http://schemas.openxmlformats.org/officeDocument/2006/relationships/slideLayout" Target="../slideLayouts/slideLayout639.xml"/><Relationship Id="rId23" Type="http://schemas.openxmlformats.org/officeDocument/2006/relationships/image" Target="../media/image1.emf"/><Relationship Id="rId10" Type="http://schemas.openxmlformats.org/officeDocument/2006/relationships/slideLayout" Target="../slideLayouts/slideLayout634.xml"/><Relationship Id="rId19" Type="http://schemas.openxmlformats.org/officeDocument/2006/relationships/slideLayout" Target="../slideLayouts/slideLayout643.xml"/><Relationship Id="rId4" Type="http://schemas.openxmlformats.org/officeDocument/2006/relationships/slideLayout" Target="../slideLayouts/slideLayout628.xml"/><Relationship Id="rId9" Type="http://schemas.openxmlformats.org/officeDocument/2006/relationships/slideLayout" Target="../slideLayouts/slideLayout633.xml"/><Relationship Id="rId14" Type="http://schemas.openxmlformats.org/officeDocument/2006/relationships/slideLayout" Target="../slideLayouts/slideLayout638.xml"/><Relationship Id="rId2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1.emf"/><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18" Type="http://schemas.openxmlformats.org/officeDocument/2006/relationships/slideLayout" Target="../slideLayouts/slideLayout663.xml"/><Relationship Id="rId3" Type="http://schemas.openxmlformats.org/officeDocument/2006/relationships/slideLayout" Target="../slideLayouts/slideLayout648.xml"/><Relationship Id="rId21" Type="http://schemas.openxmlformats.org/officeDocument/2006/relationships/slideLayout" Target="../slideLayouts/slideLayout666.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slideLayout" Target="../slideLayouts/slideLayout662.xml"/><Relationship Id="rId2" Type="http://schemas.openxmlformats.org/officeDocument/2006/relationships/slideLayout" Target="../slideLayouts/slideLayout647.xml"/><Relationship Id="rId16" Type="http://schemas.openxmlformats.org/officeDocument/2006/relationships/slideLayout" Target="../slideLayouts/slideLayout661.xml"/><Relationship Id="rId20" Type="http://schemas.openxmlformats.org/officeDocument/2006/relationships/slideLayout" Target="../slideLayouts/slideLayout665.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slideLayout" Target="../slideLayouts/slideLayout660.xml"/><Relationship Id="rId23" Type="http://schemas.openxmlformats.org/officeDocument/2006/relationships/image" Target="../media/image1.emf"/><Relationship Id="rId10" Type="http://schemas.openxmlformats.org/officeDocument/2006/relationships/slideLayout" Target="../slideLayouts/slideLayout655.xml"/><Relationship Id="rId19" Type="http://schemas.openxmlformats.org/officeDocument/2006/relationships/slideLayout" Target="../slideLayouts/slideLayout664.xml"/><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slideLayout" Target="../slideLayouts/slideLayout659.xml"/><Relationship Id="rId22"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74.xml"/><Relationship Id="rId13" Type="http://schemas.openxmlformats.org/officeDocument/2006/relationships/slideLayout" Target="../slideLayouts/slideLayout679.xml"/><Relationship Id="rId18" Type="http://schemas.openxmlformats.org/officeDocument/2006/relationships/slideLayout" Target="../slideLayouts/slideLayout684.xml"/><Relationship Id="rId3" Type="http://schemas.openxmlformats.org/officeDocument/2006/relationships/slideLayout" Target="../slideLayouts/slideLayout669.xml"/><Relationship Id="rId21" Type="http://schemas.openxmlformats.org/officeDocument/2006/relationships/slideLayout" Target="../slideLayouts/slideLayout687.xml"/><Relationship Id="rId7" Type="http://schemas.openxmlformats.org/officeDocument/2006/relationships/slideLayout" Target="../slideLayouts/slideLayout673.xml"/><Relationship Id="rId12" Type="http://schemas.openxmlformats.org/officeDocument/2006/relationships/slideLayout" Target="../slideLayouts/slideLayout678.xml"/><Relationship Id="rId17" Type="http://schemas.openxmlformats.org/officeDocument/2006/relationships/slideLayout" Target="../slideLayouts/slideLayout683.xml"/><Relationship Id="rId2" Type="http://schemas.openxmlformats.org/officeDocument/2006/relationships/slideLayout" Target="../slideLayouts/slideLayout668.xml"/><Relationship Id="rId16" Type="http://schemas.openxmlformats.org/officeDocument/2006/relationships/slideLayout" Target="../slideLayouts/slideLayout682.xml"/><Relationship Id="rId20" Type="http://schemas.openxmlformats.org/officeDocument/2006/relationships/slideLayout" Target="../slideLayouts/slideLayout686.xml"/><Relationship Id="rId1" Type="http://schemas.openxmlformats.org/officeDocument/2006/relationships/slideLayout" Target="../slideLayouts/slideLayout667.xml"/><Relationship Id="rId6" Type="http://schemas.openxmlformats.org/officeDocument/2006/relationships/slideLayout" Target="../slideLayouts/slideLayout672.xml"/><Relationship Id="rId11" Type="http://schemas.openxmlformats.org/officeDocument/2006/relationships/slideLayout" Target="../slideLayouts/slideLayout677.xml"/><Relationship Id="rId5" Type="http://schemas.openxmlformats.org/officeDocument/2006/relationships/slideLayout" Target="../slideLayouts/slideLayout671.xml"/><Relationship Id="rId15" Type="http://schemas.openxmlformats.org/officeDocument/2006/relationships/slideLayout" Target="../slideLayouts/slideLayout681.xml"/><Relationship Id="rId23" Type="http://schemas.openxmlformats.org/officeDocument/2006/relationships/image" Target="../media/image1.emf"/><Relationship Id="rId10" Type="http://schemas.openxmlformats.org/officeDocument/2006/relationships/slideLayout" Target="../slideLayouts/slideLayout676.xml"/><Relationship Id="rId19" Type="http://schemas.openxmlformats.org/officeDocument/2006/relationships/slideLayout" Target="../slideLayouts/slideLayout685.xml"/><Relationship Id="rId4" Type="http://schemas.openxmlformats.org/officeDocument/2006/relationships/slideLayout" Target="../slideLayouts/slideLayout670.xml"/><Relationship Id="rId9" Type="http://schemas.openxmlformats.org/officeDocument/2006/relationships/slideLayout" Target="../slideLayouts/slideLayout675.xml"/><Relationship Id="rId14" Type="http://schemas.openxmlformats.org/officeDocument/2006/relationships/slideLayout" Target="../slideLayouts/slideLayout680.xml"/><Relationship Id="rId22"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95.xml"/><Relationship Id="rId13" Type="http://schemas.openxmlformats.org/officeDocument/2006/relationships/slideLayout" Target="../slideLayouts/slideLayout700.xml"/><Relationship Id="rId18" Type="http://schemas.openxmlformats.org/officeDocument/2006/relationships/slideLayout" Target="../slideLayouts/slideLayout705.xml"/><Relationship Id="rId3" Type="http://schemas.openxmlformats.org/officeDocument/2006/relationships/slideLayout" Target="../slideLayouts/slideLayout690.xml"/><Relationship Id="rId7" Type="http://schemas.openxmlformats.org/officeDocument/2006/relationships/slideLayout" Target="../slideLayouts/slideLayout694.xml"/><Relationship Id="rId12" Type="http://schemas.openxmlformats.org/officeDocument/2006/relationships/slideLayout" Target="../slideLayouts/slideLayout699.xml"/><Relationship Id="rId17" Type="http://schemas.openxmlformats.org/officeDocument/2006/relationships/slideLayout" Target="../slideLayouts/slideLayout704.xml"/><Relationship Id="rId2" Type="http://schemas.openxmlformats.org/officeDocument/2006/relationships/slideLayout" Target="../slideLayouts/slideLayout689.xml"/><Relationship Id="rId16" Type="http://schemas.openxmlformats.org/officeDocument/2006/relationships/slideLayout" Target="../slideLayouts/slideLayout703.xml"/><Relationship Id="rId20" Type="http://schemas.openxmlformats.org/officeDocument/2006/relationships/image" Target="../media/image1.emf"/><Relationship Id="rId1" Type="http://schemas.openxmlformats.org/officeDocument/2006/relationships/slideLayout" Target="../slideLayouts/slideLayout688.xml"/><Relationship Id="rId6" Type="http://schemas.openxmlformats.org/officeDocument/2006/relationships/slideLayout" Target="../slideLayouts/slideLayout693.xml"/><Relationship Id="rId11" Type="http://schemas.openxmlformats.org/officeDocument/2006/relationships/slideLayout" Target="../slideLayouts/slideLayout698.xml"/><Relationship Id="rId5" Type="http://schemas.openxmlformats.org/officeDocument/2006/relationships/slideLayout" Target="../slideLayouts/slideLayout692.xml"/><Relationship Id="rId15" Type="http://schemas.openxmlformats.org/officeDocument/2006/relationships/slideLayout" Target="../slideLayouts/slideLayout702.xml"/><Relationship Id="rId10" Type="http://schemas.openxmlformats.org/officeDocument/2006/relationships/slideLayout" Target="../slideLayouts/slideLayout697.xml"/><Relationship Id="rId19" Type="http://schemas.openxmlformats.org/officeDocument/2006/relationships/theme" Target="../theme/theme42.xml"/><Relationship Id="rId4" Type="http://schemas.openxmlformats.org/officeDocument/2006/relationships/slideLayout" Target="../slideLayouts/slideLayout691.xml"/><Relationship Id="rId9" Type="http://schemas.openxmlformats.org/officeDocument/2006/relationships/slideLayout" Target="../slideLayouts/slideLayout696.xml"/><Relationship Id="rId14" Type="http://schemas.openxmlformats.org/officeDocument/2006/relationships/slideLayout" Target="../slideLayouts/slideLayout70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slideLayout" Target="../slideLayouts/slideLayout718.xml"/><Relationship Id="rId18" Type="http://schemas.openxmlformats.org/officeDocument/2006/relationships/slideLayout" Target="../slideLayouts/slideLayout723.xml"/><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slideLayout" Target="../slideLayouts/slideLayout717.xml"/><Relationship Id="rId17" Type="http://schemas.openxmlformats.org/officeDocument/2006/relationships/slideLayout" Target="../slideLayouts/slideLayout722.xml"/><Relationship Id="rId2" Type="http://schemas.openxmlformats.org/officeDocument/2006/relationships/slideLayout" Target="../slideLayouts/slideLayout707.xml"/><Relationship Id="rId16" Type="http://schemas.openxmlformats.org/officeDocument/2006/relationships/slideLayout" Target="../slideLayouts/slideLayout721.xml"/><Relationship Id="rId20" Type="http://schemas.openxmlformats.org/officeDocument/2006/relationships/image" Target="../media/image1.emf"/><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5" Type="http://schemas.openxmlformats.org/officeDocument/2006/relationships/slideLayout" Target="../slideLayouts/slideLayout720.xml"/><Relationship Id="rId10" Type="http://schemas.openxmlformats.org/officeDocument/2006/relationships/slideLayout" Target="../slideLayouts/slideLayout715.xml"/><Relationship Id="rId19" Type="http://schemas.openxmlformats.org/officeDocument/2006/relationships/theme" Target="../theme/theme43.xml"/><Relationship Id="rId4" Type="http://schemas.openxmlformats.org/officeDocument/2006/relationships/slideLayout" Target="../slideLayouts/slideLayout709.xml"/><Relationship Id="rId9" Type="http://schemas.openxmlformats.org/officeDocument/2006/relationships/slideLayout" Target="../slideLayouts/slideLayout714.xml"/><Relationship Id="rId14" Type="http://schemas.openxmlformats.org/officeDocument/2006/relationships/slideLayout" Target="../slideLayouts/slideLayout719.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731.xml"/><Relationship Id="rId13" Type="http://schemas.openxmlformats.org/officeDocument/2006/relationships/slideLayout" Target="../slideLayouts/slideLayout736.xml"/><Relationship Id="rId18" Type="http://schemas.openxmlformats.org/officeDocument/2006/relationships/slideLayout" Target="../slideLayouts/slideLayout741.xml"/><Relationship Id="rId3" Type="http://schemas.openxmlformats.org/officeDocument/2006/relationships/slideLayout" Target="../slideLayouts/slideLayout726.xml"/><Relationship Id="rId21" Type="http://schemas.openxmlformats.org/officeDocument/2006/relationships/slideLayout" Target="../slideLayouts/slideLayout744.xml"/><Relationship Id="rId7" Type="http://schemas.openxmlformats.org/officeDocument/2006/relationships/slideLayout" Target="../slideLayouts/slideLayout730.xml"/><Relationship Id="rId12" Type="http://schemas.openxmlformats.org/officeDocument/2006/relationships/slideLayout" Target="../slideLayouts/slideLayout735.xml"/><Relationship Id="rId17" Type="http://schemas.openxmlformats.org/officeDocument/2006/relationships/slideLayout" Target="../slideLayouts/slideLayout740.xml"/><Relationship Id="rId2" Type="http://schemas.openxmlformats.org/officeDocument/2006/relationships/slideLayout" Target="../slideLayouts/slideLayout725.xml"/><Relationship Id="rId16" Type="http://schemas.openxmlformats.org/officeDocument/2006/relationships/slideLayout" Target="../slideLayouts/slideLayout739.xml"/><Relationship Id="rId20" Type="http://schemas.openxmlformats.org/officeDocument/2006/relationships/slideLayout" Target="../slideLayouts/slideLayout743.xml"/><Relationship Id="rId1" Type="http://schemas.openxmlformats.org/officeDocument/2006/relationships/slideLayout" Target="../slideLayouts/slideLayout724.xml"/><Relationship Id="rId6" Type="http://schemas.openxmlformats.org/officeDocument/2006/relationships/slideLayout" Target="../slideLayouts/slideLayout729.xml"/><Relationship Id="rId11" Type="http://schemas.openxmlformats.org/officeDocument/2006/relationships/slideLayout" Target="../slideLayouts/slideLayout734.xml"/><Relationship Id="rId5" Type="http://schemas.openxmlformats.org/officeDocument/2006/relationships/slideLayout" Target="../slideLayouts/slideLayout728.xml"/><Relationship Id="rId15" Type="http://schemas.openxmlformats.org/officeDocument/2006/relationships/slideLayout" Target="../slideLayouts/slideLayout738.xml"/><Relationship Id="rId23" Type="http://schemas.openxmlformats.org/officeDocument/2006/relationships/image" Target="../media/image1.emf"/><Relationship Id="rId10" Type="http://schemas.openxmlformats.org/officeDocument/2006/relationships/slideLayout" Target="../slideLayouts/slideLayout733.xml"/><Relationship Id="rId19" Type="http://schemas.openxmlformats.org/officeDocument/2006/relationships/slideLayout" Target="../slideLayouts/slideLayout742.xml"/><Relationship Id="rId4" Type="http://schemas.openxmlformats.org/officeDocument/2006/relationships/slideLayout" Target="../slideLayouts/slideLayout727.xml"/><Relationship Id="rId9" Type="http://schemas.openxmlformats.org/officeDocument/2006/relationships/slideLayout" Target="../slideLayouts/slideLayout732.xml"/><Relationship Id="rId14" Type="http://schemas.openxmlformats.org/officeDocument/2006/relationships/slideLayout" Target="../slideLayouts/slideLayout737.xml"/><Relationship Id="rId22"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752.xml"/><Relationship Id="rId13" Type="http://schemas.openxmlformats.org/officeDocument/2006/relationships/slideLayout" Target="../slideLayouts/slideLayout757.xml"/><Relationship Id="rId18" Type="http://schemas.openxmlformats.org/officeDocument/2006/relationships/slideLayout" Target="../slideLayouts/slideLayout762.xml"/><Relationship Id="rId3" Type="http://schemas.openxmlformats.org/officeDocument/2006/relationships/slideLayout" Target="../slideLayouts/slideLayout747.xml"/><Relationship Id="rId21" Type="http://schemas.openxmlformats.org/officeDocument/2006/relationships/theme" Target="../theme/theme45.xml"/><Relationship Id="rId7" Type="http://schemas.openxmlformats.org/officeDocument/2006/relationships/slideLayout" Target="../slideLayouts/slideLayout751.xml"/><Relationship Id="rId12" Type="http://schemas.openxmlformats.org/officeDocument/2006/relationships/slideLayout" Target="../slideLayouts/slideLayout756.xml"/><Relationship Id="rId17" Type="http://schemas.openxmlformats.org/officeDocument/2006/relationships/slideLayout" Target="../slideLayouts/slideLayout761.xml"/><Relationship Id="rId2" Type="http://schemas.openxmlformats.org/officeDocument/2006/relationships/slideLayout" Target="../slideLayouts/slideLayout746.xml"/><Relationship Id="rId16" Type="http://schemas.openxmlformats.org/officeDocument/2006/relationships/slideLayout" Target="../slideLayouts/slideLayout760.xml"/><Relationship Id="rId20" Type="http://schemas.openxmlformats.org/officeDocument/2006/relationships/slideLayout" Target="../slideLayouts/slideLayout764.xml"/><Relationship Id="rId1" Type="http://schemas.openxmlformats.org/officeDocument/2006/relationships/slideLayout" Target="../slideLayouts/slideLayout745.xml"/><Relationship Id="rId6" Type="http://schemas.openxmlformats.org/officeDocument/2006/relationships/slideLayout" Target="../slideLayouts/slideLayout750.xml"/><Relationship Id="rId11" Type="http://schemas.openxmlformats.org/officeDocument/2006/relationships/slideLayout" Target="../slideLayouts/slideLayout755.xml"/><Relationship Id="rId5" Type="http://schemas.openxmlformats.org/officeDocument/2006/relationships/slideLayout" Target="../slideLayouts/slideLayout749.xml"/><Relationship Id="rId15" Type="http://schemas.openxmlformats.org/officeDocument/2006/relationships/slideLayout" Target="../slideLayouts/slideLayout759.xml"/><Relationship Id="rId10" Type="http://schemas.openxmlformats.org/officeDocument/2006/relationships/slideLayout" Target="../slideLayouts/slideLayout754.xml"/><Relationship Id="rId19" Type="http://schemas.openxmlformats.org/officeDocument/2006/relationships/slideLayout" Target="../slideLayouts/slideLayout763.xml"/><Relationship Id="rId4" Type="http://schemas.openxmlformats.org/officeDocument/2006/relationships/slideLayout" Target="../slideLayouts/slideLayout748.xml"/><Relationship Id="rId9" Type="http://schemas.openxmlformats.org/officeDocument/2006/relationships/slideLayout" Target="../slideLayouts/slideLayout753.xml"/><Relationship Id="rId14" Type="http://schemas.openxmlformats.org/officeDocument/2006/relationships/slideLayout" Target="../slideLayouts/slideLayout758.xml"/><Relationship Id="rId22" Type="http://schemas.openxmlformats.org/officeDocument/2006/relationships/image" Target="../media/image1.emf"/></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slideLayout" Target="../slideLayouts/slideLayout777.xml"/><Relationship Id="rId18" Type="http://schemas.openxmlformats.org/officeDocument/2006/relationships/image" Target="../media/image1.emf"/><Relationship Id="rId3" Type="http://schemas.openxmlformats.org/officeDocument/2006/relationships/slideLayout" Target="../slideLayouts/slideLayout767.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17" Type="http://schemas.openxmlformats.org/officeDocument/2006/relationships/theme" Target="../theme/theme46.xml"/><Relationship Id="rId2" Type="http://schemas.openxmlformats.org/officeDocument/2006/relationships/slideLayout" Target="../slideLayouts/slideLayout766.xml"/><Relationship Id="rId16" Type="http://schemas.openxmlformats.org/officeDocument/2006/relationships/slideLayout" Target="../slideLayouts/slideLayout780.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5" Type="http://schemas.openxmlformats.org/officeDocument/2006/relationships/slideLayout" Target="../slideLayouts/slideLayout769.xml"/><Relationship Id="rId15" Type="http://schemas.openxmlformats.org/officeDocument/2006/relationships/slideLayout" Target="../slideLayouts/slideLayout779.xml"/><Relationship Id="rId10" Type="http://schemas.openxmlformats.org/officeDocument/2006/relationships/slideLayout" Target="../slideLayouts/slideLayout774.xml"/><Relationship Id="rId4" Type="http://schemas.openxmlformats.org/officeDocument/2006/relationships/slideLayout" Target="../slideLayouts/slideLayout768.xml"/><Relationship Id="rId9" Type="http://schemas.openxmlformats.org/officeDocument/2006/relationships/slideLayout" Target="../slideLayouts/slideLayout773.xml"/><Relationship Id="rId14" Type="http://schemas.openxmlformats.org/officeDocument/2006/relationships/slideLayout" Target="../slideLayouts/slideLayout778.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788.xml"/><Relationship Id="rId13" Type="http://schemas.openxmlformats.org/officeDocument/2006/relationships/slideLayout" Target="../slideLayouts/slideLayout793.xml"/><Relationship Id="rId18" Type="http://schemas.openxmlformats.org/officeDocument/2006/relationships/slideLayout" Target="../slideLayouts/slideLayout798.xml"/><Relationship Id="rId3" Type="http://schemas.openxmlformats.org/officeDocument/2006/relationships/slideLayout" Target="../slideLayouts/slideLayout783.xml"/><Relationship Id="rId21" Type="http://schemas.openxmlformats.org/officeDocument/2006/relationships/slideLayout" Target="../slideLayouts/slideLayout801.xml"/><Relationship Id="rId7" Type="http://schemas.openxmlformats.org/officeDocument/2006/relationships/slideLayout" Target="../slideLayouts/slideLayout787.xml"/><Relationship Id="rId12" Type="http://schemas.openxmlformats.org/officeDocument/2006/relationships/slideLayout" Target="../slideLayouts/slideLayout792.xml"/><Relationship Id="rId17" Type="http://schemas.openxmlformats.org/officeDocument/2006/relationships/slideLayout" Target="../slideLayouts/slideLayout797.xml"/><Relationship Id="rId2" Type="http://schemas.openxmlformats.org/officeDocument/2006/relationships/slideLayout" Target="../slideLayouts/slideLayout782.xml"/><Relationship Id="rId16" Type="http://schemas.openxmlformats.org/officeDocument/2006/relationships/slideLayout" Target="../slideLayouts/slideLayout796.xml"/><Relationship Id="rId20" Type="http://schemas.openxmlformats.org/officeDocument/2006/relationships/slideLayout" Target="../slideLayouts/slideLayout800.xml"/><Relationship Id="rId1" Type="http://schemas.openxmlformats.org/officeDocument/2006/relationships/slideLayout" Target="../slideLayouts/slideLayout781.xml"/><Relationship Id="rId6" Type="http://schemas.openxmlformats.org/officeDocument/2006/relationships/slideLayout" Target="../slideLayouts/slideLayout786.xml"/><Relationship Id="rId11" Type="http://schemas.openxmlformats.org/officeDocument/2006/relationships/slideLayout" Target="../slideLayouts/slideLayout791.xml"/><Relationship Id="rId5" Type="http://schemas.openxmlformats.org/officeDocument/2006/relationships/slideLayout" Target="../slideLayouts/slideLayout785.xml"/><Relationship Id="rId15" Type="http://schemas.openxmlformats.org/officeDocument/2006/relationships/slideLayout" Target="../slideLayouts/slideLayout795.xml"/><Relationship Id="rId23" Type="http://schemas.openxmlformats.org/officeDocument/2006/relationships/image" Target="../media/image1.emf"/><Relationship Id="rId10" Type="http://schemas.openxmlformats.org/officeDocument/2006/relationships/slideLayout" Target="../slideLayouts/slideLayout790.xml"/><Relationship Id="rId19" Type="http://schemas.openxmlformats.org/officeDocument/2006/relationships/slideLayout" Target="../slideLayouts/slideLayout799.xml"/><Relationship Id="rId4" Type="http://schemas.openxmlformats.org/officeDocument/2006/relationships/slideLayout" Target="../slideLayouts/slideLayout784.xml"/><Relationship Id="rId9" Type="http://schemas.openxmlformats.org/officeDocument/2006/relationships/slideLayout" Target="../slideLayouts/slideLayout789.xml"/><Relationship Id="rId14" Type="http://schemas.openxmlformats.org/officeDocument/2006/relationships/slideLayout" Target="../slideLayouts/slideLayout794.xml"/><Relationship Id="rId22"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809.xml"/><Relationship Id="rId13" Type="http://schemas.openxmlformats.org/officeDocument/2006/relationships/slideLayout" Target="../slideLayouts/slideLayout814.xml"/><Relationship Id="rId18" Type="http://schemas.openxmlformats.org/officeDocument/2006/relationships/slideLayout" Target="../slideLayouts/slideLayout819.xml"/><Relationship Id="rId3" Type="http://schemas.openxmlformats.org/officeDocument/2006/relationships/slideLayout" Target="../slideLayouts/slideLayout804.xml"/><Relationship Id="rId7" Type="http://schemas.openxmlformats.org/officeDocument/2006/relationships/slideLayout" Target="../slideLayouts/slideLayout808.xml"/><Relationship Id="rId12" Type="http://schemas.openxmlformats.org/officeDocument/2006/relationships/slideLayout" Target="../slideLayouts/slideLayout813.xml"/><Relationship Id="rId17" Type="http://schemas.openxmlformats.org/officeDocument/2006/relationships/slideLayout" Target="../slideLayouts/slideLayout818.xml"/><Relationship Id="rId2" Type="http://schemas.openxmlformats.org/officeDocument/2006/relationships/slideLayout" Target="../slideLayouts/slideLayout803.xml"/><Relationship Id="rId16" Type="http://schemas.openxmlformats.org/officeDocument/2006/relationships/slideLayout" Target="../slideLayouts/slideLayout817.xml"/><Relationship Id="rId20" Type="http://schemas.openxmlformats.org/officeDocument/2006/relationships/image" Target="../media/image1.emf"/><Relationship Id="rId1" Type="http://schemas.openxmlformats.org/officeDocument/2006/relationships/slideLayout" Target="../slideLayouts/slideLayout802.xml"/><Relationship Id="rId6" Type="http://schemas.openxmlformats.org/officeDocument/2006/relationships/slideLayout" Target="../slideLayouts/slideLayout807.xml"/><Relationship Id="rId11" Type="http://schemas.openxmlformats.org/officeDocument/2006/relationships/slideLayout" Target="../slideLayouts/slideLayout812.xml"/><Relationship Id="rId5" Type="http://schemas.openxmlformats.org/officeDocument/2006/relationships/slideLayout" Target="../slideLayouts/slideLayout806.xml"/><Relationship Id="rId15" Type="http://schemas.openxmlformats.org/officeDocument/2006/relationships/slideLayout" Target="../slideLayouts/slideLayout816.xml"/><Relationship Id="rId10" Type="http://schemas.openxmlformats.org/officeDocument/2006/relationships/slideLayout" Target="../slideLayouts/slideLayout811.xml"/><Relationship Id="rId19" Type="http://schemas.openxmlformats.org/officeDocument/2006/relationships/theme" Target="../theme/theme48.xml"/><Relationship Id="rId4" Type="http://schemas.openxmlformats.org/officeDocument/2006/relationships/slideLayout" Target="../slideLayouts/slideLayout805.xml"/><Relationship Id="rId9" Type="http://schemas.openxmlformats.org/officeDocument/2006/relationships/slideLayout" Target="../slideLayouts/slideLayout810.xml"/><Relationship Id="rId14" Type="http://schemas.openxmlformats.org/officeDocument/2006/relationships/slideLayout" Target="../slideLayouts/slideLayout81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827.xml"/><Relationship Id="rId13" Type="http://schemas.openxmlformats.org/officeDocument/2006/relationships/slideLayout" Target="../slideLayouts/slideLayout832.xml"/><Relationship Id="rId18" Type="http://schemas.openxmlformats.org/officeDocument/2006/relationships/slideLayout" Target="../slideLayouts/slideLayout837.xml"/><Relationship Id="rId3" Type="http://schemas.openxmlformats.org/officeDocument/2006/relationships/slideLayout" Target="../slideLayouts/slideLayout822.xml"/><Relationship Id="rId7" Type="http://schemas.openxmlformats.org/officeDocument/2006/relationships/slideLayout" Target="../slideLayouts/slideLayout826.xml"/><Relationship Id="rId12" Type="http://schemas.openxmlformats.org/officeDocument/2006/relationships/slideLayout" Target="../slideLayouts/slideLayout831.xml"/><Relationship Id="rId17" Type="http://schemas.openxmlformats.org/officeDocument/2006/relationships/slideLayout" Target="../slideLayouts/slideLayout836.xml"/><Relationship Id="rId2" Type="http://schemas.openxmlformats.org/officeDocument/2006/relationships/slideLayout" Target="../slideLayouts/slideLayout821.xml"/><Relationship Id="rId16" Type="http://schemas.openxmlformats.org/officeDocument/2006/relationships/slideLayout" Target="../slideLayouts/slideLayout835.xml"/><Relationship Id="rId20" Type="http://schemas.openxmlformats.org/officeDocument/2006/relationships/image" Target="../media/image1.emf"/><Relationship Id="rId1" Type="http://schemas.openxmlformats.org/officeDocument/2006/relationships/slideLayout" Target="../slideLayouts/slideLayout820.xml"/><Relationship Id="rId6" Type="http://schemas.openxmlformats.org/officeDocument/2006/relationships/slideLayout" Target="../slideLayouts/slideLayout825.xml"/><Relationship Id="rId11" Type="http://schemas.openxmlformats.org/officeDocument/2006/relationships/slideLayout" Target="../slideLayouts/slideLayout830.xml"/><Relationship Id="rId5" Type="http://schemas.openxmlformats.org/officeDocument/2006/relationships/slideLayout" Target="../slideLayouts/slideLayout824.xml"/><Relationship Id="rId15" Type="http://schemas.openxmlformats.org/officeDocument/2006/relationships/slideLayout" Target="../slideLayouts/slideLayout834.xml"/><Relationship Id="rId10" Type="http://schemas.openxmlformats.org/officeDocument/2006/relationships/slideLayout" Target="../slideLayouts/slideLayout829.xml"/><Relationship Id="rId19" Type="http://schemas.openxmlformats.org/officeDocument/2006/relationships/theme" Target="../theme/theme49.xml"/><Relationship Id="rId4" Type="http://schemas.openxmlformats.org/officeDocument/2006/relationships/slideLayout" Target="../slideLayouts/slideLayout823.xml"/><Relationship Id="rId9" Type="http://schemas.openxmlformats.org/officeDocument/2006/relationships/slideLayout" Target="../slideLayouts/slideLayout828.xml"/><Relationship Id="rId14" Type="http://schemas.openxmlformats.org/officeDocument/2006/relationships/slideLayout" Target="../slideLayouts/slideLayout8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1.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845.xml"/><Relationship Id="rId13" Type="http://schemas.openxmlformats.org/officeDocument/2006/relationships/image" Target="../media/image13.emf"/><Relationship Id="rId3" Type="http://schemas.openxmlformats.org/officeDocument/2006/relationships/slideLayout" Target="../slideLayouts/slideLayout840.xml"/><Relationship Id="rId7" Type="http://schemas.openxmlformats.org/officeDocument/2006/relationships/slideLayout" Target="../slideLayouts/slideLayout844.xml"/><Relationship Id="rId12" Type="http://schemas.openxmlformats.org/officeDocument/2006/relationships/oleObject" Target="../embeddings/oleObject25.bin"/><Relationship Id="rId2" Type="http://schemas.openxmlformats.org/officeDocument/2006/relationships/slideLayout" Target="../slideLayouts/slideLayout839.xml"/><Relationship Id="rId1" Type="http://schemas.openxmlformats.org/officeDocument/2006/relationships/slideLayout" Target="../slideLayouts/slideLayout838.xml"/><Relationship Id="rId6" Type="http://schemas.openxmlformats.org/officeDocument/2006/relationships/slideLayout" Target="../slideLayouts/slideLayout843.xml"/><Relationship Id="rId11" Type="http://schemas.openxmlformats.org/officeDocument/2006/relationships/tags" Target="../tags/tag70.xml"/><Relationship Id="rId5" Type="http://schemas.openxmlformats.org/officeDocument/2006/relationships/slideLayout" Target="../slideLayouts/slideLayout842.xml"/><Relationship Id="rId10" Type="http://schemas.openxmlformats.org/officeDocument/2006/relationships/vmlDrawing" Target="../drawings/vmlDrawing25.vml"/><Relationship Id="rId4" Type="http://schemas.openxmlformats.org/officeDocument/2006/relationships/slideLayout" Target="../slideLayouts/slideLayout841.xml"/><Relationship Id="rId9" Type="http://schemas.openxmlformats.org/officeDocument/2006/relationships/theme" Target="../theme/theme50.xml"/><Relationship Id="rId14" Type="http://schemas.openxmlformats.org/officeDocument/2006/relationships/image" Target="../media/image1.emf"/></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853.xml"/><Relationship Id="rId13" Type="http://schemas.openxmlformats.org/officeDocument/2006/relationships/slideLayout" Target="../slideLayouts/slideLayout858.xml"/><Relationship Id="rId18" Type="http://schemas.openxmlformats.org/officeDocument/2006/relationships/slideLayout" Target="../slideLayouts/slideLayout863.xml"/><Relationship Id="rId3" Type="http://schemas.openxmlformats.org/officeDocument/2006/relationships/slideLayout" Target="../slideLayouts/slideLayout848.xml"/><Relationship Id="rId7" Type="http://schemas.openxmlformats.org/officeDocument/2006/relationships/slideLayout" Target="../slideLayouts/slideLayout852.xml"/><Relationship Id="rId12" Type="http://schemas.openxmlformats.org/officeDocument/2006/relationships/slideLayout" Target="../slideLayouts/slideLayout857.xml"/><Relationship Id="rId17" Type="http://schemas.openxmlformats.org/officeDocument/2006/relationships/slideLayout" Target="../slideLayouts/slideLayout862.xml"/><Relationship Id="rId2" Type="http://schemas.openxmlformats.org/officeDocument/2006/relationships/slideLayout" Target="../slideLayouts/slideLayout847.xml"/><Relationship Id="rId16" Type="http://schemas.openxmlformats.org/officeDocument/2006/relationships/slideLayout" Target="../slideLayouts/slideLayout861.xml"/><Relationship Id="rId20" Type="http://schemas.openxmlformats.org/officeDocument/2006/relationships/image" Target="../media/image1.emf"/><Relationship Id="rId1" Type="http://schemas.openxmlformats.org/officeDocument/2006/relationships/slideLayout" Target="../slideLayouts/slideLayout846.xml"/><Relationship Id="rId6" Type="http://schemas.openxmlformats.org/officeDocument/2006/relationships/slideLayout" Target="../slideLayouts/slideLayout851.xml"/><Relationship Id="rId11" Type="http://schemas.openxmlformats.org/officeDocument/2006/relationships/slideLayout" Target="../slideLayouts/slideLayout856.xml"/><Relationship Id="rId5" Type="http://schemas.openxmlformats.org/officeDocument/2006/relationships/slideLayout" Target="../slideLayouts/slideLayout850.xml"/><Relationship Id="rId15" Type="http://schemas.openxmlformats.org/officeDocument/2006/relationships/slideLayout" Target="../slideLayouts/slideLayout860.xml"/><Relationship Id="rId10" Type="http://schemas.openxmlformats.org/officeDocument/2006/relationships/slideLayout" Target="../slideLayouts/slideLayout855.xml"/><Relationship Id="rId19" Type="http://schemas.openxmlformats.org/officeDocument/2006/relationships/theme" Target="../theme/theme51.xml"/><Relationship Id="rId4" Type="http://schemas.openxmlformats.org/officeDocument/2006/relationships/slideLayout" Target="../slideLayouts/slideLayout849.xml"/><Relationship Id="rId9" Type="http://schemas.openxmlformats.org/officeDocument/2006/relationships/slideLayout" Target="../slideLayouts/slideLayout854.xml"/><Relationship Id="rId14" Type="http://schemas.openxmlformats.org/officeDocument/2006/relationships/slideLayout" Target="../slideLayouts/slideLayout85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oleObject" Target="../embeddings/oleObject1.bin"/><Relationship Id="rId5" Type="http://schemas.openxmlformats.org/officeDocument/2006/relationships/slideLayout" Target="../slideLayouts/slideLayout107.xml"/><Relationship Id="rId10" Type="http://schemas.openxmlformats.org/officeDocument/2006/relationships/tags" Target="../tags/tag46.xml"/><Relationship Id="rId4" Type="http://schemas.openxmlformats.org/officeDocument/2006/relationships/slideLayout" Target="../slideLayouts/slideLayout106.xml"/><Relationship Id="rId9" Type="http://schemas.openxmlformats.org/officeDocument/2006/relationships/vmlDrawing" Target="../drawings/vmlDrawing1.v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oleObject" Target="../embeddings/oleObject4.bin"/><Relationship Id="rId5" Type="http://schemas.openxmlformats.org/officeDocument/2006/relationships/slideLayout" Target="../slideLayouts/slideLayout114.xml"/><Relationship Id="rId10" Type="http://schemas.openxmlformats.org/officeDocument/2006/relationships/tags" Target="../tags/tag49.xml"/><Relationship Id="rId4" Type="http://schemas.openxmlformats.org/officeDocument/2006/relationships/slideLayout" Target="../slideLayouts/slideLayout113.xml"/><Relationship Id="rId9" Type="http://schemas.openxmlformats.org/officeDocument/2006/relationships/vmlDrawing" Target="../drawings/vmlDrawing4.v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oleObject" Target="../embeddings/oleObject7.bin"/><Relationship Id="rId5" Type="http://schemas.openxmlformats.org/officeDocument/2006/relationships/slideLayout" Target="../slideLayouts/slideLayout121.xml"/><Relationship Id="rId10" Type="http://schemas.openxmlformats.org/officeDocument/2006/relationships/tags" Target="../tags/tag52.xml"/><Relationship Id="rId4" Type="http://schemas.openxmlformats.org/officeDocument/2006/relationships/slideLayout" Target="../slideLayouts/slideLayout120.xml"/><Relationship Id="rId9" Type="http://schemas.openxmlformats.org/officeDocument/2006/relationships/vmlDrawing" Target="../drawings/vmlDrawing7.v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oleObject" Target="../embeddings/oleObject10.bin"/><Relationship Id="rId5" Type="http://schemas.openxmlformats.org/officeDocument/2006/relationships/slideLayout" Target="../slideLayouts/slideLayout128.xml"/><Relationship Id="rId10" Type="http://schemas.openxmlformats.org/officeDocument/2006/relationships/tags" Target="../tags/tag55.xml"/><Relationship Id="rId4" Type="http://schemas.openxmlformats.org/officeDocument/2006/relationships/slideLayout" Target="../slideLayouts/slideLayout127.xml"/><Relationship Id="rId9"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noProof="0" smtClean="0"/>
              <a:pPr/>
              <a:t>‹#›</a:t>
            </a:fld>
            <a:r>
              <a:rPr lang="en-GB" noProof="0" dirty="0" smtClean="0"/>
              <a:t> </a:t>
            </a:r>
            <a:r>
              <a:rPr lang="en-GB" noProof="0" dirty="0" smtClean="0">
                <a:solidFill>
                  <a:srgbClr val="646464"/>
                </a:solidFill>
              </a:rPr>
              <a:t>•</a:t>
            </a:r>
            <a:endParaRPr lang="en-GB" noProof="0" dirty="0"/>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noProof="0" dirty="0">
                  <a:solidFill>
                    <a:srgbClr val="FFFFFF"/>
                  </a:solidFill>
                </a:endParaRPr>
              </a:p>
            </p:txBody>
          </p:sp>
        </p:grpSp>
        <p:pic>
          <p:nvPicPr>
            <p:cNvPr id="1031" name="Picture 10"/>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11" r:id="rId1"/>
    <p:sldLayoutId id="2147484497" r:id="rId2"/>
    <p:sldLayoutId id="2147484512" r:id="rId3"/>
    <p:sldLayoutId id="2147484498" r:id="rId4"/>
    <p:sldLayoutId id="2147484499" r:id="rId5"/>
    <p:sldLayoutId id="2147484500" r:id="rId6"/>
    <p:sldLayoutId id="2147484501" r:id="rId7"/>
    <p:sldLayoutId id="2147484513" r:id="rId8"/>
    <p:sldLayoutId id="2147484502" r:id="rId9"/>
    <p:sldLayoutId id="2147484503" r:id="rId10"/>
    <p:sldLayoutId id="2147484504" r:id="rId11"/>
    <p:sldLayoutId id="2147484505" r:id="rId12"/>
    <p:sldLayoutId id="2147484506" r:id="rId13"/>
    <p:sldLayoutId id="2147484507" r:id="rId14"/>
    <p:sldLayoutId id="2147484514" r:id="rId15"/>
    <p:sldLayoutId id="2147484515" r:id="rId16"/>
    <p:sldLayoutId id="2147484516" r:id="rId17"/>
    <p:sldLayoutId id="2147484508" r:id="rId18"/>
    <p:sldLayoutId id="2147484509" r:id="rId19"/>
    <p:sldLayoutId id="2147484517" r:id="rId20"/>
    <p:sldLayoutId id="2147484510" r:id="rId21"/>
    <p:sldLayoutId id="2147485495" r:id="rId22"/>
    <p:sldLayoutId id="2147485602" r:id="rId2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20545819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68"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2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2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487"/>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90874838"/>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hite_regularpage_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6979" name="Rectangle 3"/>
          <p:cNvSpPr>
            <a:spLocks noGrp="1" noChangeArrowheads="1"/>
          </p:cNvSpPr>
          <p:nvPr>
            <p:ph type="dt" sz="half" idx="2"/>
          </p:nvPr>
        </p:nvSpPr>
        <p:spPr bwMode="auto">
          <a:xfrm>
            <a:off x="608014" y="6477000"/>
            <a:ext cx="16017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atin typeface="Arial" charset="0"/>
              </a:defRPr>
            </a:lvl1pPr>
          </a:lstStyle>
          <a:p>
            <a:pPr eaLnBrk="0" hangingPunct="0">
              <a:defRPr/>
            </a:pPr>
            <a:r>
              <a:rPr lang="en-GB">
                <a:solidFill>
                  <a:srgbClr val="000000"/>
                </a:solidFill>
              </a:rPr>
              <a:t>13 April 2010</a:t>
            </a:r>
          </a:p>
        </p:txBody>
      </p:sp>
      <p:sp>
        <p:nvSpPr>
          <p:cNvPr id="2686980" name="Rectangle 4"/>
          <p:cNvSpPr>
            <a:spLocks noGrp="1" noChangeArrowheads="1"/>
          </p:cNvSpPr>
          <p:nvPr>
            <p:ph type="ftr" sz="quarter" idx="3"/>
          </p:nvPr>
        </p:nvSpPr>
        <p:spPr bwMode="auto">
          <a:xfrm>
            <a:off x="2284413" y="6477000"/>
            <a:ext cx="32956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atin typeface="Arial" charset="0"/>
              </a:defRPr>
            </a:lvl1pPr>
          </a:lstStyle>
          <a:p>
            <a:pPr eaLnBrk="0" hangingPunct="0">
              <a:defRPr/>
            </a:pPr>
            <a:r>
              <a:rPr lang="en-GB">
                <a:solidFill>
                  <a:srgbClr val="000000"/>
                </a:solidFill>
              </a:rPr>
              <a:t>Cheops Scope Communication Package – April 2010</a:t>
            </a:r>
          </a:p>
        </p:txBody>
      </p:sp>
      <p:sp>
        <p:nvSpPr>
          <p:cNvPr id="2686981" name="Rectangle 5"/>
          <p:cNvSpPr>
            <a:spLocks noGrp="1" noChangeArrowheads="1"/>
          </p:cNvSpPr>
          <p:nvPr>
            <p:ph type="sldNum" sz="quarter" idx="4"/>
          </p:nvPr>
        </p:nvSpPr>
        <p:spPr bwMode="auto">
          <a:xfrm>
            <a:off x="152400" y="6477128"/>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atin typeface="Arial" charset="0"/>
              </a:defRPr>
            </a:lvl1pPr>
          </a:lstStyle>
          <a:p>
            <a:pPr algn="r" eaLnBrk="0" hangingPunct="0">
              <a:defRPr/>
            </a:pPr>
            <a:fld id="{436FA681-3FA3-4E54-AAC9-35B80595B275}" type="slidenum">
              <a:rPr lang="en-GB">
                <a:solidFill>
                  <a:srgbClr val="000000"/>
                </a:solidFill>
              </a:rPr>
              <a:pPr algn="r" eaLnBrk="0" hangingPunct="0">
                <a:defRPr/>
              </a:pPr>
              <a:t>‹#›</a:t>
            </a:fld>
            <a:endParaRPr lang="en-GB">
              <a:solidFill>
                <a:srgbClr val="000000"/>
              </a:solidFill>
            </a:endParaRPr>
          </a:p>
        </p:txBody>
      </p:sp>
      <p:sp>
        <p:nvSpPr>
          <p:cNvPr id="1030" name="Rectangle 6"/>
          <p:cNvSpPr>
            <a:spLocks noGrp="1" noChangeArrowheads="1"/>
          </p:cNvSpPr>
          <p:nvPr>
            <p:ph type="body" idx="1"/>
          </p:nvPr>
        </p:nvSpPr>
        <p:spPr bwMode="auto">
          <a:xfrm>
            <a:off x="455614"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 level</a:t>
            </a:r>
          </a:p>
        </p:txBody>
      </p:sp>
      <p:sp>
        <p:nvSpPr>
          <p:cNvPr id="1031" name="Rectangle 7"/>
          <p:cNvSpPr>
            <a:spLocks noGrp="1" noChangeArrowheads="1"/>
          </p:cNvSpPr>
          <p:nvPr>
            <p:ph type="title"/>
          </p:nvPr>
        </p:nvSpPr>
        <p:spPr bwMode="auto">
          <a:xfrm>
            <a:off x="455614"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pic>
        <p:nvPicPr>
          <p:cNvPr id="1032" name="Picture 8" descr="white template regularpage masterbrand norde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636828"/>
      </p:ext>
    </p:extLst>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 id="2147484787" r:id="rId14"/>
    <p:sldLayoutId id="2147484788" r:id="rId15"/>
    <p:sldLayoutId id="2147484789" r:id="rId16"/>
    <p:sldLayoutId id="2147484791" r:id="rId17"/>
  </p:sldLayoutIdLst>
  <p:hf hdr="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27205046-D05A-40E1-96ED-DABFD90FB2A3}"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US" smtClean="0">
                <a:solidFill>
                  <a:srgbClr val="191919"/>
                </a:solidFill>
              </a:rPr>
              <a:t> </a:t>
            </a: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460031847"/>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 id="2147484804" r:id="rId12"/>
    <p:sldLayoutId id="2147484805" r:id="rId13"/>
    <p:sldLayoutId id="2147484806" r:id="rId14"/>
    <p:sldLayoutId id="2147484807" r:id="rId15"/>
    <p:sldLayoutId id="2147484808" r:id="rId16"/>
    <p:sldLayoutId id="2147484809" r:id="rId17"/>
    <p:sldLayoutId id="2147484810"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9"/>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6"/>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May 22nd, 2013</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27205046-D05A-40E1-96ED-DABFD90FB2A3}"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773146" y="6456371"/>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US" smtClean="0">
                <a:solidFill>
                  <a:srgbClr val="191919"/>
                </a:solidFill>
              </a:rPr>
              <a:t> </a:t>
            </a: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327212968"/>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3" r:id="rId12"/>
    <p:sldLayoutId id="2147484824" r:id="rId13"/>
    <p:sldLayoutId id="2147484825" r:id="rId14"/>
    <p:sldLayoutId id="2147484826" r:id="rId15"/>
    <p:sldLayoutId id="2147484827" r:id="rId16"/>
    <p:sldLayoutId id="2147484828" r:id="rId17"/>
    <p:sldLayoutId id="2147484829"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latin typeface="Arial" charset="0"/>
                <a:cs typeface="Arial" charset="0"/>
              </a:rPr>
              <a:pPr/>
              <a:t>‹#›</a:t>
            </a:fld>
            <a:r>
              <a:rPr lang="en-GB" smtClean="0">
                <a:solidFill>
                  <a:srgbClr val="191919"/>
                </a:solidFill>
                <a:latin typeface="Arial" charset="0"/>
                <a:cs typeface="Arial" charset="0"/>
              </a:rPr>
              <a:t> • </a:t>
            </a:r>
            <a:endParaRPr lang="en-GB">
              <a:solidFill>
                <a:srgbClr val="191919"/>
              </a:solidFill>
              <a:latin typeface="Arial" charset="0"/>
              <a:cs typeface="Arial" charset="0"/>
            </a:endParaRPr>
          </a:p>
        </p:txBody>
      </p:sp>
      <p:sp>
        <p:nvSpPr>
          <p:cNvPr id="10" name="Footer Placeholder 3"/>
          <p:cNvSpPr>
            <a:spLocks noGrp="1"/>
          </p:cNvSpPr>
          <p:nvPr>
            <p:ph type="ftr" sz="quarter" idx="3"/>
          </p:nvPr>
        </p:nvSpPr>
        <p:spPr>
          <a:xfrm>
            <a:off x="8773146" y="645635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914694610"/>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 id="2147484844" r:id="rId14"/>
    <p:sldLayoutId id="2147484845" r:id="rId15"/>
    <p:sldLayoutId id="2147484846" r:id="rId16"/>
    <p:sldLayoutId id="2147484847" r:id="rId17"/>
    <p:sldLayoutId id="2147484848"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r>
              <a:rPr lang="en-GB" smtClean="0">
                <a:solidFill>
                  <a:srgbClr val="191919"/>
                </a:solidFill>
              </a:rPr>
              <a:t> • 14/04/2011</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fld id="{3255D4FD-B2C6-49C3-945A-16AE0CCD5BEE}" type="slidenum">
              <a:rPr lang="en-GB" smtClean="0">
                <a:solidFill>
                  <a:srgbClr val="191919"/>
                </a:solidFill>
                <a:latin typeface="Arial" charset="0"/>
                <a:cs typeface="Arial" charset="0"/>
              </a:rPr>
              <a:pPr/>
              <a:t>‹#›</a:t>
            </a:fld>
            <a:r>
              <a:rPr lang="en-GB" smtClean="0">
                <a:solidFill>
                  <a:srgbClr val="191919"/>
                </a:solidFill>
                <a:latin typeface="Arial" charset="0"/>
                <a:cs typeface="Arial" charset="0"/>
              </a:rPr>
              <a:t> • </a:t>
            </a:r>
            <a:endParaRPr lang="en-GB">
              <a:solidFill>
                <a:srgbClr val="191919"/>
              </a:solidFill>
              <a:latin typeface="Arial" charset="0"/>
              <a:cs typeface="Arial" charset="0"/>
            </a:endParaRPr>
          </a:p>
        </p:txBody>
      </p:sp>
      <p:sp>
        <p:nvSpPr>
          <p:cNvPr id="10" name="Footer Placeholder 3"/>
          <p:cNvSpPr>
            <a:spLocks noGrp="1"/>
          </p:cNvSpPr>
          <p:nvPr>
            <p:ph type="ftr" sz="quarter" idx="3"/>
          </p:nvPr>
        </p:nvSpPr>
        <p:spPr>
          <a:xfrm>
            <a:off x="8773146" y="6456339"/>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r>
              <a:rPr lang="en-GB" smtClean="0">
                <a:solidFill>
                  <a:srgbClr val="191919"/>
                </a:solidFill>
              </a:rPr>
              <a:t> </a:t>
            </a:r>
            <a:endParaRPr lang="en-GB">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914694610"/>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 id="2147484861" r:id="rId12"/>
    <p:sldLayoutId id="2147484862" r:id="rId13"/>
    <p:sldLayoutId id="2147484863" r:id="rId14"/>
    <p:sldLayoutId id="2147484864" r:id="rId15"/>
    <p:sldLayoutId id="2147484865" r:id="rId16"/>
    <p:sldLayoutId id="2147484866" r:id="rId17"/>
    <p:sldLayoutId id="2147484867"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2014.05.08</a:t>
            </a:r>
            <a:endParaRPr lang="en-GB" dirty="0">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27205046-D05A-40E1-96ED-DABFD90FB2A3}"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801935" y="6456333"/>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40834797"/>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 id="2147484882" r:id="rId14"/>
    <p:sldLayoutId id="2147484883" r:id="rId15"/>
    <p:sldLayoutId id="2147484884" r:id="rId16"/>
    <p:sldLayoutId id="2147484885" r:id="rId17"/>
    <p:sldLayoutId id="2147484886"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endParaRPr lang="en-US" dirty="0">
              <a:solidFill>
                <a:srgbClr val="191919"/>
              </a:solidFill>
            </a:endParaRPr>
          </a:p>
        </p:txBody>
      </p:sp>
      <p:sp>
        <p:nvSpPr>
          <p:cNvPr id="9" name="Slide Number Placeholder 4"/>
          <p:cNvSpPr>
            <a:spLocks noGrp="1"/>
          </p:cNvSpPr>
          <p:nvPr>
            <p:ph type="sldNum" sz="quarter" idx="12"/>
          </p:nvPr>
        </p:nvSpPr>
        <p:spPr>
          <a:xfrm>
            <a:off x="8209501"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6A2FD1EB-EC21-49EC-B880-21A658C65058}" type="slidenum">
              <a:rPr lang="en-US" smtClean="0">
                <a:solidFill>
                  <a:srgbClr val="191919"/>
                </a:solidFill>
                <a:latin typeface="Arial"/>
                <a:cs typeface="Arial"/>
              </a:rPr>
              <a:pPr fontAlgn="auto">
                <a:spcBef>
                  <a:spcPts val="0"/>
                </a:spcBef>
                <a:spcAft>
                  <a:spcPts val="0"/>
                </a:spcAft>
              </a:pPr>
              <a:t>‹#›</a:t>
            </a:fld>
            <a:r>
              <a:rPr lang="en-US" smtClean="0">
                <a:solidFill>
                  <a:srgbClr val="191919"/>
                </a:solidFill>
                <a:latin typeface="Arial"/>
                <a:cs typeface="Arial"/>
              </a:rPr>
              <a:t> • </a:t>
            </a:r>
            <a:endParaRPr lang="en-US">
              <a:solidFill>
                <a:srgbClr val="191919"/>
              </a:solidFill>
              <a:latin typeface="Arial"/>
              <a:cs typeface="Arial"/>
            </a:endParaRPr>
          </a:p>
        </p:txBody>
      </p:sp>
      <p:sp>
        <p:nvSpPr>
          <p:cNvPr id="10" name="Footer Placeholder 3"/>
          <p:cNvSpPr>
            <a:spLocks noGrp="1"/>
          </p:cNvSpPr>
          <p:nvPr>
            <p:ph type="ftr" sz="quarter" idx="3"/>
          </p:nvPr>
        </p:nvSpPr>
        <p:spPr>
          <a:xfrm>
            <a:off x="8445721" y="6451600"/>
            <a:ext cx="338234" cy="121920"/>
          </a:xfrm>
          <a:prstGeom prst="rect">
            <a:avLst/>
          </a:prstGeom>
        </p:spPr>
        <p:txBody>
          <a:bodyPr wrap="none" lIns="0" tIns="0" rIns="0" bIns="0" anchor="t" anchorCtr="0">
            <a:noAutofit/>
          </a:bodyPr>
          <a:lstStyle>
            <a:lvl1pPr algn="r">
              <a:defRPr sz="800">
                <a:latin typeface="+mn-lt"/>
                <a:cs typeface="Arial" pitchFamily="34" charset="0"/>
              </a:defRPr>
            </a:lvl1pPr>
          </a:lstStyle>
          <a:p>
            <a:pPr fontAlgn="auto">
              <a:spcBef>
                <a:spcPts val="0"/>
              </a:spcBef>
              <a:spcAft>
                <a:spcPts val="0"/>
              </a:spcAft>
            </a:pPr>
            <a:r>
              <a:rPr lang="en-US" smtClean="0">
                <a:solidFill>
                  <a:srgbClr val="191919"/>
                </a:solidFill>
              </a:rPr>
              <a:t>Nordea confidential</a:t>
            </a:r>
            <a:endParaRPr lang="en-US">
              <a:solidFill>
                <a:srgbClr val="191919"/>
              </a:solidFill>
            </a:endParaRPr>
          </a:p>
        </p:txBody>
      </p:sp>
      <p:grpSp>
        <p:nvGrpSpPr>
          <p:cNvPr id="4" name="Group 3"/>
          <p:cNvGrpSpPr/>
          <p:nvPr/>
        </p:nvGrpSpPr>
        <p:grpSpPr>
          <a:xfrm>
            <a:off x="-17996"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337673200"/>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 id="2147484899" r:id="rId12"/>
    <p:sldLayoutId id="2147484900" r:id="rId13"/>
    <p:sldLayoutId id="2147484901" r:id="rId14"/>
    <p:sldLayoutId id="2147484902" r:id="rId15"/>
    <p:sldLayoutId id="2147484903" r:id="rId16"/>
    <p:sldLayoutId id="2147484904" r:id="rId17"/>
    <p:sldLayoutId id="2147484905" r:id="rId18"/>
  </p:sldLayoutIdLst>
  <p:timing>
    <p:tnLst>
      <p:par>
        <p:cTn id="1" dur="indefinite" restart="never" nodeType="tmRoot"/>
      </p:par>
    </p:tnLst>
  </p:timing>
  <p:hf hd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ftr" sz="quarter" idx="3"/>
          </p:nvPr>
        </p:nvSpPr>
        <p:spPr bwMode="auto">
          <a:xfrm>
            <a:off x="2284416" y="6477000"/>
            <a:ext cx="24114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eaLnBrk="0" hangingPunct="0"/>
            <a:endParaRPr lang="en-GB" altLang="en-US" smtClean="0">
              <a:solidFill>
                <a:srgbClr val="000000"/>
              </a:solidFill>
              <a:latin typeface="Arial" charset="0"/>
              <a:cs typeface="+mn-cs"/>
            </a:endParaRPr>
          </a:p>
        </p:txBody>
      </p:sp>
      <p:sp>
        <p:nvSpPr>
          <p:cNvPr id="5125" name="Rectangle 5"/>
          <p:cNvSpPr>
            <a:spLocks noGrp="1" noChangeArrowheads="1"/>
          </p:cNvSpPr>
          <p:nvPr>
            <p:ph type="sldNum" sz="quarter" idx="4"/>
          </p:nvPr>
        </p:nvSpPr>
        <p:spPr bwMode="auto">
          <a:xfrm>
            <a:off x="152400" y="6477094"/>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pPr eaLnBrk="0" hangingPunct="0"/>
            <a:fld id="{B567198B-7AC5-4C31-82F7-A1AD8AE2791F}" type="slidenum">
              <a:rPr lang="en-GB" altLang="en-US" smtClean="0">
                <a:solidFill>
                  <a:srgbClr val="000000"/>
                </a:solidFill>
                <a:latin typeface="Arial" charset="0"/>
                <a:cs typeface="+mn-cs"/>
              </a:rPr>
              <a:pPr eaLnBrk="0" hangingPunct="0"/>
              <a:t>‹#›</a:t>
            </a:fld>
            <a:endParaRPr lang="en-GB" altLang="en-US" smtClean="0">
              <a:solidFill>
                <a:srgbClr val="000000"/>
              </a:solidFill>
              <a:latin typeface="Arial" charset="0"/>
              <a:cs typeface="+mn-cs"/>
            </a:endParaRPr>
          </a:p>
        </p:txBody>
      </p:sp>
      <p:sp>
        <p:nvSpPr>
          <p:cNvPr id="5126" name="Rectangle 6"/>
          <p:cNvSpPr>
            <a:spLocks noGrp="1" noChangeArrowheads="1"/>
          </p:cNvSpPr>
          <p:nvPr>
            <p:ph type="body" idx="1"/>
          </p:nvPr>
        </p:nvSpPr>
        <p:spPr bwMode="auto">
          <a:xfrm>
            <a:off x="455614"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 level</a:t>
            </a:r>
          </a:p>
        </p:txBody>
      </p:sp>
      <p:sp>
        <p:nvSpPr>
          <p:cNvPr id="5127" name="Rectangle 7"/>
          <p:cNvSpPr>
            <a:spLocks noGrp="1" noChangeArrowheads="1"/>
          </p:cNvSpPr>
          <p:nvPr>
            <p:ph type="title"/>
          </p:nvPr>
        </p:nvSpPr>
        <p:spPr bwMode="auto">
          <a:xfrm>
            <a:off x="455614"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pic>
        <p:nvPicPr>
          <p:cNvPr id="5128"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57505"/>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Lst>
  <p:hf hdr="0" ftr="0" dt="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ftr" sz="quarter" idx="3"/>
          </p:nvPr>
        </p:nvSpPr>
        <p:spPr bwMode="auto">
          <a:xfrm>
            <a:off x="2284416" y="6477000"/>
            <a:ext cx="24114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800"/>
            </a:lvl1pPr>
          </a:lstStyle>
          <a:p>
            <a:pPr eaLnBrk="0" hangingPunct="0">
              <a:defRPr/>
            </a:pPr>
            <a:r>
              <a:rPr lang="en-GB">
                <a:solidFill>
                  <a:srgbClr val="000000"/>
                </a:solidFill>
                <a:latin typeface="Arial" charset="0"/>
                <a:cs typeface="+mn-cs"/>
              </a:rPr>
              <a:t>Progress report -- The Architecture Programme</a:t>
            </a:r>
          </a:p>
        </p:txBody>
      </p:sp>
      <p:sp>
        <p:nvSpPr>
          <p:cNvPr id="5125" name="Rectangle 5"/>
          <p:cNvSpPr>
            <a:spLocks noGrp="1" noChangeArrowheads="1"/>
          </p:cNvSpPr>
          <p:nvPr>
            <p:ph type="sldNum" sz="quarter" idx="4"/>
          </p:nvPr>
        </p:nvSpPr>
        <p:spPr bwMode="auto">
          <a:xfrm>
            <a:off x="152400" y="6477094"/>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algn="r" eaLnBrk="0" hangingPunct="0">
              <a:defRPr/>
            </a:pPr>
            <a:fld id="{BB4EF961-1E58-42D8-A9E2-D7B54F748149}" type="slidenum">
              <a:rPr lang="en-GB">
                <a:solidFill>
                  <a:srgbClr val="000000"/>
                </a:solidFill>
                <a:latin typeface="Arial" charset="0"/>
                <a:cs typeface="+mn-cs"/>
              </a:rPr>
              <a:pPr algn="r" eaLnBrk="0" hangingPunct="0">
                <a:defRPr/>
              </a:pPr>
              <a:t>‹#›</a:t>
            </a:fld>
            <a:endParaRPr lang="en-GB">
              <a:solidFill>
                <a:srgbClr val="000000"/>
              </a:solidFill>
              <a:latin typeface="Arial" charset="0"/>
              <a:cs typeface="+mn-cs"/>
            </a:endParaRPr>
          </a:p>
        </p:txBody>
      </p:sp>
      <p:sp>
        <p:nvSpPr>
          <p:cNvPr id="1029" name="Rectangle 6"/>
          <p:cNvSpPr>
            <a:spLocks noGrp="1" noChangeArrowheads="1"/>
          </p:cNvSpPr>
          <p:nvPr>
            <p:ph type="body" idx="1"/>
          </p:nvPr>
        </p:nvSpPr>
        <p:spPr bwMode="auto">
          <a:xfrm>
            <a:off x="455614"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 level</a:t>
            </a:r>
          </a:p>
        </p:txBody>
      </p:sp>
      <p:sp>
        <p:nvSpPr>
          <p:cNvPr id="1030" name="Rectangle 7"/>
          <p:cNvSpPr>
            <a:spLocks noGrp="1" noChangeArrowheads="1"/>
          </p:cNvSpPr>
          <p:nvPr>
            <p:ph type="title"/>
          </p:nvPr>
        </p:nvSpPr>
        <p:spPr bwMode="auto">
          <a:xfrm>
            <a:off x="455614"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pic>
        <p:nvPicPr>
          <p:cNvPr id="1031"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5329"/>
      </p:ext>
    </p:extLst>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4939" r:id="rId4"/>
    <p:sldLayoutId id="2147484940" r:id="rId5"/>
    <p:sldLayoutId id="2147484941" r:id="rId6"/>
    <p:sldLayoutId id="2147484942" r:id="rId7"/>
    <p:sldLayoutId id="2147484943" r:id="rId8"/>
    <p:sldLayoutId id="2147484944" r:id="rId9"/>
    <p:sldLayoutId id="2147484945" r:id="rId10"/>
    <p:sldLayoutId id="2147484946" r:id="rId11"/>
    <p:sldLayoutId id="2147484947" r:id="rId12"/>
  </p:sldLayoutIdLst>
  <p:hf hdr="0" dt="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800"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3443977"/>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3719" algn="l" rtl="0" fontAlgn="base">
        <a:spcBef>
          <a:spcPct val="0"/>
        </a:spcBef>
        <a:spcAft>
          <a:spcPct val="0"/>
        </a:spcAft>
        <a:defRPr sz="2200" b="1">
          <a:solidFill>
            <a:srgbClr val="191919"/>
          </a:solidFill>
          <a:latin typeface="Arial" charset="0"/>
          <a:cs typeface="Arial" charset="0"/>
        </a:defRPr>
      </a:lvl6pPr>
      <a:lvl7pPr marL="907446" algn="l" rtl="0" fontAlgn="base">
        <a:spcBef>
          <a:spcPct val="0"/>
        </a:spcBef>
        <a:spcAft>
          <a:spcPct val="0"/>
        </a:spcAft>
        <a:defRPr sz="2200" b="1">
          <a:solidFill>
            <a:srgbClr val="191919"/>
          </a:solidFill>
          <a:latin typeface="Arial" charset="0"/>
          <a:cs typeface="Arial" charset="0"/>
        </a:defRPr>
      </a:lvl7pPr>
      <a:lvl8pPr marL="1361171" algn="l" rtl="0" fontAlgn="base">
        <a:spcBef>
          <a:spcPct val="0"/>
        </a:spcBef>
        <a:spcAft>
          <a:spcPct val="0"/>
        </a:spcAft>
        <a:defRPr sz="2200" b="1">
          <a:solidFill>
            <a:srgbClr val="191919"/>
          </a:solidFill>
          <a:latin typeface="Arial" charset="0"/>
          <a:cs typeface="Arial" charset="0"/>
        </a:defRPr>
      </a:lvl8pPr>
      <a:lvl9pPr marL="1814893" algn="l" rtl="0" fontAlgn="base">
        <a:spcBef>
          <a:spcPct val="0"/>
        </a:spcBef>
        <a:spcAft>
          <a:spcPct val="0"/>
        </a:spcAft>
        <a:defRPr sz="2200" b="1">
          <a:solidFill>
            <a:srgbClr val="191919"/>
          </a:solidFill>
          <a:latin typeface="Arial" charset="0"/>
          <a:cs typeface="Arial" charset="0"/>
        </a:defRPr>
      </a:lvl9pPr>
    </p:titleStyle>
    <p:bodyStyle>
      <a:lvl1pPr marL="283575" indent="-283575"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7300"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91027"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44752"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8470" indent="-283575"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891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62632"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16361"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70083" marR="0" indent="-340294" algn="l" defTabSz="907446"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7446" rtl="0" eaLnBrk="1" latinLnBrk="0" hangingPunct="1">
        <a:defRPr sz="1800" kern="1200">
          <a:solidFill>
            <a:schemeClr val="tx1"/>
          </a:solidFill>
          <a:latin typeface="+mn-lt"/>
          <a:ea typeface="+mn-ea"/>
          <a:cs typeface="+mn-cs"/>
        </a:defRPr>
      </a:lvl1pPr>
      <a:lvl2pPr marL="453719" algn="l" defTabSz="907446" rtl="0" eaLnBrk="1" latinLnBrk="0" hangingPunct="1">
        <a:defRPr sz="1800" kern="1200">
          <a:solidFill>
            <a:schemeClr val="tx1"/>
          </a:solidFill>
          <a:latin typeface="+mn-lt"/>
          <a:ea typeface="+mn-ea"/>
          <a:cs typeface="+mn-cs"/>
        </a:defRPr>
      </a:lvl2pPr>
      <a:lvl3pPr marL="907446" algn="l" defTabSz="907446" rtl="0" eaLnBrk="1" latinLnBrk="0" hangingPunct="1">
        <a:defRPr sz="1800" kern="1200">
          <a:solidFill>
            <a:schemeClr val="tx1"/>
          </a:solidFill>
          <a:latin typeface="+mn-lt"/>
          <a:ea typeface="+mn-ea"/>
          <a:cs typeface="+mn-cs"/>
        </a:defRPr>
      </a:lvl3pPr>
      <a:lvl4pPr marL="1361171" algn="l" defTabSz="907446" rtl="0" eaLnBrk="1" latinLnBrk="0" hangingPunct="1">
        <a:defRPr sz="1800" kern="1200">
          <a:solidFill>
            <a:schemeClr val="tx1"/>
          </a:solidFill>
          <a:latin typeface="+mn-lt"/>
          <a:ea typeface="+mn-ea"/>
          <a:cs typeface="+mn-cs"/>
        </a:defRPr>
      </a:lvl4pPr>
      <a:lvl5pPr marL="1814893" algn="l" defTabSz="907446" rtl="0" eaLnBrk="1" latinLnBrk="0" hangingPunct="1">
        <a:defRPr sz="1800" kern="1200">
          <a:solidFill>
            <a:schemeClr val="tx1"/>
          </a:solidFill>
          <a:latin typeface="+mn-lt"/>
          <a:ea typeface="+mn-ea"/>
          <a:cs typeface="+mn-cs"/>
        </a:defRPr>
      </a:lvl5pPr>
      <a:lvl6pPr marL="2268617" algn="l" defTabSz="907446" rtl="0" eaLnBrk="1" latinLnBrk="0" hangingPunct="1">
        <a:defRPr sz="1800" kern="1200">
          <a:solidFill>
            <a:schemeClr val="tx1"/>
          </a:solidFill>
          <a:latin typeface="+mn-lt"/>
          <a:ea typeface="+mn-ea"/>
          <a:cs typeface="+mn-cs"/>
        </a:defRPr>
      </a:lvl6pPr>
      <a:lvl7pPr marL="2722347" algn="l" defTabSz="907446" rtl="0" eaLnBrk="1" latinLnBrk="0" hangingPunct="1">
        <a:defRPr sz="1800" kern="1200">
          <a:solidFill>
            <a:schemeClr val="tx1"/>
          </a:solidFill>
          <a:latin typeface="+mn-lt"/>
          <a:ea typeface="+mn-ea"/>
          <a:cs typeface="+mn-cs"/>
        </a:defRPr>
      </a:lvl7pPr>
      <a:lvl8pPr marL="3176069" algn="l" defTabSz="907446" rtl="0" eaLnBrk="1" latinLnBrk="0" hangingPunct="1">
        <a:defRPr sz="1800" kern="1200">
          <a:solidFill>
            <a:schemeClr val="tx1"/>
          </a:solidFill>
          <a:latin typeface="+mn-lt"/>
          <a:ea typeface="+mn-ea"/>
          <a:cs typeface="+mn-cs"/>
        </a:defRPr>
      </a:lvl8pPr>
      <a:lvl9pPr marL="3629791" algn="l" defTabSz="90744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9"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10" y="6454869"/>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charset="0"/>
                <a:cs typeface="Arial" charset="0"/>
              </a:rPr>
              <a:pPr>
                <a:defRPr/>
              </a:pPr>
              <a:t>‹#›</a:t>
            </a:fld>
            <a:r>
              <a:rPr lang="en-US">
                <a:solidFill>
                  <a:srgbClr val="191919"/>
                </a:solidFill>
                <a:latin typeface="Arial" charset="0"/>
                <a:cs typeface="Arial" charset="0"/>
              </a:rPr>
              <a:t> </a:t>
            </a:r>
            <a:r>
              <a:rPr lang="en-US">
                <a:solidFill>
                  <a:srgbClr val="646464"/>
                </a:solidFill>
                <a:latin typeface="Arial" charset="0"/>
                <a:cs typeface="Arial" charset="0"/>
              </a:rPr>
              <a:t>•</a:t>
            </a:r>
            <a:endParaRPr lang="en-US">
              <a:solidFill>
                <a:srgbClr val="191919"/>
              </a:solidFill>
              <a:latin typeface="Arial" charset="0"/>
              <a:cs typeface="Arial" charset="0"/>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5073391"/>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 id="2147484960" r:id="rId12"/>
    <p:sldLayoutId id="2147484961" r:id="rId13"/>
    <p:sldLayoutId id="2147484962" r:id="rId14"/>
    <p:sldLayoutId id="2147484963" r:id="rId15"/>
    <p:sldLayoutId id="2147484964" r:id="rId16"/>
    <p:sldLayoutId id="2147484965" r:id="rId17"/>
    <p:sldLayoutId id="2147484966" r:id="rId18"/>
    <p:sldLayoutId id="2147484967" r:id="rId19"/>
    <p:sldLayoutId id="2147484968" r:id="rId20"/>
    <p:sldLayoutId id="2147484969"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9"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10" y="6454869"/>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charset="0"/>
                <a:cs typeface="Arial" charset="0"/>
              </a:rPr>
              <a:pPr>
                <a:defRPr/>
              </a:pPr>
              <a:t>‹#›</a:t>
            </a:fld>
            <a:r>
              <a:rPr lang="en-US">
                <a:solidFill>
                  <a:srgbClr val="191919"/>
                </a:solidFill>
                <a:latin typeface="Arial" charset="0"/>
                <a:cs typeface="Arial" charset="0"/>
              </a:rPr>
              <a:t> </a:t>
            </a:r>
            <a:r>
              <a:rPr lang="en-US">
                <a:solidFill>
                  <a:srgbClr val="646464"/>
                </a:solidFill>
                <a:latin typeface="Arial" charset="0"/>
                <a:cs typeface="Arial" charset="0"/>
              </a:rPr>
              <a:t>•</a:t>
            </a:r>
            <a:endParaRPr lang="en-US">
              <a:solidFill>
                <a:srgbClr val="191919"/>
              </a:solidFill>
              <a:latin typeface="Arial" charset="0"/>
              <a:cs typeface="Arial" charset="0"/>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21987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 id="2147484982" r:id="rId12"/>
    <p:sldLayoutId id="2147484983" r:id="rId13"/>
    <p:sldLayoutId id="2147484984" r:id="rId14"/>
    <p:sldLayoutId id="2147484985" r:id="rId15"/>
    <p:sldLayoutId id="2147484986" r:id="rId16"/>
    <p:sldLayoutId id="2147484987" r:id="rId17"/>
    <p:sldLayoutId id="2147484988" r:id="rId18"/>
    <p:sldLayoutId id="2147484989" r:id="rId19"/>
    <p:sldLayoutId id="2147484990" r:id="rId20"/>
    <p:sldLayoutId id="2147484991"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9"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10" y="6454869"/>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charset="0"/>
                <a:cs typeface="Arial" charset="0"/>
              </a:rPr>
              <a:pPr>
                <a:defRPr/>
              </a:pPr>
              <a:t>‹#›</a:t>
            </a:fld>
            <a:r>
              <a:rPr lang="en-US">
                <a:solidFill>
                  <a:srgbClr val="191919"/>
                </a:solidFill>
                <a:latin typeface="Arial" charset="0"/>
                <a:cs typeface="Arial" charset="0"/>
              </a:rPr>
              <a:t> </a:t>
            </a:r>
            <a:r>
              <a:rPr lang="en-US">
                <a:solidFill>
                  <a:srgbClr val="646464"/>
                </a:solidFill>
                <a:latin typeface="Arial" charset="0"/>
                <a:cs typeface="Arial" charset="0"/>
              </a:rPr>
              <a:t>•</a:t>
            </a:r>
            <a:endParaRPr lang="en-US">
              <a:solidFill>
                <a:srgbClr val="191919"/>
              </a:solidFill>
              <a:latin typeface="Arial" charset="0"/>
              <a:cs typeface="Arial" charset="0"/>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7889808"/>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 id="2147485005" r:id="rId13"/>
    <p:sldLayoutId id="2147485006" r:id="rId14"/>
    <p:sldLayoutId id="2147485007" r:id="rId15"/>
    <p:sldLayoutId id="2147485008" r:id="rId16"/>
    <p:sldLayoutId id="2147485009" r:id="rId17"/>
    <p:sldLayoutId id="2147485010" r:id="rId18"/>
    <p:sldLayoutId id="2147485011" r:id="rId19"/>
    <p:sldLayoutId id="2147485012" r:id="rId20"/>
    <p:sldLayoutId id="2147485013"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9314844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95"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23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23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389"/>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572750815"/>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2663647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67"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22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pitchFamily="26" charset="0"/>
              </a:rPr>
              <a:t>Project 330018599 </a:t>
            </a:r>
            <a:r>
              <a:rPr lang="en-US" sz="800" kern="0" dirty="0" smtClean="0">
                <a:solidFill>
                  <a:srgbClr val="808080"/>
                </a:solidFill>
                <a:latin typeface="Arial"/>
                <a:cs typeface="Arial Unicode MS"/>
              </a:rPr>
              <a:t>© 2013 Gartner, Inc. and/or its affiliates. All rights reserved. </a:t>
            </a:r>
          </a:p>
        </p:txBody>
      </p:sp>
      <p:sp>
        <p:nvSpPr>
          <p:cNvPr id="9" name="Text Box 21"/>
          <p:cNvSpPr txBox="1">
            <a:spLocks noChangeArrowheads="1"/>
          </p:cNvSpPr>
          <p:nvPr/>
        </p:nvSpPr>
        <p:spPr bwMode="gray">
          <a:xfrm>
            <a:off x="4405828" y="6500221"/>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pitchFamily="34" charset="-128"/>
              </a:rPr>
              <a:pPr algn="ctr">
                <a:defRPr/>
              </a:pPr>
              <a:t>‹#›</a:t>
            </a:fld>
            <a:endParaRPr lang="en-US" altLang="en-US" sz="800">
              <a:solidFill>
                <a:srgbClr val="808080"/>
              </a:solidFill>
              <a:latin typeface="Arial"/>
              <a:cs typeface="Arial Unicode MS" pitchFamily="34" charset="-128"/>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379"/>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770734921"/>
      </p:ext>
    </p:extLst>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304610064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39"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20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20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367"/>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309919612"/>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 29/08/2013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7B8215FF-0045-4A2E-96FE-50B24B85F285}"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27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2434405780"/>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 id="2147485051" r:id="rId13"/>
    <p:sldLayoutId id="2147485052" r:id="rId14"/>
    <p:sldLayoutId id="2147485053" r:id="rId15"/>
    <p:sldLayoutId id="2147485054" r:id="rId16"/>
    <p:sldLayoutId id="2147485055" r:id="rId17"/>
    <p:sldLayoutId id="2147485056"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lang="en-US"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69"/>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2"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3663C16F-8675-4539-B47E-4E4E873454A7}"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253"/>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07200426"/>
      </p:ext>
    </p:extLst>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 id="2147485069" r:id="rId12"/>
    <p:sldLayoutId id="2147485070" r:id="rId13"/>
    <p:sldLayoutId id="2147485071" r:id="rId14"/>
    <p:sldLayoutId id="2147485072" r:id="rId15"/>
    <p:sldLayoutId id="2147485073" r:id="rId16"/>
    <p:sldLayoutId id="2147485074" r:id="rId17"/>
    <p:sldLayoutId id="2147485075"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white_regularpage_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ftr" sz="quarter" idx="3"/>
          </p:nvPr>
        </p:nvSpPr>
        <p:spPr bwMode="auto">
          <a:xfrm>
            <a:off x="2284413" y="6477000"/>
            <a:ext cx="24114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pPr eaLnBrk="0" hangingPunct="0"/>
            <a:endParaRPr lang="en-GB" altLang="da-DK" smtClean="0">
              <a:solidFill>
                <a:srgbClr val="000000"/>
              </a:solidFill>
              <a:latin typeface="Arial"/>
              <a:cs typeface="+mn-cs"/>
            </a:endParaRPr>
          </a:p>
        </p:txBody>
      </p:sp>
      <p:sp>
        <p:nvSpPr>
          <p:cNvPr id="5125" name="Rectangle 5"/>
          <p:cNvSpPr>
            <a:spLocks noGrp="1" noChangeArrowheads="1"/>
          </p:cNvSpPr>
          <p:nvPr>
            <p:ph type="sldNum" sz="quarter" idx="4"/>
          </p:nvPr>
        </p:nvSpPr>
        <p:spPr bwMode="auto">
          <a:xfrm>
            <a:off x="152400" y="6477000"/>
            <a:ext cx="381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pPr eaLnBrk="0" hangingPunct="0"/>
            <a:fld id="{D4B466F4-7AED-4D6E-8BBE-89DD63851BB9}" type="slidenum">
              <a:rPr lang="en-GB" altLang="da-DK" smtClean="0">
                <a:solidFill>
                  <a:srgbClr val="000000"/>
                </a:solidFill>
                <a:latin typeface="Arial"/>
                <a:cs typeface="+mn-cs"/>
              </a:rPr>
              <a:pPr eaLnBrk="0" hangingPunct="0"/>
              <a:t>‹#›</a:t>
            </a:fld>
            <a:endParaRPr lang="en-GB" altLang="da-DK" smtClean="0">
              <a:solidFill>
                <a:srgbClr val="000000"/>
              </a:solidFill>
              <a:latin typeface="Arial"/>
              <a:cs typeface="+mn-cs"/>
            </a:endParaRPr>
          </a:p>
        </p:txBody>
      </p:sp>
      <p:sp>
        <p:nvSpPr>
          <p:cNvPr id="5126" name="Rectangle 6"/>
          <p:cNvSpPr>
            <a:spLocks noGrp="1" noChangeArrowheads="1"/>
          </p:cNvSpPr>
          <p:nvPr>
            <p:ph type="body" idx="1"/>
          </p:nvPr>
        </p:nvSpPr>
        <p:spPr bwMode="auto">
          <a:xfrm>
            <a:off x="455613" y="1905000"/>
            <a:ext cx="82311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a-DK" smtClean="0"/>
              <a:t>Click to edit Master text styles</a:t>
            </a:r>
          </a:p>
          <a:p>
            <a:pPr lvl="1"/>
            <a:r>
              <a:rPr lang="en-GB" altLang="da-DK" smtClean="0"/>
              <a:t>Second level</a:t>
            </a:r>
          </a:p>
          <a:p>
            <a:pPr lvl="2"/>
            <a:r>
              <a:rPr lang="en-GB" altLang="da-DK" smtClean="0"/>
              <a:t>Third level</a:t>
            </a:r>
          </a:p>
          <a:p>
            <a:pPr lvl="3"/>
            <a:r>
              <a:rPr lang="en-GB" altLang="da-DK" smtClean="0"/>
              <a:t>Fourth level</a:t>
            </a:r>
          </a:p>
          <a:p>
            <a:pPr lvl="4"/>
            <a:r>
              <a:rPr lang="en-GB" altLang="da-DK" smtClean="0"/>
              <a:t>Fift level</a:t>
            </a:r>
          </a:p>
        </p:txBody>
      </p:sp>
      <p:sp>
        <p:nvSpPr>
          <p:cNvPr id="5127" name="Rectangle 7"/>
          <p:cNvSpPr>
            <a:spLocks noGrp="1" noChangeArrowheads="1"/>
          </p:cNvSpPr>
          <p:nvPr>
            <p:ph type="title"/>
          </p:nvPr>
        </p:nvSpPr>
        <p:spPr bwMode="auto">
          <a:xfrm>
            <a:off x="455613" y="990600"/>
            <a:ext cx="82311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a-DK" smtClean="0"/>
              <a:t>Click to edit Master title style</a:t>
            </a:r>
          </a:p>
        </p:txBody>
      </p:sp>
      <p:pic>
        <p:nvPicPr>
          <p:cNvPr id="5128" name="Picture 8" descr="white template regularpage masterbrand norde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325" y="196850"/>
            <a:ext cx="813435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26869"/>
      </p:ext>
    </p:extLst>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 id="2147485088" r:id="rId12"/>
  </p:sldLayoutIdLst>
  <p:hf hdr="0" ftr="0" dt="0"/>
  <p:txStyles>
    <p:titleStyle>
      <a:lvl1pPr algn="l" rtl="0" eaLnBrk="0" fontAlgn="base" hangingPunct="0">
        <a:spcBef>
          <a:spcPct val="0"/>
        </a:spcBef>
        <a:spcAft>
          <a:spcPct val="0"/>
        </a:spcAft>
        <a:buClr>
          <a:schemeClr val="tx1"/>
        </a:buClr>
        <a:defRPr sz="2800" b="1">
          <a:solidFill>
            <a:schemeClr val="tx1"/>
          </a:solidFill>
          <a:latin typeface="+mj-lt"/>
          <a:ea typeface="+mj-ea"/>
          <a:cs typeface="+mj-cs"/>
        </a:defRPr>
      </a:lvl1pPr>
      <a:lvl2pPr algn="l" rtl="0" eaLnBrk="0" fontAlgn="base" hangingPunct="0">
        <a:spcBef>
          <a:spcPct val="0"/>
        </a:spcBef>
        <a:spcAft>
          <a:spcPct val="0"/>
        </a:spcAft>
        <a:buClr>
          <a:schemeClr val="tx1"/>
        </a:buClr>
        <a:defRPr sz="2800" b="1">
          <a:solidFill>
            <a:schemeClr val="tx1"/>
          </a:solidFill>
          <a:latin typeface="Arial" charset="0"/>
        </a:defRPr>
      </a:lvl2pPr>
      <a:lvl3pPr algn="l" rtl="0" eaLnBrk="0" fontAlgn="base" hangingPunct="0">
        <a:spcBef>
          <a:spcPct val="0"/>
        </a:spcBef>
        <a:spcAft>
          <a:spcPct val="0"/>
        </a:spcAft>
        <a:buClr>
          <a:schemeClr val="tx1"/>
        </a:buClr>
        <a:defRPr sz="2800" b="1">
          <a:solidFill>
            <a:schemeClr val="tx1"/>
          </a:solidFill>
          <a:latin typeface="Arial" charset="0"/>
        </a:defRPr>
      </a:lvl3pPr>
      <a:lvl4pPr algn="l" rtl="0" eaLnBrk="0" fontAlgn="base" hangingPunct="0">
        <a:spcBef>
          <a:spcPct val="0"/>
        </a:spcBef>
        <a:spcAft>
          <a:spcPct val="0"/>
        </a:spcAft>
        <a:buClr>
          <a:schemeClr val="tx1"/>
        </a:buClr>
        <a:defRPr sz="2800" b="1">
          <a:solidFill>
            <a:schemeClr val="tx1"/>
          </a:solidFill>
          <a:latin typeface="Arial" charset="0"/>
        </a:defRPr>
      </a:lvl4pPr>
      <a:lvl5pPr algn="l" rtl="0" eaLnBrk="0" fontAlgn="base" hangingPunct="0">
        <a:spcBef>
          <a:spcPct val="0"/>
        </a:spcBef>
        <a:spcAft>
          <a:spcPct val="0"/>
        </a:spcAft>
        <a:buClr>
          <a:schemeClr val="tx1"/>
        </a:buClr>
        <a:defRPr sz="2800" b="1">
          <a:solidFill>
            <a:schemeClr val="tx1"/>
          </a:solidFill>
          <a:latin typeface="Arial" charset="0"/>
        </a:defRPr>
      </a:lvl5pPr>
      <a:lvl6pPr marL="457200" algn="l" rtl="0" eaLnBrk="0" fontAlgn="base" hangingPunct="0">
        <a:spcBef>
          <a:spcPct val="0"/>
        </a:spcBef>
        <a:spcAft>
          <a:spcPct val="0"/>
        </a:spcAft>
        <a:buClr>
          <a:schemeClr val="tx1"/>
        </a:buClr>
        <a:defRPr sz="2800" b="1">
          <a:solidFill>
            <a:schemeClr val="tx1"/>
          </a:solidFill>
          <a:latin typeface="Arial" charset="0"/>
        </a:defRPr>
      </a:lvl6pPr>
      <a:lvl7pPr marL="914400" algn="l" rtl="0" eaLnBrk="0" fontAlgn="base" hangingPunct="0">
        <a:spcBef>
          <a:spcPct val="0"/>
        </a:spcBef>
        <a:spcAft>
          <a:spcPct val="0"/>
        </a:spcAft>
        <a:buClr>
          <a:schemeClr val="tx1"/>
        </a:buClr>
        <a:defRPr sz="2800" b="1">
          <a:solidFill>
            <a:schemeClr val="tx1"/>
          </a:solidFill>
          <a:latin typeface="Arial" charset="0"/>
        </a:defRPr>
      </a:lvl7pPr>
      <a:lvl8pPr marL="1371600" algn="l" rtl="0" eaLnBrk="0" fontAlgn="base" hangingPunct="0">
        <a:spcBef>
          <a:spcPct val="0"/>
        </a:spcBef>
        <a:spcAft>
          <a:spcPct val="0"/>
        </a:spcAft>
        <a:buClr>
          <a:schemeClr val="tx1"/>
        </a:buClr>
        <a:defRPr sz="2800" b="1">
          <a:solidFill>
            <a:schemeClr val="tx1"/>
          </a:solidFill>
          <a:latin typeface="Arial" charset="0"/>
        </a:defRPr>
      </a:lvl8pPr>
      <a:lvl9pPr marL="1828800" algn="l" rtl="0" eaLnBrk="0" fontAlgn="base" hangingPunct="0">
        <a:spcBef>
          <a:spcPct val="0"/>
        </a:spcBef>
        <a:spcAft>
          <a:spcPct val="0"/>
        </a:spcAft>
        <a:buClr>
          <a:schemeClr val="tx1"/>
        </a:buClr>
        <a:defRPr sz="2800" b="1">
          <a:solidFill>
            <a:schemeClr val="tx1"/>
          </a:solidFill>
          <a:latin typeface="Arial" charset="0"/>
        </a:defRPr>
      </a:lvl9pPr>
    </p:titleStyle>
    <p:bodyStyle>
      <a:lvl1pPr marL="284163" indent="-284163" algn="l" defTabSz="1282700" rtl="0" eaLnBrk="0" fontAlgn="base" hangingPunct="0">
        <a:spcBef>
          <a:spcPct val="50000"/>
        </a:spcBef>
        <a:spcAft>
          <a:spcPct val="0"/>
        </a:spcAft>
        <a:buClr>
          <a:schemeClr val="tx1"/>
        </a:buClr>
        <a:buSzPct val="80000"/>
        <a:buFont typeface="Wingdings" pitchFamily="2" charset="2"/>
        <a:buChar char="l"/>
        <a:defRPr sz="2000" b="1">
          <a:solidFill>
            <a:schemeClr val="tx1"/>
          </a:solidFill>
          <a:latin typeface="+mn-lt"/>
          <a:ea typeface="+mn-ea"/>
          <a:cs typeface="+mn-cs"/>
        </a:defRPr>
      </a:lvl1pPr>
      <a:lvl2pPr marL="668338"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2pPr>
      <a:lvl3pPr marL="1050925" indent="-192088"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3pPr>
      <a:lvl4pPr marL="1435100" indent="-193675"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4pPr>
      <a:lvl5pPr marL="20097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5pPr>
      <a:lvl6pPr marL="24669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6pPr>
      <a:lvl7pPr marL="29241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7pPr>
      <a:lvl8pPr marL="33813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8pPr>
      <a:lvl9pPr marL="3838575" indent="-298450" algn="l" defTabSz="1282700" rtl="0" eaLnBrk="0" fontAlgn="base" hangingPunct="0">
        <a:spcBef>
          <a:spcPct val="50000"/>
        </a:spcBef>
        <a:spcAft>
          <a:spcPct val="0"/>
        </a:spcAft>
        <a:buClr>
          <a:schemeClr val="tx1"/>
        </a:buClr>
        <a:buSzPct val="120000"/>
        <a:buChar char="–"/>
        <a:defRPr sz="16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3"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663" y="6454775"/>
            <a:ext cx="198437" cy="122238"/>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B7AFF4D8-9695-491C-99CF-DE4FD1469000}" type="slidenum">
              <a:rPr lang="en-US" smtClean="0">
                <a:solidFill>
                  <a:srgbClr val="191919"/>
                </a:solidFill>
                <a:latin typeface="Arial"/>
                <a:cs typeface="Arial"/>
              </a:rPr>
              <a:pPr/>
              <a:t>‹#›</a:t>
            </a:fld>
            <a:r>
              <a:rPr lang="en-US" smtClean="0">
                <a:solidFill>
                  <a:srgbClr val="191919"/>
                </a:solidFill>
                <a:latin typeface="Arial"/>
                <a:cs typeface="Arial"/>
              </a:rPr>
              <a:t> </a:t>
            </a:r>
            <a:r>
              <a:rPr lang="en-US" smtClean="0">
                <a:solidFill>
                  <a:srgbClr val="646464"/>
                </a:solidFill>
                <a:latin typeface="Arial"/>
                <a:cs typeface="Arial"/>
              </a:rPr>
              <a:t>•</a:t>
            </a:r>
            <a:endParaRPr lang="en-US" smtClean="0">
              <a:solidFill>
                <a:srgbClr val="191919"/>
              </a:solidFill>
              <a:latin typeface="Arial"/>
              <a:cs typeface="Arial"/>
            </a:endParaRPr>
          </a:p>
        </p:txBody>
      </p:sp>
      <p:grpSp>
        <p:nvGrpSpPr>
          <p:cNvPr id="1029" name="Group 3"/>
          <p:cNvGrpSpPr>
            <a:grpSpLocks/>
          </p:cNvGrpSpPr>
          <p:nvPr/>
        </p:nvGrpSpPr>
        <p:grpSpPr bwMode="auto">
          <a:xfrm>
            <a:off x="0"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endParaRPr lang="sv-SE" sz="1800" smtClean="0">
                  <a:solidFill>
                    <a:srgbClr val="FFFFFF"/>
                  </a:solidFill>
                </a:endParaRPr>
              </a:p>
            </p:txBody>
          </p:sp>
        </p:grpSp>
        <p:pic>
          <p:nvPicPr>
            <p:cNvPr id="1031" name="Picture 10"/>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0905694"/>
      </p:ext>
    </p:extLst>
  </p:cSld>
  <p:clrMap bg1="lt1" tx1="dk1" bg2="lt2" tx2="dk2" accent1="accent1" accent2="accent2" accent3="accent3" accent4="accent4" accent5="accent5" accent6="accent6" hlink="hlink" folHlink="folHlink"/>
  <p:sldLayoutIdLst>
    <p:sldLayoutId id="2147485090" r:id="rId1"/>
    <p:sldLayoutId id="2147485091" r:id="rId2"/>
    <p:sldLayoutId id="2147485092" r:id="rId3"/>
    <p:sldLayoutId id="2147485093" r:id="rId4"/>
    <p:sldLayoutId id="2147485094" r:id="rId5"/>
    <p:sldLayoutId id="2147485095" r:id="rId6"/>
    <p:sldLayoutId id="2147485096" r:id="rId7"/>
    <p:sldLayoutId id="2147485097" r:id="rId8"/>
    <p:sldLayoutId id="2147485098" r:id="rId9"/>
    <p:sldLayoutId id="2147485099" r:id="rId10"/>
    <p:sldLayoutId id="2147485100" r:id="rId11"/>
    <p:sldLayoutId id="2147485101" r:id="rId12"/>
    <p:sldLayoutId id="2147485102" r:id="rId13"/>
    <p:sldLayoutId id="2147485103" r:id="rId14"/>
    <p:sldLayoutId id="2147485104" r:id="rId15"/>
    <p:sldLayoutId id="2147485105" r:id="rId16"/>
    <p:sldLayoutId id="2147485106" r:id="rId17"/>
    <p:sldLayoutId id="2147485107" r:id="rId18"/>
    <p:sldLayoutId id="2147485108" r:id="rId19"/>
    <p:sldLayoutId id="2147485109" r:id="rId20"/>
    <p:sldLayoutId id="2147485110" r:id="rId21"/>
    <p:sldLayoutId id="2147485111" r:id="rId22"/>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761"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US">
                <a:solidFill>
                  <a:srgbClr val="191919"/>
                </a:solidFill>
              </a:rPr>
              <a:pPr/>
              <a:t>‹#›</a:t>
            </a:fld>
            <a:r>
              <a:rPr lang="en-US" dirty="0">
                <a:solidFill>
                  <a:srgbClr val="191919"/>
                </a:solidFill>
              </a:rPr>
              <a:t> </a:t>
            </a:r>
            <a:r>
              <a:rPr lang="en-US" dirty="0">
                <a:solidFill>
                  <a:srgbClr val="646464"/>
                </a:solidFill>
              </a:rPr>
              <a:t>•</a:t>
            </a:r>
            <a:endParaRPr lang="en-US"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sv-SE"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3908586"/>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 id="2147484686" r:id="rId14"/>
    <p:sldLayoutId id="2147484687" r:id="rId15"/>
    <p:sldLayoutId id="2147484688" r:id="rId16"/>
    <p:sldLayoutId id="2147484689" r:id="rId17"/>
    <p:sldLayoutId id="2147484690" r:id="rId18"/>
    <p:sldLayoutId id="2147484691" r:id="rId19"/>
    <p:sldLayoutId id="2147484692" r:id="rId20"/>
    <p:sldLayoutId id="2147484693"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5552" algn="l" rtl="0" fontAlgn="base">
        <a:spcBef>
          <a:spcPct val="0"/>
        </a:spcBef>
        <a:spcAft>
          <a:spcPct val="0"/>
        </a:spcAft>
        <a:defRPr sz="2200" b="1">
          <a:solidFill>
            <a:srgbClr val="191919"/>
          </a:solidFill>
          <a:latin typeface="Arial" charset="0"/>
          <a:cs typeface="Arial" charset="0"/>
        </a:defRPr>
      </a:lvl6pPr>
      <a:lvl7pPr marL="911109" algn="l" rtl="0" fontAlgn="base">
        <a:spcBef>
          <a:spcPct val="0"/>
        </a:spcBef>
        <a:spcAft>
          <a:spcPct val="0"/>
        </a:spcAft>
        <a:defRPr sz="2200" b="1">
          <a:solidFill>
            <a:srgbClr val="191919"/>
          </a:solidFill>
          <a:latin typeface="Arial" charset="0"/>
          <a:cs typeface="Arial" charset="0"/>
        </a:defRPr>
      </a:lvl7pPr>
      <a:lvl8pPr marL="1366666" algn="l" rtl="0" fontAlgn="base">
        <a:spcBef>
          <a:spcPct val="0"/>
        </a:spcBef>
        <a:spcAft>
          <a:spcPct val="0"/>
        </a:spcAft>
        <a:defRPr sz="2200" b="1">
          <a:solidFill>
            <a:srgbClr val="191919"/>
          </a:solidFill>
          <a:latin typeface="Arial" charset="0"/>
          <a:cs typeface="Arial" charset="0"/>
        </a:defRPr>
      </a:lvl8pPr>
      <a:lvl9pPr marL="1822220" algn="l" rtl="0" fontAlgn="base">
        <a:spcBef>
          <a:spcPct val="0"/>
        </a:spcBef>
        <a:spcAft>
          <a:spcPct val="0"/>
        </a:spcAft>
        <a:defRPr sz="2200" b="1">
          <a:solidFill>
            <a:srgbClr val="191919"/>
          </a:solidFill>
          <a:latin typeface="Arial" charset="0"/>
          <a:cs typeface="Arial" charset="0"/>
        </a:defRPr>
      </a:lvl9pPr>
    </p:titleStyle>
    <p:bodyStyle>
      <a:lvl1pPr marL="284722" indent="-284722"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40277"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95835"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51389"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106940" indent="-284722"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19443"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74995"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30554"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86106" marR="0" indent="-341667" algn="l" defTabSz="911109"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1109" rtl="0" eaLnBrk="1" latinLnBrk="0" hangingPunct="1">
        <a:defRPr sz="1800" kern="1200">
          <a:solidFill>
            <a:schemeClr val="tx1"/>
          </a:solidFill>
          <a:latin typeface="+mn-lt"/>
          <a:ea typeface="+mn-ea"/>
          <a:cs typeface="+mn-cs"/>
        </a:defRPr>
      </a:lvl1pPr>
      <a:lvl2pPr marL="455552" algn="l" defTabSz="911109" rtl="0" eaLnBrk="1" latinLnBrk="0" hangingPunct="1">
        <a:defRPr sz="1800" kern="1200">
          <a:solidFill>
            <a:schemeClr val="tx1"/>
          </a:solidFill>
          <a:latin typeface="+mn-lt"/>
          <a:ea typeface="+mn-ea"/>
          <a:cs typeface="+mn-cs"/>
        </a:defRPr>
      </a:lvl2pPr>
      <a:lvl3pPr marL="911109" algn="l" defTabSz="911109" rtl="0" eaLnBrk="1" latinLnBrk="0" hangingPunct="1">
        <a:defRPr sz="1800" kern="1200">
          <a:solidFill>
            <a:schemeClr val="tx1"/>
          </a:solidFill>
          <a:latin typeface="+mn-lt"/>
          <a:ea typeface="+mn-ea"/>
          <a:cs typeface="+mn-cs"/>
        </a:defRPr>
      </a:lvl3pPr>
      <a:lvl4pPr marL="1366666" algn="l" defTabSz="911109" rtl="0" eaLnBrk="1" latinLnBrk="0" hangingPunct="1">
        <a:defRPr sz="1800" kern="1200">
          <a:solidFill>
            <a:schemeClr val="tx1"/>
          </a:solidFill>
          <a:latin typeface="+mn-lt"/>
          <a:ea typeface="+mn-ea"/>
          <a:cs typeface="+mn-cs"/>
        </a:defRPr>
      </a:lvl4pPr>
      <a:lvl5pPr marL="1822220" algn="l" defTabSz="911109" rtl="0" eaLnBrk="1" latinLnBrk="0" hangingPunct="1">
        <a:defRPr sz="1800" kern="1200">
          <a:solidFill>
            <a:schemeClr val="tx1"/>
          </a:solidFill>
          <a:latin typeface="+mn-lt"/>
          <a:ea typeface="+mn-ea"/>
          <a:cs typeface="+mn-cs"/>
        </a:defRPr>
      </a:lvl5pPr>
      <a:lvl6pPr marL="2277776" algn="l" defTabSz="911109" rtl="0" eaLnBrk="1" latinLnBrk="0" hangingPunct="1">
        <a:defRPr sz="1800" kern="1200">
          <a:solidFill>
            <a:schemeClr val="tx1"/>
          </a:solidFill>
          <a:latin typeface="+mn-lt"/>
          <a:ea typeface="+mn-ea"/>
          <a:cs typeface="+mn-cs"/>
        </a:defRPr>
      </a:lvl6pPr>
      <a:lvl7pPr marL="2733333" algn="l" defTabSz="911109" rtl="0" eaLnBrk="1" latinLnBrk="0" hangingPunct="1">
        <a:defRPr sz="1800" kern="1200">
          <a:solidFill>
            <a:schemeClr val="tx1"/>
          </a:solidFill>
          <a:latin typeface="+mn-lt"/>
          <a:ea typeface="+mn-ea"/>
          <a:cs typeface="+mn-cs"/>
        </a:defRPr>
      </a:lvl7pPr>
      <a:lvl8pPr marL="3188887" algn="l" defTabSz="911109" rtl="0" eaLnBrk="1" latinLnBrk="0" hangingPunct="1">
        <a:defRPr sz="1800" kern="1200">
          <a:solidFill>
            <a:schemeClr val="tx1"/>
          </a:solidFill>
          <a:latin typeface="+mn-lt"/>
          <a:ea typeface="+mn-ea"/>
          <a:cs typeface="+mn-cs"/>
        </a:defRPr>
      </a:lvl8pPr>
      <a:lvl9pPr marL="3644442" algn="l" defTabSz="911109"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 07/03/2013</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04C26663-6AA8-414D-9BF0-E9418C6743A9}"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814464000"/>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 id="2147485124" r:id="rId12"/>
    <p:sldLayoutId id="2147485125" r:id="rId13"/>
    <p:sldLayoutId id="2147485126" r:id="rId14"/>
    <p:sldLayoutId id="2147485127" r:id="rId15"/>
    <p:sldLayoutId id="2147485128" r:id="rId16"/>
    <p:sldLayoutId id="2147485129" r:id="rId17"/>
    <p:sldLayoutId id="2147485130"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EE504C81-5604-414C-BA9A-E9888C10EB3B}" type="slidenum">
              <a:rPr lang="da-DK" smtClean="0">
                <a:solidFill>
                  <a:srgbClr val="191919"/>
                </a:solidFill>
                <a:latin typeface="Arial"/>
                <a:cs typeface="Arial"/>
              </a:rPr>
              <a:pPr fontAlgn="auto">
                <a:spcBef>
                  <a:spcPts val="0"/>
                </a:spcBef>
                <a:spcAft>
                  <a:spcPts val="0"/>
                </a:spcAft>
              </a:pPr>
              <a:t>‹#›</a:t>
            </a:fld>
            <a:endParaRPr lang="da-DK">
              <a:solidFill>
                <a:srgbClr val="191919"/>
              </a:solidFill>
              <a:latin typeface="Arial"/>
              <a:cs typeface="Aria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3216443708"/>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 id="2147485143" r:id="rId12"/>
    <p:sldLayoutId id="2147485144" r:id="rId13"/>
    <p:sldLayoutId id="2147485145" r:id="rId14"/>
    <p:sldLayoutId id="2147485146" r:id="rId15"/>
    <p:sldLayoutId id="2147485147" r:id="rId16"/>
    <p:sldLayoutId id="2147485148" r:id="rId17"/>
    <p:sldLayoutId id="2147485149" r:id="rId18"/>
    <p:sldLayoutId id="2147485150" r:id="rId19"/>
    <p:sldLayoutId id="2147485151"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da-DK" smtClean="0"/>
              <a:t>Klik for at redigere i master</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7" name="Date Placeholder 2"/>
          <p:cNvSpPr>
            <a:spLocks noGrp="1"/>
          </p:cNvSpPr>
          <p:nvPr>
            <p:ph type="dt" sz="half" idx="10"/>
          </p:nvPr>
        </p:nvSpPr>
        <p:spPr>
          <a:xfrm>
            <a:off x="6863417" y="6609981"/>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EE504C81-5604-414C-BA9A-E9888C10EB3B}" type="slidenum">
              <a:rPr lang="da-DK" smtClean="0">
                <a:solidFill>
                  <a:srgbClr val="191919"/>
                </a:solidFill>
                <a:latin typeface="Arial"/>
                <a:cs typeface="Arial"/>
              </a:rPr>
              <a:pPr fontAlgn="auto">
                <a:spcBef>
                  <a:spcPts val="0"/>
                </a:spcBef>
                <a:spcAft>
                  <a:spcPts val="0"/>
                </a:spcAft>
              </a:pPr>
              <a:t>‹#›</a:t>
            </a:fld>
            <a:endParaRPr lang="da-DK">
              <a:solidFill>
                <a:srgbClr val="191919"/>
              </a:solidFill>
              <a:latin typeface="Arial"/>
              <a:cs typeface="Arial"/>
            </a:endParaRPr>
          </a:p>
        </p:txBody>
      </p:sp>
      <p:sp>
        <p:nvSpPr>
          <p:cNvPr id="10" name="Footer Placeholder 3"/>
          <p:cNvSpPr>
            <a:spLocks noGrp="1"/>
          </p:cNvSpPr>
          <p:nvPr>
            <p:ph type="ftr" sz="quarter" idx="3"/>
          </p:nvPr>
        </p:nvSpPr>
        <p:spPr>
          <a:xfrm>
            <a:off x="8773146" y="6456265"/>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da-DK" smtClean="0">
                <a:solidFill>
                  <a:srgbClr val="191919"/>
                </a:solidFill>
              </a:rPr>
              <a:t> </a:t>
            </a:r>
            <a:endParaRPr lang="da-DK">
              <a:solidFill>
                <a:srgbClr val="191919"/>
              </a:solidFill>
            </a:endParaRPr>
          </a:p>
        </p:txBody>
      </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20724440"/>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56" r:id="rId4"/>
    <p:sldLayoutId id="2147485157" r:id="rId5"/>
    <p:sldLayoutId id="2147485158" r:id="rId6"/>
    <p:sldLayoutId id="2147485159" r:id="rId7"/>
    <p:sldLayoutId id="2147485160" r:id="rId8"/>
    <p:sldLayoutId id="2147485161" r:id="rId9"/>
    <p:sldLayoutId id="2147485162" r:id="rId10"/>
    <p:sldLayoutId id="2147485163" r:id="rId11"/>
    <p:sldLayoutId id="2147485164" r:id="rId12"/>
    <p:sldLayoutId id="2147485165" r:id="rId13"/>
    <p:sldLayoutId id="2147485166" r:id="rId14"/>
    <p:sldLayoutId id="2147485167" r:id="rId15"/>
    <p:sldLayoutId id="2147485168" r:id="rId16"/>
    <p:sldLayoutId id="2147485169" r:id="rId17"/>
    <p:sldLayoutId id="2147485170" r:id="rId18"/>
    <p:sldLayoutId id="2147485171" r:id="rId19"/>
    <p:sldLayoutId id="2147485172"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pPr fontAlgn="auto">
              <a:spcBef>
                <a:spcPts val="0"/>
              </a:spcBef>
              <a:spcAft>
                <a:spcPts val="0"/>
              </a:spcAft>
            </a:pPr>
            <a:endParaRPr lang="en-GB" dirty="0">
              <a:solidFill>
                <a:prstClr val="black"/>
              </a:solidFill>
            </a:endParaRPr>
          </a:p>
        </p:txBody>
      </p:sp>
      <p:sp>
        <p:nvSpPr>
          <p:cNvPr id="9" name="Slide Number Placeholder 4"/>
          <p:cNvSpPr>
            <a:spLocks noGrp="1"/>
          </p:cNvSpPr>
          <p:nvPr>
            <p:ph type="sldNum" sz="quarter" idx="12"/>
          </p:nvPr>
        </p:nvSpPr>
        <p:spPr>
          <a:xfrm>
            <a:off x="8604448" y="6312447"/>
            <a:ext cx="198385" cy="122400"/>
          </a:xfrm>
          <a:prstGeom prst="rect">
            <a:avLst/>
          </a:prstGeom>
        </p:spPr>
        <p:txBody>
          <a:bodyPr lIns="0" tIns="0" rIns="0" bIns="0" anchor="t" anchorCtr="0">
            <a:spAutoFit/>
          </a:bodyPr>
          <a:lstStyle>
            <a:lvl1pPr algn="r">
              <a:defRPr sz="800">
                <a:latin typeface="Calibri" pitchFamily="34" charset="0"/>
              </a:defRPr>
            </a:lvl1pPr>
          </a:lstStyle>
          <a:p>
            <a:pPr fontAlgn="auto">
              <a:spcBef>
                <a:spcPts val="0"/>
              </a:spcBef>
              <a:spcAft>
                <a:spcPts val="0"/>
              </a:spcAft>
            </a:pPr>
            <a:fld id="{DA18B485-BBDD-43BF-B291-A13D1070D9D3}" type="slidenum">
              <a:rPr lang="en-GB" smtClean="0">
                <a:solidFill>
                  <a:prstClr val="black"/>
                </a:solidFill>
                <a:cs typeface="Arial"/>
              </a:rPr>
              <a:pPr fontAlgn="auto">
                <a:spcBef>
                  <a:spcPts val="0"/>
                </a:spcBef>
                <a:spcAft>
                  <a:spcPts val="0"/>
                </a:spcAft>
              </a:pPr>
              <a:t>‹#›</a:t>
            </a:fld>
            <a:endParaRPr lang="en-GB" dirty="0">
              <a:solidFill>
                <a:prstClr val="black"/>
              </a:solidFill>
              <a:cs typeface="Aria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pPr fontAlgn="auto">
              <a:spcBef>
                <a:spcPts val="0"/>
              </a:spcBef>
              <a:spcAft>
                <a:spcPts val="0"/>
              </a:spcAft>
            </a:pPr>
            <a:endParaRPr lang="en-GB" dirty="0">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a:cs typeface="Arial"/>
                </a:endParaRPr>
              </a:p>
            </p:txBody>
          </p:sp>
        </p:grpSp>
        <p:pic>
          <p:nvPicPr>
            <p:cNvPr id="11" name="Picture 10"/>
            <p:cNvPicPr>
              <a:picLocks noChangeAspect="1"/>
            </p:cNvPicPr>
            <p:nvPr/>
          </p:nvPicPr>
          <p:blipFill>
            <a:blip r:embed="rId24">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849117645"/>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5" r:id="rId12"/>
    <p:sldLayoutId id="2147485186" r:id="rId13"/>
    <p:sldLayoutId id="2147485187" r:id="rId14"/>
    <p:sldLayoutId id="2147485188" r:id="rId15"/>
    <p:sldLayoutId id="2147485189" r:id="rId16"/>
    <p:sldLayoutId id="2147485190" r:id="rId17"/>
    <p:sldLayoutId id="2147485191" r:id="rId18"/>
    <p:sldLayoutId id="2147485192" r:id="rId19"/>
    <p:sldLayoutId id="2147485193" r:id="rId20"/>
    <p:sldLayoutId id="2147485194" r:id="rId21"/>
    <p:sldLayoutId id="214748519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Calibri" pitchFamily="34" charset="0"/>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pPr fontAlgn="auto">
              <a:spcBef>
                <a:spcPts val="0"/>
              </a:spcBef>
              <a:spcAft>
                <a:spcPts val="0"/>
              </a:spcAft>
            </a:pPr>
            <a:fld id="{B69E4B8D-9182-407E-8F2C-37E5CA280246}" type="datetime1">
              <a:rPr lang="en-GB" smtClean="0">
                <a:solidFill>
                  <a:prstClr val="black"/>
                </a:solidFill>
              </a:rPr>
              <a:pPr fontAlgn="auto">
                <a:spcBef>
                  <a:spcPts val="0"/>
                </a:spcBef>
                <a:spcAft>
                  <a:spcPts val="0"/>
                </a:spcAft>
              </a:pPr>
              <a:t>02/05/2016</a:t>
            </a:fld>
            <a:endParaRPr lang="en-GB" dirty="0">
              <a:solidFill>
                <a:prstClr val="black"/>
              </a:solidFill>
            </a:endParaRPr>
          </a:p>
        </p:txBody>
      </p:sp>
      <p:sp>
        <p:nvSpPr>
          <p:cNvPr id="9" name="Slide Number Placeholder 4"/>
          <p:cNvSpPr>
            <a:spLocks noGrp="1"/>
          </p:cNvSpPr>
          <p:nvPr>
            <p:ph type="sldNum" sz="quarter" idx="12"/>
          </p:nvPr>
        </p:nvSpPr>
        <p:spPr>
          <a:xfrm>
            <a:off x="8604448" y="6312447"/>
            <a:ext cx="198385" cy="122400"/>
          </a:xfrm>
          <a:prstGeom prst="rect">
            <a:avLst/>
          </a:prstGeom>
        </p:spPr>
        <p:txBody>
          <a:bodyPr lIns="0" tIns="0" rIns="0" bIns="0" anchor="t" anchorCtr="0">
            <a:spAutoFit/>
          </a:bodyPr>
          <a:lstStyle>
            <a:lvl1pPr algn="r">
              <a:defRPr sz="800">
                <a:latin typeface="Calibri" pitchFamily="34" charset="0"/>
              </a:defRPr>
            </a:lvl1pPr>
          </a:lstStyle>
          <a:p>
            <a:pPr fontAlgn="auto">
              <a:spcBef>
                <a:spcPts val="0"/>
              </a:spcBef>
              <a:spcAft>
                <a:spcPts val="0"/>
              </a:spcAft>
            </a:pPr>
            <a:fld id="{DA18B485-BBDD-43BF-B291-A13D1070D9D3}" type="slidenum">
              <a:rPr lang="en-GB" smtClean="0">
                <a:solidFill>
                  <a:prstClr val="black"/>
                </a:solidFill>
                <a:cs typeface="Arial"/>
              </a:rPr>
              <a:pPr fontAlgn="auto">
                <a:spcBef>
                  <a:spcPts val="0"/>
                </a:spcBef>
                <a:spcAft>
                  <a:spcPts val="0"/>
                </a:spcAft>
              </a:pPr>
              <a:t>‹#›</a:t>
            </a:fld>
            <a:endParaRPr lang="en-GB" dirty="0">
              <a:solidFill>
                <a:prstClr val="black"/>
              </a:solidFill>
              <a:cs typeface="Aria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pPr fontAlgn="auto">
              <a:spcBef>
                <a:spcPts val="0"/>
              </a:spcBef>
              <a:spcAft>
                <a:spcPts val="0"/>
              </a:spcAft>
            </a:pPr>
            <a:r>
              <a:rPr lang="en-GB" smtClean="0">
                <a:solidFill>
                  <a:prstClr val="black"/>
                </a:solidFill>
              </a:rPr>
              <a:t> </a:t>
            </a:r>
            <a:endParaRPr lang="en-GB" dirty="0">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gr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91039673"/>
      </p:ext>
    </p:extLst>
  </p:cSld>
  <p:clrMap bg1="lt1" tx1="dk1" bg2="lt2" tx2="dk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 id="2147485234" r:id="rId12"/>
    <p:sldLayoutId id="2147485235" r:id="rId13"/>
    <p:sldLayoutId id="2147485236" r:id="rId14"/>
    <p:sldLayoutId id="2147485237" r:id="rId15"/>
    <p:sldLayoutId id="2147485238" r:id="rId16"/>
    <p:sldLayoutId id="2147485239" r:id="rId17"/>
    <p:sldLayoutId id="2147485240" r:id="rId18"/>
    <p:sldLayoutId id="2147485241" r:id="rId19"/>
    <p:sldLayoutId id="2147485243"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Calibri" pitchFamily="34" charset="0"/>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50"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latin typeface="Arial"/>
                <a:cs typeface="Arial"/>
              </a:rPr>
              <a:pPr/>
              <a:t>‹#›</a:t>
            </a:fld>
            <a:r>
              <a:rPr lang="en-GB" dirty="0" smtClean="0">
                <a:solidFill>
                  <a:srgbClr val="191919"/>
                </a:solidFill>
                <a:latin typeface="Arial"/>
                <a:cs typeface="Arial"/>
              </a:rPr>
              <a:t> </a:t>
            </a:r>
            <a:r>
              <a:rPr lang="en-GB" dirty="0" smtClean="0">
                <a:solidFill>
                  <a:srgbClr val="646464"/>
                </a:solidFill>
                <a:latin typeface="Arial"/>
                <a:cs typeface="Arial"/>
              </a:rPr>
              <a:t>•</a:t>
            </a:r>
            <a:endParaRPr lang="en-GB" dirty="0">
              <a:solidFill>
                <a:srgbClr val="191919"/>
              </a:solidFill>
              <a:latin typeface="Arial"/>
              <a:cs typeface="Aria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5139809"/>
      </p:ext>
    </p:extLst>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 id="2147485256" r:id="rId12"/>
    <p:sldLayoutId id="2147485257" r:id="rId13"/>
    <p:sldLayoutId id="2147485258" r:id="rId14"/>
    <p:sldLayoutId id="2147485259" r:id="rId15"/>
    <p:sldLayoutId id="2147485260" r:id="rId16"/>
    <p:sldLayoutId id="2147485261" r:id="rId17"/>
    <p:sldLayoutId id="2147485262" r:id="rId18"/>
    <p:sldLayoutId id="2147485263" r:id="rId19"/>
    <p:sldLayoutId id="2147485264" r:id="rId20"/>
    <p:sldLayoutId id="214748526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782"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latin typeface="Arial"/>
                <a:cs typeface="Arial"/>
              </a:rPr>
              <a:pPr/>
              <a:t>‹#›</a:t>
            </a:fld>
            <a:r>
              <a:rPr lang="en-GB" dirty="0" smtClean="0">
                <a:solidFill>
                  <a:srgbClr val="191919"/>
                </a:solidFill>
                <a:latin typeface="Arial"/>
                <a:cs typeface="Arial"/>
              </a:rPr>
              <a:t> </a:t>
            </a:r>
            <a:r>
              <a:rPr lang="en-GB" dirty="0" smtClean="0">
                <a:solidFill>
                  <a:srgbClr val="646464"/>
                </a:solidFill>
                <a:latin typeface="Arial"/>
                <a:cs typeface="Arial"/>
              </a:rPr>
              <a:t>•</a:t>
            </a:r>
            <a:endParaRPr lang="en-GB" dirty="0">
              <a:solidFill>
                <a:srgbClr val="191919"/>
              </a:solidFill>
              <a:latin typeface="Arial"/>
              <a:cs typeface="Aria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11840357"/>
      </p:ext>
    </p:extLst>
  </p:cSld>
  <p:clrMap bg1="lt1" tx1="dk1" bg2="lt2" tx2="dk2" accent1="accent1" accent2="accent2" accent3="accent3" accent4="accent4" accent5="accent5" accent6="accent6" hlink="hlink" folHlink="folHlink"/>
  <p:sldLayoutIdLst>
    <p:sldLayoutId id="2147485267" r:id="rId1"/>
    <p:sldLayoutId id="2147485268" r:id="rId2"/>
    <p:sldLayoutId id="2147485269" r:id="rId3"/>
    <p:sldLayoutId id="2147485270" r:id="rId4"/>
    <p:sldLayoutId id="2147485271" r:id="rId5"/>
    <p:sldLayoutId id="2147485272" r:id="rId6"/>
    <p:sldLayoutId id="2147485273" r:id="rId7"/>
    <p:sldLayoutId id="2147485274" r:id="rId8"/>
    <p:sldLayoutId id="2147485275" r:id="rId9"/>
    <p:sldLayoutId id="2147485276" r:id="rId10"/>
    <p:sldLayoutId id="2147485277" r:id="rId11"/>
    <p:sldLayoutId id="2147485278" r:id="rId12"/>
    <p:sldLayoutId id="2147485279" r:id="rId13"/>
    <p:sldLayoutId id="2147485280" r:id="rId14"/>
    <p:sldLayoutId id="2147485281" r:id="rId15"/>
    <p:sldLayoutId id="2147485282" r:id="rId16"/>
    <p:sldLayoutId id="2147485283" r:id="rId17"/>
    <p:sldLayoutId id="2147485284" r:id="rId18"/>
    <p:sldLayoutId id="2147485285" r:id="rId19"/>
    <p:sldLayoutId id="2147485286" r:id="rId20"/>
    <p:sldLayoutId id="2147485287"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765"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0208263"/>
      </p:ext>
    </p:extLst>
  </p:cSld>
  <p:clrMap bg1="lt1" tx1="dk1" bg2="lt2" tx2="dk2" accent1="accent1" accent2="accent2" accent3="accent3" accent4="accent4" accent5="accent5" accent6="accent6" hlink="hlink" folHlink="folHlink"/>
  <p:sldLayoutIdLst>
    <p:sldLayoutId id="2147485289" r:id="rId1"/>
    <p:sldLayoutId id="2147485290" r:id="rId2"/>
    <p:sldLayoutId id="2147485291" r:id="rId3"/>
    <p:sldLayoutId id="2147485292" r:id="rId4"/>
    <p:sldLayoutId id="2147485293" r:id="rId5"/>
    <p:sldLayoutId id="2147485294" r:id="rId6"/>
    <p:sldLayoutId id="2147485295" r:id="rId7"/>
    <p:sldLayoutId id="2147485296" r:id="rId8"/>
    <p:sldLayoutId id="2147485297" r:id="rId9"/>
    <p:sldLayoutId id="2147485298" r:id="rId10"/>
    <p:sldLayoutId id="2147485299" r:id="rId11"/>
    <p:sldLayoutId id="2147485300" r:id="rId12"/>
    <p:sldLayoutId id="2147485301" r:id="rId13"/>
    <p:sldLayoutId id="2147485302" r:id="rId14"/>
    <p:sldLayoutId id="2147485303" r:id="rId15"/>
    <p:sldLayoutId id="2147485304" r:id="rId16"/>
    <p:sldLayoutId id="2147485305" r:id="rId17"/>
    <p:sldLayoutId id="2147485306" r:id="rId18"/>
    <p:sldLayoutId id="2147485307" r:id="rId19"/>
    <p:sldLayoutId id="2147485308" r:id="rId20"/>
    <p:sldLayoutId id="2147485309"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765"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01768"/>
      </p:ext>
    </p:extLst>
  </p:cSld>
  <p:clrMap bg1="lt1" tx1="dk1" bg2="lt2" tx2="dk2" accent1="accent1" accent2="accent2" accent3="accent3" accent4="accent4" accent5="accent5" accent6="accent6" hlink="hlink" folHlink="folHlink"/>
  <p:sldLayoutIdLst>
    <p:sldLayoutId id="2147485311" r:id="rId1"/>
    <p:sldLayoutId id="2147485312" r:id="rId2"/>
    <p:sldLayoutId id="2147485313" r:id="rId3"/>
    <p:sldLayoutId id="2147485314" r:id="rId4"/>
    <p:sldLayoutId id="2147485315" r:id="rId5"/>
    <p:sldLayoutId id="2147485316" r:id="rId6"/>
    <p:sldLayoutId id="2147485317" r:id="rId7"/>
    <p:sldLayoutId id="2147485318" r:id="rId8"/>
    <p:sldLayoutId id="2147485319" r:id="rId9"/>
    <p:sldLayoutId id="2147485320" r:id="rId10"/>
    <p:sldLayoutId id="2147485321" r:id="rId11"/>
    <p:sldLayoutId id="2147485322" r:id="rId12"/>
    <p:sldLayoutId id="2147485323" r:id="rId13"/>
    <p:sldLayoutId id="2147485324" r:id="rId14"/>
    <p:sldLayoutId id="2147485325" r:id="rId15"/>
    <p:sldLayoutId id="2147485326" r:id="rId16"/>
    <p:sldLayoutId id="2147485327" r:id="rId17"/>
    <p:sldLayoutId id="2147485328" r:id="rId18"/>
    <p:sldLayoutId id="2147485329" r:id="rId19"/>
    <p:sldLayoutId id="2147485330" r:id="rId20"/>
    <p:sldLayoutId id="2147485331"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Calibri" pitchFamily="34" charset="0"/>
                <a:cs typeface="Arial" pitchFamily="34" charset="0"/>
              </a:defRPr>
            </a:lvl1pPr>
          </a:lstStyle>
          <a:p>
            <a:pPr fontAlgn="auto">
              <a:spcBef>
                <a:spcPts val="0"/>
              </a:spcBef>
              <a:spcAft>
                <a:spcPts val="0"/>
              </a:spcAft>
            </a:pPr>
            <a:fld id="{B69E4B8D-9182-407E-8F2C-37E5CA280246}" type="datetime1">
              <a:rPr lang="en-GB" smtClean="0">
                <a:solidFill>
                  <a:prstClr val="black"/>
                </a:solidFill>
              </a:rPr>
              <a:pPr fontAlgn="auto">
                <a:spcBef>
                  <a:spcPts val="0"/>
                </a:spcBef>
                <a:spcAft>
                  <a:spcPts val="0"/>
                </a:spcAft>
              </a:pPr>
              <a:t>02/05/2016</a:t>
            </a:fld>
            <a:endParaRPr lang="en-GB" dirty="0">
              <a:solidFill>
                <a:prstClr val="black"/>
              </a:solidFill>
            </a:endParaRPr>
          </a:p>
        </p:txBody>
      </p:sp>
      <p:sp>
        <p:nvSpPr>
          <p:cNvPr id="9" name="Slide Number Placeholder 4"/>
          <p:cNvSpPr>
            <a:spLocks noGrp="1"/>
          </p:cNvSpPr>
          <p:nvPr>
            <p:ph type="sldNum" sz="quarter" idx="12"/>
          </p:nvPr>
        </p:nvSpPr>
        <p:spPr>
          <a:xfrm>
            <a:off x="8604448" y="6312447"/>
            <a:ext cx="198385" cy="122400"/>
          </a:xfrm>
          <a:prstGeom prst="rect">
            <a:avLst/>
          </a:prstGeom>
        </p:spPr>
        <p:txBody>
          <a:bodyPr lIns="0" tIns="0" rIns="0" bIns="0" anchor="t" anchorCtr="0">
            <a:spAutoFit/>
          </a:bodyPr>
          <a:lstStyle>
            <a:lvl1pPr algn="r">
              <a:defRPr sz="800">
                <a:latin typeface="Calibri" pitchFamily="34" charset="0"/>
              </a:defRPr>
            </a:lvl1pPr>
          </a:lstStyle>
          <a:p>
            <a:pPr fontAlgn="auto">
              <a:spcBef>
                <a:spcPts val="0"/>
              </a:spcBef>
              <a:spcAft>
                <a:spcPts val="0"/>
              </a:spcAft>
            </a:pPr>
            <a:fld id="{DA18B485-BBDD-43BF-B291-A13D1070D9D3}" type="slidenum">
              <a:rPr lang="en-GB" smtClean="0">
                <a:solidFill>
                  <a:prstClr val="black"/>
                </a:solidFill>
                <a:cs typeface="Arial"/>
              </a:rPr>
              <a:pPr fontAlgn="auto">
                <a:spcBef>
                  <a:spcPts val="0"/>
                </a:spcBef>
                <a:spcAft>
                  <a:spcPts val="0"/>
                </a:spcAft>
              </a:pPr>
              <a:t>‹#›</a:t>
            </a:fld>
            <a:endParaRPr lang="en-GB" dirty="0">
              <a:solidFill>
                <a:prstClr val="black"/>
              </a:solidFill>
              <a:cs typeface="Arial"/>
            </a:endParaRPr>
          </a:p>
        </p:txBody>
      </p:sp>
      <p:sp>
        <p:nvSpPr>
          <p:cNvPr id="10" name="Footer Placeholder 3"/>
          <p:cNvSpPr>
            <a:spLocks noGrp="1"/>
          </p:cNvSpPr>
          <p:nvPr>
            <p:ph type="ftr" sz="quarter" idx="3"/>
          </p:nvPr>
        </p:nvSpPr>
        <p:spPr>
          <a:xfrm>
            <a:off x="8801935" y="6456239"/>
            <a:ext cx="65" cy="123111"/>
          </a:xfrm>
          <a:prstGeom prst="rect">
            <a:avLst/>
          </a:prstGeom>
        </p:spPr>
        <p:txBody>
          <a:bodyPr wrap="none" lIns="0" tIns="0" rIns="0" bIns="0" anchor="t" anchorCtr="0">
            <a:spAutoFit/>
          </a:bodyPr>
          <a:lstStyle>
            <a:lvl1pPr algn="r">
              <a:defRPr sz="800">
                <a:latin typeface="Calibri" pitchFamily="34" charset="0"/>
                <a:cs typeface="Arial" pitchFamily="34" charset="0"/>
              </a:defRPr>
            </a:lvl1pPr>
          </a:lstStyle>
          <a:p>
            <a:pPr fontAlgn="auto">
              <a:spcBef>
                <a:spcPts val="0"/>
              </a:spcBef>
              <a:spcAft>
                <a:spcPts val="0"/>
              </a:spcAft>
            </a:pPr>
            <a:r>
              <a:rPr lang="en-GB" smtClean="0">
                <a:solidFill>
                  <a:prstClr val="black"/>
                </a:solidFill>
              </a:rPr>
              <a:t> </a:t>
            </a:r>
            <a:endParaRPr lang="en-GB" dirty="0">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dirty="0">
                  <a:solidFill>
                    <a:srgbClr val="FFFFFF"/>
                  </a:solidFill>
                  <a:latin typeface="Calibri" pitchFamily="34" charset="0"/>
                  <a:cs typeface="Arial"/>
                </a:endParaRPr>
              </a:p>
            </p:txBody>
          </p:sp>
        </p:grpSp>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3245946954"/>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 id="2147485344" r:id="rId12"/>
    <p:sldLayoutId id="2147485345" r:id="rId13"/>
    <p:sldLayoutId id="2147485346" r:id="rId14"/>
    <p:sldLayoutId id="2147485347" r:id="rId15"/>
    <p:sldLayoutId id="2147485348" r:id="rId16"/>
    <p:sldLayoutId id="2147485349" r:id="rId17"/>
    <p:sldLayoutId id="2147485350" r:id="rId18"/>
    <p:sldLayoutId id="2147485351" r:id="rId19"/>
    <p:sldLayoutId id="2147485352" r:id="rId20"/>
    <p:sldLayoutId id="2147485353" r:id="rId21"/>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Calibri" pitchFamily="34" charset="0"/>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Calibri" pitchFamily="34" charset="0"/>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upp 8"/>
          <p:cNvGrpSpPr>
            <a:grpSpLocks/>
          </p:cNvGrpSpPr>
          <p:nvPr/>
        </p:nvGrpSpPr>
        <p:grpSpPr bwMode="auto">
          <a:xfrm>
            <a:off x="5" y="638175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800">
                  <a:solidFill>
                    <a:schemeClr val="hlink"/>
                  </a:solidFill>
                  <a:latin typeface="Arial" charset="0"/>
                  <a:cs typeface="Arial" charset="0"/>
                </a:defRPr>
              </a:lvl1pPr>
              <a:lvl2pPr marL="742950" indent="-285750" eaLnBrk="0" hangingPunct="0">
                <a:defRPr sz="800">
                  <a:solidFill>
                    <a:schemeClr val="hlink"/>
                  </a:solidFill>
                  <a:latin typeface="Arial" charset="0"/>
                  <a:cs typeface="Arial" charset="0"/>
                </a:defRPr>
              </a:lvl2pPr>
              <a:lvl3pPr marL="1143000" indent="-228600" eaLnBrk="0" hangingPunct="0">
                <a:defRPr sz="800">
                  <a:solidFill>
                    <a:schemeClr val="hlink"/>
                  </a:solidFill>
                  <a:latin typeface="Arial" charset="0"/>
                  <a:cs typeface="Arial" charset="0"/>
                </a:defRPr>
              </a:lvl3pPr>
              <a:lvl4pPr marL="1600200" indent="-228600" eaLnBrk="0" hangingPunct="0">
                <a:defRPr sz="800">
                  <a:solidFill>
                    <a:schemeClr val="hlink"/>
                  </a:solidFill>
                  <a:latin typeface="Arial" charset="0"/>
                  <a:cs typeface="Arial" charset="0"/>
                </a:defRPr>
              </a:lvl4pPr>
              <a:lvl5pPr marL="2057400" indent="-228600" eaLnBrk="0" hangingPunct="0">
                <a:defRPr sz="800">
                  <a:solidFill>
                    <a:schemeClr val="hlink"/>
                  </a:solidFill>
                  <a:latin typeface="Arial" charset="0"/>
                  <a:cs typeface="Arial" charset="0"/>
                </a:defRPr>
              </a:lvl5pPr>
              <a:lvl6pPr marL="2514600" indent="-228600" eaLnBrk="0" fontAlgn="base" hangingPunct="0">
                <a:lnSpc>
                  <a:spcPct val="90000"/>
                </a:lnSpc>
                <a:spcBef>
                  <a:spcPct val="0"/>
                </a:spcBef>
                <a:spcAft>
                  <a:spcPct val="0"/>
                </a:spcAft>
                <a:defRPr sz="800">
                  <a:solidFill>
                    <a:schemeClr val="hlink"/>
                  </a:solidFill>
                  <a:latin typeface="Arial" charset="0"/>
                  <a:cs typeface="Arial" charset="0"/>
                </a:defRPr>
              </a:lvl6pPr>
              <a:lvl7pPr marL="2971800" indent="-228600" eaLnBrk="0" fontAlgn="base" hangingPunct="0">
                <a:lnSpc>
                  <a:spcPct val="90000"/>
                </a:lnSpc>
                <a:spcBef>
                  <a:spcPct val="0"/>
                </a:spcBef>
                <a:spcAft>
                  <a:spcPct val="0"/>
                </a:spcAft>
                <a:defRPr sz="800">
                  <a:solidFill>
                    <a:schemeClr val="hlink"/>
                  </a:solidFill>
                  <a:latin typeface="Arial" charset="0"/>
                  <a:cs typeface="Arial" charset="0"/>
                </a:defRPr>
              </a:lvl7pPr>
              <a:lvl8pPr marL="3429000" indent="-228600" eaLnBrk="0" fontAlgn="base" hangingPunct="0">
                <a:lnSpc>
                  <a:spcPct val="90000"/>
                </a:lnSpc>
                <a:spcBef>
                  <a:spcPct val="0"/>
                </a:spcBef>
                <a:spcAft>
                  <a:spcPct val="0"/>
                </a:spcAft>
                <a:defRPr sz="800">
                  <a:solidFill>
                    <a:schemeClr val="hlink"/>
                  </a:solidFill>
                  <a:latin typeface="Arial" charset="0"/>
                  <a:cs typeface="Arial" charset="0"/>
                </a:defRPr>
              </a:lvl8pPr>
              <a:lvl9pPr marL="3886200" indent="-228600" eaLnBrk="0" fontAlgn="base" hangingPunct="0">
                <a:lnSpc>
                  <a:spcPct val="90000"/>
                </a:lnSpc>
                <a:spcBef>
                  <a:spcPct val="0"/>
                </a:spcBef>
                <a:spcAft>
                  <a:spcPct val="0"/>
                </a:spcAft>
                <a:defRPr sz="800">
                  <a:solidFill>
                    <a:schemeClr val="hlink"/>
                  </a:solidFill>
                  <a:latin typeface="Arial" charset="0"/>
                  <a:cs typeface="Arial" charset="0"/>
                </a:defRPr>
              </a:lvl9pPr>
            </a:lstStyle>
            <a:p>
              <a:pPr algn="ctr">
                <a:lnSpc>
                  <a:spcPct val="90000"/>
                </a:lnSpc>
              </a:pPr>
              <a:endParaRPr lang="en-US" altLang="en-US" smtClean="0">
                <a:solidFill>
                  <a:srgbClr val="FFFFFF"/>
                </a:solidFill>
              </a:endParaRPr>
            </a:p>
          </p:txBody>
        </p:sp>
        <p:sp>
          <p:nvSpPr>
            <p:cNvPr id="20" name="Ellips 8"/>
            <p:cNvSpPr/>
            <p:nvPr/>
          </p:nvSpPr>
          <p:spPr bwMode="ltGray">
            <a:xfrm>
              <a:off x="-8963" y="6436165"/>
              <a:ext cx="6354763" cy="42386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lnSpc>
                  <a:spcPct val="90000"/>
                </a:lnSpc>
                <a:spcBef>
                  <a:spcPts val="0"/>
                </a:spcBef>
                <a:spcAft>
                  <a:spcPts val="0"/>
                </a:spcAft>
                <a:defRPr/>
              </a:pPr>
              <a:endParaRPr sz="800" kern="0">
                <a:solidFill>
                  <a:srgbClr val="FFFFFF"/>
                </a:solidFill>
                <a:latin typeface="Arial"/>
                <a:cs typeface="Arial"/>
              </a:endParaRPr>
            </a:p>
          </p:txBody>
        </p:sp>
      </p:grpSp>
      <p:sp>
        <p:nvSpPr>
          <p:cNvPr id="1027" name="Title Placeholder 1"/>
          <p:cNvSpPr>
            <a:spLocks noGrp="1"/>
          </p:cNvSpPr>
          <p:nvPr>
            <p:ph type="title"/>
          </p:nvPr>
        </p:nvSpPr>
        <p:spPr bwMode="auto">
          <a:xfrm>
            <a:off x="360369"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360369" y="1044575"/>
            <a:ext cx="84613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2"/>
          <p:cNvSpPr>
            <a:spLocks noGrp="1"/>
          </p:cNvSpPr>
          <p:nvPr>
            <p:ph type="dt" sz="half" idx="10"/>
          </p:nvPr>
        </p:nvSpPr>
        <p:spPr>
          <a:xfrm>
            <a:off x="6642100" y="6604000"/>
            <a:ext cx="2159000" cy="110800"/>
          </a:xfrm>
          <a:prstGeom prst="rect">
            <a:avLst/>
          </a:prstGeom>
        </p:spPr>
        <p:txBody>
          <a:bodyPr lIns="0" tIns="0" rIns="0" bIns="0" anchor="t" anchorCtr="0">
            <a:spAutoFit/>
          </a:bodyPr>
          <a:lstStyle>
            <a:lvl1pPr algn="r">
              <a:defRPr sz="800" i="1">
                <a:latin typeface="+mn-lt"/>
                <a:cs typeface="Arial" pitchFamily="34" charset="0"/>
              </a:defRPr>
            </a:lvl1pPr>
          </a:lstStyle>
          <a:p>
            <a:pPr>
              <a:lnSpc>
                <a:spcPct val="90000"/>
              </a:lnSpc>
              <a:defRPr/>
            </a:pPr>
            <a:r>
              <a:rPr lang="en-GB">
                <a:solidFill>
                  <a:srgbClr val="005284"/>
                </a:solidFill>
              </a:rPr>
              <a:t>Marie Franzen • 03/02/2014</a:t>
            </a:r>
          </a:p>
        </p:txBody>
      </p:sp>
      <p:sp>
        <p:nvSpPr>
          <p:cNvPr id="9" name="Slide Number Placeholder 4"/>
          <p:cNvSpPr>
            <a:spLocks noGrp="1"/>
          </p:cNvSpPr>
          <p:nvPr>
            <p:ph type="sldNum" sz="quarter" idx="12"/>
          </p:nvPr>
        </p:nvSpPr>
        <p:spPr>
          <a:xfrm>
            <a:off x="8547100" y="6451600"/>
            <a:ext cx="198438" cy="110800"/>
          </a:xfrm>
          <a:prstGeom prst="rect">
            <a:avLst/>
          </a:prstGeom>
        </p:spPr>
        <p:txBody>
          <a:bodyPr vert="horz" wrap="square" lIns="0" tIns="0" rIns="0" bIns="0" numCol="1" anchor="t" anchorCtr="0" compatLnSpc="1">
            <a:prstTxWarp prst="textNoShape">
              <a:avLst/>
            </a:prstTxWarp>
            <a:spAutoFit/>
          </a:bodyPr>
          <a:lstStyle>
            <a:lvl1pPr algn="r">
              <a:defRPr/>
            </a:lvl1pPr>
          </a:lstStyle>
          <a:p>
            <a:pPr>
              <a:lnSpc>
                <a:spcPct val="90000"/>
              </a:lnSpc>
            </a:pPr>
            <a:fld id="{E12798FB-CB0D-4A4E-A821-C21A365688FE}" type="slidenum">
              <a:rPr lang="en-GB" altLang="en-US" sz="800" smtClean="0">
                <a:solidFill>
                  <a:srgbClr val="005284"/>
                </a:solidFill>
                <a:latin typeface="Arial" charset="0"/>
                <a:cs typeface="Arial" charset="0"/>
              </a:rPr>
              <a:pPr>
                <a:lnSpc>
                  <a:spcPct val="90000"/>
                </a:lnSpc>
              </a:pPr>
              <a:t>‹#›</a:t>
            </a:fld>
            <a:r>
              <a:rPr lang="en-GB" altLang="en-US" sz="800" smtClean="0">
                <a:solidFill>
                  <a:srgbClr val="005284"/>
                </a:solidFill>
                <a:latin typeface="Arial" charset="0"/>
                <a:cs typeface="Arial" charset="0"/>
              </a:rPr>
              <a:t> • </a:t>
            </a:r>
          </a:p>
        </p:txBody>
      </p:sp>
      <p:sp>
        <p:nvSpPr>
          <p:cNvPr id="10" name="Footer Placeholder 3"/>
          <p:cNvSpPr>
            <a:spLocks noGrp="1"/>
          </p:cNvSpPr>
          <p:nvPr>
            <p:ph type="ftr" sz="quarter" idx="3"/>
          </p:nvPr>
        </p:nvSpPr>
        <p:spPr>
          <a:xfrm>
            <a:off x="8773833" y="6456364"/>
            <a:ext cx="28854" cy="110800"/>
          </a:xfrm>
          <a:prstGeom prst="rect">
            <a:avLst/>
          </a:prstGeom>
        </p:spPr>
        <p:txBody>
          <a:bodyPr wrap="none" lIns="0" tIns="0" rIns="0" bIns="0" anchor="t" anchorCtr="0">
            <a:spAutoFit/>
          </a:bodyPr>
          <a:lstStyle>
            <a:lvl1pPr algn="r">
              <a:defRPr sz="800">
                <a:latin typeface="+mn-lt"/>
                <a:cs typeface="Arial" pitchFamily="34" charset="0"/>
              </a:defRPr>
            </a:lvl1pPr>
          </a:lstStyle>
          <a:p>
            <a:pPr>
              <a:lnSpc>
                <a:spcPct val="90000"/>
              </a:lnSpc>
              <a:defRPr/>
            </a:pPr>
            <a:r>
              <a:rPr lang="en-GB">
                <a:solidFill>
                  <a:srgbClr val="005284"/>
                </a:solidFill>
              </a:rPr>
              <a:t> </a:t>
            </a:r>
          </a:p>
        </p:txBody>
      </p:sp>
      <p:pic>
        <p:nvPicPr>
          <p:cNvPr id="1032"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white">
          <a:xfrm>
            <a:off x="368302" y="6556503"/>
            <a:ext cx="8286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106129"/>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 id="2147484707" r:id="rId13"/>
    <p:sldLayoutId id="2147484708" r:id="rId14"/>
    <p:sldLayoutId id="2147484709" r:id="rId15"/>
    <p:sldLayoutId id="2147484710" r:id="rId16"/>
    <p:sldLayoutId id="2147484711" r:id="rId17"/>
    <p:sldLayoutId id="2147484712" r:id="rId18"/>
    <p:sldLayoutId id="2147484713" r:id="rId19"/>
  </p:sldLayoutIdLst>
  <p:timing>
    <p:tnLst>
      <p:par>
        <p:cTn id="1" dur="indefinite" restart="never" nodeType="tmRoot"/>
      </p:par>
    </p:tnLst>
  </p:timing>
  <p:hf hdr="0" ftr="0"/>
  <p:txStyles>
    <p:titleStyle>
      <a:lvl1pPr algn="l" rtl="0" eaLnBrk="0" fontAlgn="base" hangingPunct="0">
        <a:spcBef>
          <a:spcPct val="0"/>
        </a:spcBef>
        <a:spcAft>
          <a:spcPct val="0"/>
        </a:spcAft>
        <a:defRPr sz="2200" b="1" kern="1200">
          <a:solidFill>
            <a:srgbClr val="191919"/>
          </a:solidFill>
          <a:latin typeface="+mj-lt"/>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5037817"/>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 id="2147485366" r:id="rId12"/>
    <p:sldLayoutId id="2147485367" r:id="rId13"/>
    <p:sldLayoutId id="2147485368" r:id="rId14"/>
    <p:sldLayoutId id="2147485369" r:id="rId15"/>
    <p:sldLayoutId id="2147485370" r:id="rId16"/>
    <p:sldLayoutId id="2147485371" r:id="rId17"/>
    <p:sldLayoutId id="2147485372" r:id="rId18"/>
    <p:sldLayoutId id="2147485373" r:id="rId19"/>
    <p:sldLayoutId id="2147485374" r:id="rId20"/>
    <p:sldLayoutId id="214748537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4211072"/>
      </p:ext>
    </p:extLst>
  </p:cSld>
  <p:clrMap bg1="lt1" tx1="dk1" bg2="lt2" tx2="dk2" accent1="accent1" accent2="accent2" accent3="accent3" accent4="accent4" accent5="accent5" accent6="accent6" hlink="hlink" folHlink="folHlink"/>
  <p:sldLayoutIdLst>
    <p:sldLayoutId id="2147485379" r:id="rId1"/>
    <p:sldLayoutId id="2147485380" r:id="rId2"/>
    <p:sldLayoutId id="2147485381" r:id="rId3"/>
    <p:sldLayoutId id="2147485382" r:id="rId4"/>
    <p:sldLayoutId id="2147485383" r:id="rId5"/>
    <p:sldLayoutId id="2147485384" r:id="rId6"/>
    <p:sldLayoutId id="2147485385" r:id="rId7"/>
    <p:sldLayoutId id="2147485386" r:id="rId8"/>
    <p:sldLayoutId id="2147485387" r:id="rId9"/>
    <p:sldLayoutId id="2147485388" r:id="rId10"/>
    <p:sldLayoutId id="2147485389" r:id="rId11"/>
    <p:sldLayoutId id="2147485390" r:id="rId12"/>
    <p:sldLayoutId id="2147485391" r:id="rId13"/>
    <p:sldLayoutId id="2147485392" r:id="rId14"/>
    <p:sldLayoutId id="2147485393" r:id="rId15"/>
    <p:sldLayoutId id="2147485394" r:id="rId16"/>
    <p:sldLayoutId id="2147485395" r:id="rId17"/>
    <p:sldLayoutId id="2147485396" r:id="rId18"/>
    <p:sldLayoutId id="2147485397" r:id="rId19"/>
    <p:sldLayoutId id="2147485398" r:id="rId20"/>
    <p:sldLayoutId id="2147485399"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0"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44C56DE7-7D8F-4FFD-9235-EC987647AE20}"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608051620"/>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 id="2147485413" r:id="rId12"/>
    <p:sldLayoutId id="2147485414" r:id="rId13"/>
    <p:sldLayoutId id="2147485415" r:id="rId14"/>
    <p:sldLayoutId id="2147485416" r:id="rId15"/>
    <p:sldLayoutId id="2147485417" r:id="rId16"/>
    <p:sldLayoutId id="2147485418" r:id="rId17"/>
    <p:sldLayoutId id="2147485419" r:id="rId18"/>
  </p:sldLayoutIdLst>
  <p:timing>
    <p:tnLst>
      <p:par>
        <p:cTn id="1" dur="indefinite" restart="never" nodeType="tmRoot"/>
      </p:par>
    </p:tnLst>
  </p:timing>
  <p:hf hd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233363"/>
            <a:ext cx="8461375" cy="5857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a-DK" smtClean="0"/>
          </a:p>
        </p:txBody>
      </p:sp>
      <p:sp>
        <p:nvSpPr>
          <p:cNvPr id="1027" name="Text Placeholder 2"/>
          <p:cNvSpPr>
            <a:spLocks noGrp="1"/>
          </p:cNvSpPr>
          <p:nvPr>
            <p:ph type="body" idx="1"/>
          </p:nvPr>
        </p:nvSpPr>
        <p:spPr bwMode="auto">
          <a:xfrm>
            <a:off x="360363" y="1044575"/>
            <a:ext cx="8461375" cy="4616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7" name="Date Placeholder 2"/>
          <p:cNvSpPr>
            <a:spLocks noGrp="1"/>
          </p:cNvSpPr>
          <p:nvPr>
            <p:ph type="dt" sz="half" idx="10"/>
          </p:nvPr>
        </p:nvSpPr>
        <p:spPr>
          <a:xfrm>
            <a:off x="6862763" y="6610350"/>
            <a:ext cx="1939925" cy="122238"/>
          </a:xfrm>
          <a:prstGeom prst="rect">
            <a:avLst/>
          </a:prstGeom>
        </p:spPr>
        <p:txBody>
          <a:bodyPr lIns="0" tIns="0" rIns="0" bIns="0" anchor="t" anchorCtr="0">
            <a:spAutoFit/>
          </a:bodyPr>
          <a:lstStyle>
            <a:lvl1pPr algn="r" fontAlgn="auto">
              <a:spcBef>
                <a:spcPts val="0"/>
              </a:spcBef>
              <a:spcAft>
                <a:spcPts val="0"/>
              </a:spcAft>
              <a:defRPr sz="800" i="1">
                <a:latin typeface="+mn-lt"/>
                <a:cs typeface="Arial" pitchFamily="34" charset="0"/>
              </a:defRPr>
            </a:lvl1pPr>
          </a:lstStyle>
          <a:p>
            <a:pPr>
              <a:defRPr/>
            </a:pPr>
            <a:r>
              <a:rPr lang="en-US">
                <a:solidFill>
                  <a:srgbClr val="191919"/>
                </a:solidFill>
              </a:rPr>
              <a:t> </a:t>
            </a:r>
          </a:p>
        </p:txBody>
      </p:sp>
      <p:sp>
        <p:nvSpPr>
          <p:cNvPr id="9" name="Slide Number Placeholder 4"/>
          <p:cNvSpPr>
            <a:spLocks noGrp="1"/>
          </p:cNvSpPr>
          <p:nvPr>
            <p:ph type="sldNum" sz="quarter" idx="12"/>
          </p:nvPr>
        </p:nvSpPr>
        <p:spPr>
          <a:xfrm>
            <a:off x="8547100" y="6451600"/>
            <a:ext cx="198438" cy="122238"/>
          </a:xfrm>
          <a:prstGeom prst="rect">
            <a:avLst/>
          </a:prstGeom>
        </p:spPr>
        <p:txBody>
          <a:bodyPr lIns="0" tIns="0" rIns="0" bIns="0" anchor="t" anchorCtr="0">
            <a:spAutoFit/>
          </a:bodyPr>
          <a:lstStyle>
            <a:lvl1pPr algn="r" fontAlgn="auto">
              <a:spcBef>
                <a:spcPts val="0"/>
              </a:spcBef>
              <a:spcAft>
                <a:spcPts val="0"/>
              </a:spcAft>
              <a:defRPr sz="800">
                <a:latin typeface="+mn-lt"/>
                <a:cs typeface="+mn-cs"/>
              </a:defRPr>
            </a:lvl1pPr>
          </a:lstStyle>
          <a:p>
            <a:pPr>
              <a:defRPr/>
            </a:pPr>
            <a:fld id="{C420DD2E-4484-4BCD-ABC2-56809BC6845F}" type="slidenum">
              <a:rPr lang="en-US">
                <a:solidFill>
                  <a:srgbClr val="191919"/>
                </a:solidFill>
              </a:rPr>
              <a:pPr>
                <a:defRPr/>
              </a:pPr>
              <a:t>‹#›</a:t>
            </a:fld>
            <a:r>
              <a:rPr lang="en-US">
                <a:solidFill>
                  <a:srgbClr val="191919"/>
                </a:solidFill>
              </a:rPr>
              <a:t> • </a:t>
            </a:r>
          </a:p>
        </p:txBody>
      </p:sp>
      <p:sp>
        <p:nvSpPr>
          <p:cNvPr id="10" name="Footer Placeholder 3"/>
          <p:cNvSpPr>
            <a:spLocks noGrp="1"/>
          </p:cNvSpPr>
          <p:nvPr>
            <p:ph type="ftr" sz="quarter" idx="3"/>
          </p:nvPr>
        </p:nvSpPr>
        <p:spPr>
          <a:xfrm>
            <a:off x="6642100" y="6456363"/>
            <a:ext cx="2160588" cy="122237"/>
          </a:xfrm>
          <a:prstGeom prst="rect">
            <a:avLst/>
          </a:prstGeom>
        </p:spPr>
        <p:txBody>
          <a:bodyPr wrap="none" lIns="0" tIns="0" rIns="0" bIns="0" anchor="t" anchorCtr="0">
            <a:spAutoFit/>
          </a:bodyPr>
          <a:lstStyle>
            <a:lvl1pPr algn="r" fontAlgn="auto">
              <a:spcBef>
                <a:spcPts val="0"/>
              </a:spcBef>
              <a:spcAft>
                <a:spcPts val="0"/>
              </a:spcAft>
              <a:defRPr sz="800">
                <a:latin typeface="+mn-lt"/>
                <a:cs typeface="Arial" pitchFamily="34" charset="0"/>
              </a:defRPr>
            </a:lvl1pPr>
          </a:lstStyle>
          <a:p>
            <a:pPr>
              <a:defRPr/>
            </a:pPr>
            <a:r>
              <a:rPr lang="en-US">
                <a:solidFill>
                  <a:srgbClr val="191919"/>
                </a:solidFill>
              </a:rPr>
              <a:t> </a:t>
            </a:r>
          </a:p>
        </p:txBody>
      </p:sp>
      <p:grpSp>
        <p:nvGrpSpPr>
          <p:cNvPr id="1031" name="Group 3"/>
          <p:cNvGrpSpPr>
            <a:grpSpLocks/>
          </p:cNvGrpSpPr>
          <p:nvPr/>
        </p:nvGrpSpPr>
        <p:grpSpPr bwMode="auto">
          <a:xfrm>
            <a:off x="-17463" y="6375400"/>
            <a:ext cx="6799263" cy="482600"/>
            <a:chOff x="-18000" y="6375400"/>
            <a:chExt cx="6799263" cy="482600"/>
          </a:xfrm>
        </p:grpSpPr>
        <p:grpSp>
          <p:nvGrpSpPr>
            <p:cNvPr id="1032"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033" name="Picture 10"/>
            <p:cNvPicPr>
              <a:picLocks noChangeAspect="1"/>
            </p:cNvPicPr>
            <p:nvPr/>
          </p:nvPicPr>
          <p:blipFill>
            <a:blip r:embed="rId20"/>
            <a:srcRect/>
            <a:stretch>
              <a:fillRect/>
            </a:stretch>
          </p:blipFill>
          <p:spPr bwMode="white">
            <a:xfrm>
              <a:off x="360000" y="6555600"/>
              <a:ext cx="828000" cy="188182"/>
            </a:xfrm>
            <a:prstGeom prst="rect">
              <a:avLst/>
            </a:prstGeom>
            <a:noFill/>
            <a:ln w="9525">
              <a:noFill/>
              <a:miter lim="800000"/>
              <a:headEnd/>
              <a:tailEnd/>
            </a:ln>
          </p:spPr>
        </p:pic>
      </p:grpSp>
    </p:spTree>
    <p:extLst>
      <p:ext uri="{BB962C8B-B14F-4D97-AF65-F5344CB8AC3E}">
        <p14:creationId xmlns:p14="http://schemas.microsoft.com/office/powerpoint/2010/main" val="1230126927"/>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2" r:id="rId12"/>
    <p:sldLayoutId id="2147485433" r:id="rId13"/>
    <p:sldLayoutId id="2147485434" r:id="rId14"/>
    <p:sldLayoutId id="2147485435" r:id="rId15"/>
    <p:sldLayoutId id="2147485436" r:id="rId16"/>
    <p:sldLayoutId id="2147485437" r:id="rId17"/>
    <p:sldLayoutId id="2147485438" r:id="rId18"/>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mj-lt"/>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4163" algn="l" rtl="0" eaLnBrk="0" fontAlgn="base" hangingPunct="0">
        <a:spcBef>
          <a:spcPts val="1200"/>
        </a:spcBef>
        <a:spcAft>
          <a:spcPts val="600"/>
        </a:spcAft>
        <a:buSzPct val="100000"/>
        <a:buFont typeface="Arial" charset="0"/>
        <a:buChar char="•"/>
        <a:defRPr kern="1200">
          <a:solidFill>
            <a:srgbClr val="191919"/>
          </a:solidFill>
          <a:latin typeface="+mn-lt"/>
          <a:ea typeface="+mn-ea"/>
          <a:cs typeface="+mn-cs"/>
        </a:defRPr>
      </a:lvl1pPr>
      <a:lvl2pPr marL="642938"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SzPct val="100000"/>
        <a:buFont typeface="Arial" charset="0"/>
        <a:buChar char="•"/>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71" y="233364"/>
            <a:ext cx="8461375" cy="5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noProof="0" smtClean="0"/>
              <a:t>Klicka här för att ändra format</a:t>
            </a:r>
          </a:p>
        </p:txBody>
      </p:sp>
      <p:sp>
        <p:nvSpPr>
          <p:cNvPr id="1027" name="Text Placeholder 2"/>
          <p:cNvSpPr>
            <a:spLocks noGrp="1"/>
          </p:cNvSpPr>
          <p:nvPr>
            <p:ph type="body" idx="1"/>
          </p:nvPr>
        </p:nvSpPr>
        <p:spPr bwMode="auto">
          <a:xfrm>
            <a:off x="360371"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p>
        </p:txBody>
      </p:sp>
      <p:sp>
        <p:nvSpPr>
          <p:cNvPr id="9" name="Slide Number Placeholder 4"/>
          <p:cNvSpPr>
            <a:spLocks noGrp="1"/>
          </p:cNvSpPr>
          <p:nvPr>
            <p:ph type="sldNum" sz="quarter" idx="12"/>
          </p:nvPr>
        </p:nvSpPr>
        <p:spPr>
          <a:xfrm>
            <a:off x="6443829" y="6454775"/>
            <a:ext cx="198437" cy="125612"/>
          </a:xfrm>
          <a:prstGeom prst="rect">
            <a:avLst/>
          </a:prstGeom>
        </p:spPr>
        <p:txBody>
          <a:bodyPr vert="horz" wrap="square" lIns="0" tIns="0" rIns="0" bIns="0" numCol="1" anchor="t" anchorCtr="0" compatLnSpc="1">
            <a:prstTxWarp prst="textNoShape">
              <a:avLst/>
            </a:prstTxWarp>
            <a:spAutoFit/>
          </a:bodyPr>
          <a:lstStyle>
            <a:lvl1pPr algn="r">
              <a:defRPr sz="800"/>
            </a:lvl1pPr>
          </a:lstStyle>
          <a:p>
            <a:fld id="{92899F29-D326-4DEE-86AA-DBE492AAFB61}" type="slidenum">
              <a:rPr lang="en-GB" smtClean="0">
                <a:solidFill>
                  <a:srgbClr val="191919"/>
                </a:solidFill>
              </a:rPr>
              <a:pPr/>
              <a:t>‹#›</a:t>
            </a:fld>
            <a:r>
              <a:rPr lang="en-GB" dirty="0" smtClean="0">
                <a:solidFill>
                  <a:srgbClr val="191919"/>
                </a:solidFill>
              </a:rPr>
              <a:t> </a:t>
            </a:r>
            <a:r>
              <a:rPr lang="en-GB" dirty="0" smtClean="0">
                <a:solidFill>
                  <a:srgbClr val="646464"/>
                </a:solidFill>
              </a:rPr>
              <a:t>•</a:t>
            </a:r>
            <a:endParaRPr lang="en-GB" dirty="0">
              <a:solidFill>
                <a:srgbClr val="191919"/>
              </a:solidFill>
            </a:endParaRPr>
          </a:p>
        </p:txBody>
      </p:sp>
      <p:grpSp>
        <p:nvGrpSpPr>
          <p:cNvPr id="1029" name="Group 3"/>
          <p:cNvGrpSpPr>
            <a:grpSpLocks/>
          </p:cNvGrpSpPr>
          <p:nvPr/>
        </p:nvGrpSpPr>
        <p:grpSpPr bwMode="auto">
          <a:xfrm>
            <a:off x="5"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endParaRPr lang="en-GB" sz="1800" dirty="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4839983"/>
      </p:ext>
    </p:extLst>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444" r:id="rId5"/>
    <p:sldLayoutId id="2147485445" r:id="rId6"/>
    <p:sldLayoutId id="2147485446" r:id="rId7"/>
    <p:sldLayoutId id="2147485447" r:id="rId8"/>
    <p:sldLayoutId id="2147485448" r:id="rId9"/>
    <p:sldLayoutId id="2147485449" r:id="rId10"/>
    <p:sldLayoutId id="2147485450" r:id="rId11"/>
    <p:sldLayoutId id="2147485451" r:id="rId12"/>
    <p:sldLayoutId id="2147485452" r:id="rId13"/>
    <p:sldLayoutId id="2147485453" r:id="rId14"/>
    <p:sldLayoutId id="2147485454" r:id="rId15"/>
    <p:sldLayoutId id="2147485455" r:id="rId16"/>
    <p:sldLayoutId id="2147485456" r:id="rId17"/>
    <p:sldLayoutId id="2147485457" r:id="rId18"/>
    <p:sldLayoutId id="2147485458" r:id="rId19"/>
    <p:sldLayoutId id="2147485459" r:id="rId20"/>
    <p:sldLayoutId id="2147485460"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2373" algn="l" rtl="0" fontAlgn="base">
        <a:spcBef>
          <a:spcPct val="0"/>
        </a:spcBef>
        <a:spcAft>
          <a:spcPct val="0"/>
        </a:spcAft>
        <a:defRPr sz="2200" b="1">
          <a:solidFill>
            <a:srgbClr val="191919"/>
          </a:solidFill>
          <a:latin typeface="Arial" charset="0"/>
          <a:cs typeface="Arial" charset="0"/>
        </a:defRPr>
      </a:lvl6pPr>
      <a:lvl7pPr marL="904758" algn="l" rtl="0" fontAlgn="base">
        <a:spcBef>
          <a:spcPct val="0"/>
        </a:spcBef>
        <a:spcAft>
          <a:spcPct val="0"/>
        </a:spcAft>
        <a:defRPr sz="2200" b="1">
          <a:solidFill>
            <a:srgbClr val="191919"/>
          </a:solidFill>
          <a:latin typeface="Arial" charset="0"/>
          <a:cs typeface="Arial" charset="0"/>
        </a:defRPr>
      </a:lvl7pPr>
      <a:lvl8pPr marL="1357137" algn="l" rtl="0" fontAlgn="base">
        <a:spcBef>
          <a:spcPct val="0"/>
        </a:spcBef>
        <a:spcAft>
          <a:spcPct val="0"/>
        </a:spcAft>
        <a:defRPr sz="2200" b="1">
          <a:solidFill>
            <a:srgbClr val="191919"/>
          </a:solidFill>
          <a:latin typeface="Arial" charset="0"/>
          <a:cs typeface="Arial" charset="0"/>
        </a:defRPr>
      </a:lvl8pPr>
      <a:lvl9pPr marL="1809514" algn="l" rtl="0" fontAlgn="base">
        <a:spcBef>
          <a:spcPct val="0"/>
        </a:spcBef>
        <a:spcAft>
          <a:spcPct val="0"/>
        </a:spcAft>
        <a:defRPr sz="2200" b="1">
          <a:solidFill>
            <a:srgbClr val="191919"/>
          </a:solidFill>
          <a:latin typeface="Arial" charset="0"/>
          <a:cs typeface="Arial" charset="0"/>
        </a:defRPr>
      </a:lvl9pPr>
    </p:titleStyle>
    <p:bodyStyle>
      <a:lvl1pPr marL="282736" indent="-282736" algn="l" rtl="0" eaLnBrk="0" fontAlgn="base" hangingPunct="0">
        <a:lnSpc>
          <a:spcPct val="150000"/>
        </a:lnSpc>
        <a:spcBef>
          <a:spcPct val="20000"/>
        </a:spcBef>
        <a:spcAft>
          <a:spcPct val="0"/>
        </a:spcAft>
        <a:buSzPct val="150000"/>
        <a:buFont typeface="Arial" pitchFamily="34" charset="0"/>
        <a:buChar char="•"/>
        <a:defRPr sz="2000" kern="1200">
          <a:solidFill>
            <a:srgbClr val="191919"/>
          </a:solidFill>
          <a:latin typeface="+mn-lt"/>
          <a:ea typeface="+mn-ea"/>
          <a:cs typeface="+mn-cs"/>
        </a:defRPr>
      </a:lvl1pPr>
      <a:lvl2pPr marL="735115"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2pPr>
      <a:lvl3pPr marL="1187499"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3pPr>
      <a:lvl4pPr marL="1639877"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4pPr>
      <a:lvl5pPr marL="2092251" indent="-282736" algn="l" rtl="0" eaLnBrk="0" fontAlgn="base" hangingPunct="0">
        <a:lnSpc>
          <a:spcPct val="150000"/>
        </a:lnSpc>
        <a:spcBef>
          <a:spcPct val="20000"/>
        </a:spcBef>
        <a:spcAft>
          <a:spcPct val="0"/>
        </a:spcAft>
        <a:buSzPct val="150000"/>
        <a:buFont typeface="Arial" pitchFamily="34" charset="0"/>
        <a:buChar char="•"/>
        <a:defRPr kern="1200">
          <a:solidFill>
            <a:srgbClr val="191919"/>
          </a:solidFill>
          <a:latin typeface="Arial" pitchFamily="34" charset="0"/>
          <a:ea typeface="+mn-ea"/>
          <a:cs typeface="Arial" pitchFamily="34" charset="0"/>
        </a:defRPr>
      </a:lvl5pPr>
      <a:lvl6pPr marL="260118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53556"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05941"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3958317" marR="0" indent="-339285" algn="l" defTabSz="904758"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04758" rtl="0" eaLnBrk="1" latinLnBrk="0" hangingPunct="1">
        <a:defRPr sz="1800" kern="1200">
          <a:solidFill>
            <a:schemeClr val="tx1"/>
          </a:solidFill>
          <a:latin typeface="+mn-lt"/>
          <a:ea typeface="+mn-ea"/>
          <a:cs typeface="+mn-cs"/>
        </a:defRPr>
      </a:lvl1pPr>
      <a:lvl2pPr marL="452373" algn="l" defTabSz="904758" rtl="0" eaLnBrk="1" latinLnBrk="0" hangingPunct="1">
        <a:defRPr sz="1800" kern="1200">
          <a:solidFill>
            <a:schemeClr val="tx1"/>
          </a:solidFill>
          <a:latin typeface="+mn-lt"/>
          <a:ea typeface="+mn-ea"/>
          <a:cs typeface="+mn-cs"/>
        </a:defRPr>
      </a:lvl2pPr>
      <a:lvl3pPr marL="904758" algn="l" defTabSz="904758" rtl="0" eaLnBrk="1" latinLnBrk="0" hangingPunct="1">
        <a:defRPr sz="1800" kern="1200">
          <a:solidFill>
            <a:schemeClr val="tx1"/>
          </a:solidFill>
          <a:latin typeface="+mn-lt"/>
          <a:ea typeface="+mn-ea"/>
          <a:cs typeface="+mn-cs"/>
        </a:defRPr>
      </a:lvl3pPr>
      <a:lvl4pPr marL="1357137" algn="l" defTabSz="904758" rtl="0" eaLnBrk="1" latinLnBrk="0" hangingPunct="1">
        <a:defRPr sz="1800" kern="1200">
          <a:solidFill>
            <a:schemeClr val="tx1"/>
          </a:solidFill>
          <a:latin typeface="+mn-lt"/>
          <a:ea typeface="+mn-ea"/>
          <a:cs typeface="+mn-cs"/>
        </a:defRPr>
      </a:lvl4pPr>
      <a:lvl5pPr marL="1809514" algn="l" defTabSz="904758" rtl="0" eaLnBrk="1" latinLnBrk="0" hangingPunct="1">
        <a:defRPr sz="1800" kern="1200">
          <a:solidFill>
            <a:schemeClr val="tx1"/>
          </a:solidFill>
          <a:latin typeface="+mn-lt"/>
          <a:ea typeface="+mn-ea"/>
          <a:cs typeface="+mn-cs"/>
        </a:defRPr>
      </a:lvl5pPr>
      <a:lvl6pPr marL="2261896" algn="l" defTabSz="904758" rtl="0" eaLnBrk="1" latinLnBrk="0" hangingPunct="1">
        <a:defRPr sz="1800" kern="1200">
          <a:solidFill>
            <a:schemeClr val="tx1"/>
          </a:solidFill>
          <a:latin typeface="+mn-lt"/>
          <a:ea typeface="+mn-ea"/>
          <a:cs typeface="+mn-cs"/>
        </a:defRPr>
      </a:lvl6pPr>
      <a:lvl7pPr marL="2714280" algn="l" defTabSz="904758" rtl="0" eaLnBrk="1" latinLnBrk="0" hangingPunct="1">
        <a:defRPr sz="1800" kern="1200">
          <a:solidFill>
            <a:schemeClr val="tx1"/>
          </a:solidFill>
          <a:latin typeface="+mn-lt"/>
          <a:ea typeface="+mn-ea"/>
          <a:cs typeface="+mn-cs"/>
        </a:defRPr>
      </a:lvl7pPr>
      <a:lvl8pPr marL="3166657" algn="l" defTabSz="904758" rtl="0" eaLnBrk="1" latinLnBrk="0" hangingPunct="1">
        <a:defRPr sz="1800" kern="1200">
          <a:solidFill>
            <a:schemeClr val="tx1"/>
          </a:solidFill>
          <a:latin typeface="+mn-lt"/>
          <a:ea typeface="+mn-ea"/>
          <a:cs typeface="+mn-cs"/>
        </a:defRPr>
      </a:lvl8pPr>
      <a:lvl9pPr marL="3619033" algn="l" defTabSz="904758"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endParaRPr lang="en-GB">
              <a:solidFill>
                <a:srgbClr val="191919"/>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59DF9D98-EA44-41CC-B35B-07B4C788D5F9}"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endParaRPr lang="en-GB">
              <a:solidFill>
                <a:srgbClr val="191919"/>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2533408672"/>
      </p:ext>
    </p:extLst>
  </p:cSld>
  <p:clrMap bg1="lt1" tx1="dk1" bg2="lt2" tx2="dk2" accent1="accent1" accent2="accent2" accent3="accent3" accent4="accent4" accent5="accent5" accent6="accent6" hlink="hlink" folHlink="folHlink"/>
  <p:sldLayoutIdLst>
    <p:sldLayoutId id="2147485475" r:id="rId1"/>
    <p:sldLayoutId id="2147485476" r:id="rId2"/>
    <p:sldLayoutId id="2147485477" r:id="rId3"/>
    <p:sldLayoutId id="2147485478" r:id="rId4"/>
    <p:sldLayoutId id="2147485479" r:id="rId5"/>
    <p:sldLayoutId id="2147485480" r:id="rId6"/>
    <p:sldLayoutId id="2147485481" r:id="rId7"/>
    <p:sldLayoutId id="2147485482" r:id="rId8"/>
    <p:sldLayoutId id="2147485483" r:id="rId9"/>
    <p:sldLayoutId id="2147485484" r:id="rId10"/>
    <p:sldLayoutId id="2147485485" r:id="rId11"/>
    <p:sldLayoutId id="2147485486" r:id="rId12"/>
    <p:sldLayoutId id="2147485487" r:id="rId13"/>
    <p:sldLayoutId id="2147485488" r:id="rId14"/>
    <p:sldLayoutId id="2147485489" r:id="rId15"/>
    <p:sldLayoutId id="2147485490" r:id="rId16"/>
    <p:sldLayoutId id="2147485491" r:id="rId17"/>
    <p:sldLayoutId id="2147485492" r:id="rId18"/>
    <p:sldLayoutId id="2147485493" r:id="rId19"/>
    <p:sldLayoutId id="2147485494" r:id="rId20"/>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2000" kern="0">
                <a:solidFill>
                  <a:srgbClr val="FFFFFF"/>
                </a:solidFill>
                <a:latin typeface="Arial"/>
                <a:cs typeface="+mn-cs"/>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100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eaLnBrk="0" hangingPunct="0"/>
            <a:fld id="{0A8FD194-877E-4E36-B5CC-CAB21CC17C2D}" type="datetimeFigureOut">
              <a:rPr lang="sv-SE" smtClean="0">
                <a:solidFill>
                  <a:prstClr val="black"/>
                </a:solidFill>
              </a:rPr>
              <a:pPr eaLnBrk="0" hangingPunct="0"/>
              <a:t>2016-05-02</a:t>
            </a:fld>
            <a:endParaRPr lang="sv-SE">
              <a:solidFill>
                <a:prstClr val="black"/>
              </a:solidFill>
            </a:endParaRPr>
          </a:p>
        </p:txBody>
      </p:sp>
      <p:sp>
        <p:nvSpPr>
          <p:cNvPr id="9" name="Slide Number Placeholder 4"/>
          <p:cNvSpPr>
            <a:spLocks noGrp="1"/>
          </p:cNvSpPr>
          <p:nvPr>
            <p:ph type="sldNum" sz="quarter" idx="12"/>
          </p:nvPr>
        </p:nvSpPr>
        <p:spPr>
          <a:xfrm>
            <a:off x="6443904" y="6455030"/>
            <a:ext cx="198385" cy="122400"/>
          </a:xfrm>
          <a:prstGeom prst="rect">
            <a:avLst/>
          </a:prstGeom>
        </p:spPr>
        <p:txBody>
          <a:bodyPr lIns="0" tIns="0" rIns="0" bIns="0" anchor="t" anchorCtr="0">
            <a:spAutoFit/>
          </a:bodyPr>
          <a:lstStyle>
            <a:lvl1pPr algn="r">
              <a:defRPr sz="800"/>
            </a:lvl1pPr>
          </a:lstStyle>
          <a:p>
            <a:pPr eaLnBrk="0" hangingPunct="0">
              <a:defRPr/>
            </a:pPr>
            <a:fld id="{71D6A861-6D09-46B1-B51E-4FCC5EA649E4}" type="slidenum">
              <a:rPr lang="en-GB" smtClean="0">
                <a:solidFill>
                  <a:prstClr val="black"/>
                </a:solidFill>
                <a:cs typeface="+mn-cs"/>
              </a:rPr>
              <a:pPr eaLnBrk="0" hangingPunct="0">
                <a:defRPr/>
              </a:pPr>
              <a:t>‹#›</a:t>
            </a:fld>
            <a:endParaRPr lang="en-GB" dirty="0">
              <a:solidFill>
                <a:prstClr val="black"/>
              </a:solidFill>
              <a:cs typeface="+mn-cs"/>
            </a:endParaRPr>
          </a:p>
        </p:txBody>
      </p:sp>
      <p:sp>
        <p:nvSpPr>
          <p:cNvPr id="10" name="Footer Placeholder 3"/>
          <p:cNvSpPr>
            <a:spLocks noGrp="1"/>
          </p:cNvSpPr>
          <p:nvPr>
            <p:ph type="ftr" sz="quarter" idx="3"/>
          </p:nvPr>
        </p:nvSpPr>
        <p:spPr>
          <a:xfrm>
            <a:off x="8801935" y="6456357"/>
            <a:ext cx="65"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eaLnBrk="0" hangingPunct="0">
              <a:defRPr/>
            </a:pPr>
            <a:endParaRPr lang="en-GB" dirty="0">
              <a:solidFill>
                <a:prstClr val="black"/>
              </a:solidFill>
            </a:endParaRPr>
          </a:p>
        </p:txBody>
      </p:sp>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439560608"/>
      </p:ext>
    </p:extLst>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 id="2147485508" r:id="rId12"/>
    <p:sldLayoutId id="2147485509" r:id="rId13"/>
    <p:sldLayoutId id="2147485510" r:id="rId14"/>
    <p:sldLayoutId id="2147485511" r:id="rId15"/>
    <p:sldLayoutId id="2147485512" r:id="rId16"/>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4" y="23336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smtClean="0"/>
              <a:t>Klicka här för att ändra format</a:t>
            </a:r>
            <a:endParaRPr lang="en-US" smtClean="0"/>
          </a:p>
        </p:txBody>
      </p:sp>
      <p:sp>
        <p:nvSpPr>
          <p:cNvPr id="1027" name="Text Placeholder 2"/>
          <p:cNvSpPr>
            <a:spLocks noGrp="1"/>
          </p:cNvSpPr>
          <p:nvPr>
            <p:ph type="body" idx="1"/>
          </p:nvPr>
        </p:nvSpPr>
        <p:spPr bwMode="auto">
          <a:xfrm>
            <a:off x="360364" y="1044575"/>
            <a:ext cx="8461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smtClean="0"/>
          </a:p>
        </p:txBody>
      </p:sp>
      <p:sp>
        <p:nvSpPr>
          <p:cNvPr id="9" name="Slide Number Placeholder 4"/>
          <p:cNvSpPr>
            <a:spLocks noGrp="1"/>
          </p:cNvSpPr>
          <p:nvPr>
            <p:ph type="sldNum" sz="quarter" idx="12"/>
          </p:nvPr>
        </p:nvSpPr>
        <p:spPr>
          <a:xfrm>
            <a:off x="6443664" y="6454777"/>
            <a:ext cx="198437" cy="123111"/>
          </a:xfrm>
          <a:prstGeom prst="rect">
            <a:avLst/>
          </a:prstGeom>
        </p:spPr>
        <p:txBody>
          <a:bodyPr vert="horz" wrap="square" lIns="0" tIns="0" rIns="0" bIns="0" numCol="1" anchor="t" anchorCtr="0" compatLnSpc="1">
            <a:prstTxWarp prst="textNoShape">
              <a:avLst/>
            </a:prstTxWarp>
            <a:spAutoFit/>
          </a:bodyPr>
          <a:lstStyle>
            <a:lvl1pPr algn="r">
              <a:defRPr sz="800"/>
            </a:lvl1pPr>
          </a:lstStyle>
          <a:p>
            <a:pPr>
              <a:defRPr/>
            </a:pPr>
            <a:fld id="{89D56031-E36C-4E3B-BD74-7FEFB5E7AC81}" type="slidenum">
              <a:rPr lang="en-US">
                <a:solidFill>
                  <a:srgbClr val="191919"/>
                </a:solidFill>
                <a:latin typeface="Arial"/>
                <a:cs typeface="Arial"/>
              </a:rPr>
              <a:pPr>
                <a:defRPr/>
              </a:pPr>
              <a:t>‹#›</a:t>
            </a:fld>
            <a:r>
              <a:rPr lang="en-US">
                <a:solidFill>
                  <a:srgbClr val="191919"/>
                </a:solidFill>
                <a:latin typeface="Arial"/>
                <a:cs typeface="Arial"/>
              </a:rPr>
              <a:t> </a:t>
            </a:r>
            <a:r>
              <a:rPr lang="en-US">
                <a:solidFill>
                  <a:srgbClr val="646464"/>
                </a:solidFill>
                <a:latin typeface="Arial"/>
                <a:cs typeface="Arial"/>
              </a:rPr>
              <a:t>•</a:t>
            </a:r>
            <a:endParaRPr lang="en-US">
              <a:solidFill>
                <a:srgbClr val="191919"/>
              </a:solidFill>
              <a:latin typeface="Arial"/>
              <a:cs typeface="Arial"/>
            </a:endParaRPr>
          </a:p>
        </p:txBody>
      </p:sp>
      <p:grpSp>
        <p:nvGrpSpPr>
          <p:cNvPr id="1029" name="Group 3"/>
          <p:cNvGrpSpPr>
            <a:grpSpLocks/>
          </p:cNvGrpSpPr>
          <p:nvPr/>
        </p:nvGrpSpPr>
        <p:grpSpPr bwMode="auto">
          <a:xfrm>
            <a:off x="1" y="6375400"/>
            <a:ext cx="6799263" cy="482600"/>
            <a:chOff x="-18000" y="6375400"/>
            <a:chExt cx="6799263" cy="482600"/>
          </a:xfrm>
        </p:grpSpPr>
        <p:grpSp>
          <p:nvGrpSpPr>
            <p:cNvPr id="1030"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defRPr/>
                </a:pPr>
                <a:endParaRPr lang="sv-SE" sz="1800" smtClean="0">
                  <a:solidFill>
                    <a:srgbClr val="FFFFFF"/>
                  </a:solidFill>
                </a:endParaRPr>
              </a:p>
            </p:txBody>
          </p:sp>
        </p:grpSp>
        <p:pic>
          <p:nvPicPr>
            <p:cNvPr id="1031" name="Picture 1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0129564"/>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 id="2147485525" r:id="rId12"/>
    <p:sldLayoutId id="2147485526" r:id="rId13"/>
    <p:sldLayoutId id="2147485527" r:id="rId14"/>
    <p:sldLayoutId id="2147485528" r:id="rId15"/>
    <p:sldLayoutId id="2147485529" r:id="rId16"/>
    <p:sldLayoutId id="2147485530" r:id="rId17"/>
    <p:sldLayoutId id="2147485531" r:id="rId18"/>
    <p:sldLayoutId id="2147485532" r:id="rId19"/>
    <p:sldLayoutId id="2147485533" r:id="rId20"/>
    <p:sldLayoutId id="2147485534" r:id="rId21"/>
  </p:sldLayoutIdLst>
  <p:timing>
    <p:tnLst>
      <p:par>
        <p:cTn id="1" dur="indefinite" restart="never" nodeType="tmRoot"/>
      </p:par>
    </p:tnLst>
  </p:timing>
  <p:hf hdr="0"/>
  <p:txStyles>
    <p:titleStyle>
      <a:lvl1pPr algn="l" rtl="0" eaLnBrk="0" fontAlgn="base" hangingPunct="0">
        <a:spcBef>
          <a:spcPct val="0"/>
        </a:spcBef>
        <a:spcAft>
          <a:spcPct val="0"/>
        </a:spcAft>
        <a:defRPr sz="2200" b="1" kern="1200">
          <a:solidFill>
            <a:srgbClr val="191919"/>
          </a:solidFill>
          <a:latin typeface="Arial" pitchFamily="34" charset="0"/>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642100" y="6604000"/>
            <a:ext cx="2159000" cy="121920"/>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prstClr val="black"/>
                </a:solidFill>
              </a:rPr>
              <a:t> • 04/01/2013</a:t>
            </a:r>
            <a:endParaRPr lang="en-GB">
              <a:solidFill>
                <a:prstClr val="black"/>
              </a:solidFill>
            </a:endParaRPr>
          </a:p>
        </p:txBody>
      </p:sp>
      <p:sp>
        <p:nvSpPr>
          <p:cNvPr id="9" name="Slide Number Placeholder 4"/>
          <p:cNvSpPr>
            <a:spLocks noGrp="1"/>
          </p:cNvSpPr>
          <p:nvPr>
            <p:ph type="sldNum" sz="quarter" idx="12"/>
          </p:nvPr>
        </p:nvSpPr>
        <p:spPr>
          <a:xfrm>
            <a:off x="8547735" y="6451600"/>
            <a:ext cx="198120" cy="121920"/>
          </a:xfrm>
          <a:prstGeom prst="rect">
            <a:avLst/>
          </a:prstGeom>
        </p:spPr>
        <p:txBody>
          <a:bodyPr lIns="0" tIns="0" rIns="0" bIns="0" anchor="t" anchorCtr="0">
            <a:spAutoFit/>
          </a:bodyPr>
          <a:lstStyle>
            <a:lvl1pPr algn="r">
              <a:defRPr sz="800"/>
            </a:lvl1pPr>
          </a:lstStyle>
          <a:p>
            <a:pPr fontAlgn="auto">
              <a:spcBef>
                <a:spcPts val="0"/>
              </a:spcBef>
              <a:spcAft>
                <a:spcPts val="0"/>
              </a:spcAft>
            </a:pPr>
            <a:fld id="{1531F377-A889-4F39-9F21-1FB63977596C}" type="slidenum">
              <a:rPr lang="en-GB" smtClean="0">
                <a:solidFill>
                  <a:prstClr val="black"/>
                </a:solidFill>
                <a:latin typeface="Arial"/>
                <a:cs typeface="Arial"/>
              </a:rPr>
              <a:pPr fontAlgn="auto">
                <a:spcBef>
                  <a:spcPts val="0"/>
                </a:spcBef>
                <a:spcAft>
                  <a:spcPts val="0"/>
                </a:spcAft>
              </a:pPr>
              <a:t>‹#›</a:t>
            </a:fld>
            <a:r>
              <a:rPr lang="en-GB" smtClean="0">
                <a:solidFill>
                  <a:prstClr val="black"/>
                </a:solidFill>
                <a:latin typeface="Arial"/>
                <a:cs typeface="Arial"/>
              </a:rPr>
              <a:t> • </a:t>
            </a:r>
            <a:endParaRPr lang="en-GB">
              <a:solidFill>
                <a:prstClr val="black"/>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prstClr val="black"/>
                </a:solidFill>
              </a:rPr>
              <a:t> </a:t>
            </a:r>
            <a:endParaRPr lang="en-GB">
              <a:solidFill>
                <a:prstClr val="black"/>
              </a:solidFill>
            </a:endParaRPr>
          </a:p>
        </p:txBody>
      </p:sp>
      <p:grpSp>
        <p:nvGrpSpPr>
          <p:cNvPr id="4" name="Group 3"/>
          <p:cNvGrpSpPr/>
          <p:nvPr/>
        </p:nvGrpSpPr>
        <p:grpSpPr>
          <a:xfrm>
            <a:off x="-18000" y="6375400"/>
            <a:ext cx="6799263" cy="482600"/>
            <a:chOff x="-18000" y="6375400"/>
            <a:chExt cx="6799263" cy="482600"/>
          </a:xfrm>
        </p:grpSpPr>
        <p:grpSp>
          <p:nvGrpSpPr>
            <p:cNvPr id="12" name="Grupp 11"/>
            <p:cNvGrpSpPr>
              <a:grpSpLocks/>
            </p:cNvGrpSpPr>
            <p:nvPr/>
          </p:nvGrpSpPr>
          <p:grpSpPr bwMode="ltGray">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0000" y="6555600"/>
              <a:ext cx="828000" cy="188182"/>
            </a:xfrm>
            <a:prstGeom prst="rect">
              <a:avLst/>
            </a:prstGeom>
          </p:spPr>
        </p:pic>
      </p:grpSp>
    </p:spTree>
    <p:extLst>
      <p:ext uri="{BB962C8B-B14F-4D97-AF65-F5344CB8AC3E}">
        <p14:creationId xmlns:p14="http://schemas.microsoft.com/office/powerpoint/2010/main" val="1299233523"/>
      </p:ext>
    </p:extLst>
  </p:cSld>
  <p:clrMap bg1="lt1" tx1="dk1" bg2="lt2" tx2="dk2" accent1="accent1" accent2="accent2" accent3="accent3" accent4="accent4" accent5="accent5" accent6="accent6" hlink="hlink" folHlink="folHlink"/>
  <p:sldLayoutIdLst>
    <p:sldLayoutId id="2147485536" r:id="rId1"/>
    <p:sldLayoutId id="2147485537" r:id="rId2"/>
    <p:sldLayoutId id="2147485538" r:id="rId3"/>
    <p:sldLayoutId id="2147485539" r:id="rId4"/>
    <p:sldLayoutId id="2147485540" r:id="rId5"/>
    <p:sldLayoutId id="2147485541" r:id="rId6"/>
    <p:sldLayoutId id="2147485542" r:id="rId7"/>
    <p:sldLayoutId id="2147485543" r:id="rId8"/>
    <p:sldLayoutId id="2147485544" r:id="rId9"/>
    <p:sldLayoutId id="2147485545" r:id="rId10"/>
    <p:sldLayoutId id="2147485546" r:id="rId11"/>
    <p:sldLayoutId id="2147485547" r:id="rId12"/>
    <p:sldLayoutId id="2147485548" r:id="rId13"/>
    <p:sldLayoutId id="2147485549" r:id="rId14"/>
    <p:sldLayoutId id="2147485550" r:id="rId15"/>
    <p:sldLayoutId id="2147485551" r:id="rId16"/>
    <p:sldLayoutId id="2147485552" r:id="rId17"/>
    <p:sldLayoutId id="2147485553" r:id="rId18"/>
  </p:sldLayoutIdLst>
  <p:timing>
    <p:tnLst>
      <p:par>
        <p:cTn id="1" dur="indefinite" restart="never" nodeType="tmRoot"/>
      </p:par>
    </p:tnLst>
  </p:timing>
  <p:hf hdr="0" ftr="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7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54"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C5B63900-B4F2-4D02-93AE-9CC03A8CBEEA}"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25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1324688089"/>
      </p:ext>
    </p:extLst>
  </p:cSld>
  <p:clrMap bg1="lt1" tx1="dk1" bg2="lt2" tx2="dk2" accent1="accent1" accent2="accent2" accent3="accent3" accent4="accent4" accent5="accent5" accent6="accent6" hlink="hlink" folHlink="folHlink"/>
  <p:sldLayoutIdLst>
    <p:sldLayoutId id="2147485556" r:id="rId1"/>
    <p:sldLayoutId id="2147485557" r:id="rId2"/>
    <p:sldLayoutId id="2147485558" r:id="rId3"/>
    <p:sldLayoutId id="2147485559" r:id="rId4"/>
    <p:sldLayoutId id="2147485560" r:id="rId5"/>
    <p:sldLayoutId id="2147485561" r:id="rId6"/>
    <p:sldLayoutId id="2147485562" r:id="rId7"/>
    <p:sldLayoutId id="2147485563" r:id="rId8"/>
    <p:sldLayoutId id="2147485564" r:id="rId9"/>
    <p:sldLayoutId id="2147485565" r:id="rId10"/>
    <p:sldLayoutId id="2147485566" r:id="rId11"/>
    <p:sldLayoutId id="2147485567" r:id="rId12"/>
    <p:sldLayoutId id="2147485568" r:id="rId13"/>
    <p:sldLayoutId id="2147485569" r:id="rId14"/>
    <p:sldLayoutId id="2147485570" r:id="rId15"/>
    <p:sldLayoutId id="2147485571" r:id="rId16"/>
    <p:sldLayoutId id="2147485572" r:id="rId17"/>
    <p:sldLayoutId id="2147485573"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5"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2" y="233648"/>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2" y="1044001"/>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10083"/>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909"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8E087B4D-A9C6-4A32-8792-E0C1541A37A9}"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8773146" y="6456367"/>
            <a:ext cx="28854"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216910701"/>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4728" r:id="rId14"/>
    <p:sldLayoutId id="2147484729" r:id="rId15"/>
    <p:sldLayoutId id="2147484730" r:id="rId16"/>
    <p:sldLayoutId id="2147484731" r:id="rId17"/>
    <p:sldLayoutId id="2147484732"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2154469677"/>
              </p:ext>
            </p:extLst>
          </p:nvPr>
        </p:nvGraphicFramePr>
        <p:xfrm>
          <a:off x="1603" y="1599"/>
          <a:ext cx="1587" cy="1587"/>
        </p:xfrm>
        <a:graphic>
          <a:graphicData uri="http://schemas.openxmlformats.org/presentationml/2006/ole">
            <mc:AlternateContent xmlns:mc="http://schemas.openxmlformats.org/markup-compatibility/2006">
              <mc:Choice xmlns:v="urn:schemas-microsoft-com:vml" Requires="v">
                <p:oleObj spid="_x0000_s25626"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603" y="1599"/>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360369" y="233373"/>
            <a:ext cx="8461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60369" y="1216025"/>
            <a:ext cx="84613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rtlCol="0" anchor="t" anchorCtr="0" compatLnSpc="1">
            <a:prstTxWarp prst="textNoShape">
              <a:avLst/>
            </a:prstTxWarp>
            <a:noAutofit/>
          </a:bodyPr>
          <a:lstStyle/>
          <a:p>
            <a:pPr lvl="0">
              <a:buClr>
                <a:schemeClr val="bg2"/>
              </a:buClr>
            </a:pPr>
            <a:r>
              <a:rPr lang="en-US" dirty="0" smtClean="0"/>
              <a:t>Click to edit Master text styles</a:t>
            </a:r>
          </a:p>
          <a:p>
            <a:pPr lvl="1">
              <a:buClr>
                <a:schemeClr val="bg2"/>
              </a:buClr>
              <a:buChar char="●"/>
            </a:pPr>
            <a:r>
              <a:rPr lang="en-US" dirty="0" smtClean="0"/>
              <a:t>Second level</a:t>
            </a:r>
          </a:p>
          <a:p>
            <a:pPr lvl="2">
              <a:buClr>
                <a:schemeClr val="bg2"/>
              </a:buClr>
              <a:buFont typeface="Arial" panose="020B0604020202020204" pitchFamily="34" charset="0"/>
              <a:buChar char="●"/>
            </a:pPr>
            <a:r>
              <a:rPr lang="en-US" dirty="0" smtClean="0"/>
              <a:t>Third level</a:t>
            </a:r>
          </a:p>
          <a:p>
            <a:pPr lvl="3"/>
            <a:r>
              <a:rPr lang="en-US" dirty="0" smtClean="0"/>
              <a:t>Fourth level</a:t>
            </a:r>
          </a:p>
          <a:p>
            <a:pPr lvl="4"/>
            <a:r>
              <a:rPr lang="en-US" dirty="0" smtClean="0"/>
              <a:t>Fifth level</a:t>
            </a:r>
          </a:p>
        </p:txBody>
      </p:sp>
      <p:grpSp>
        <p:nvGrpSpPr>
          <p:cNvPr id="1031" name="Group 3"/>
          <p:cNvGrpSpPr>
            <a:grpSpLocks/>
          </p:cNvGrpSpPr>
          <p:nvPr/>
        </p:nvGrpSpPr>
        <p:grpSpPr bwMode="auto">
          <a:xfrm>
            <a:off x="-17463" y="6375400"/>
            <a:ext cx="6799263" cy="482600"/>
            <a:chOff x="-18000" y="6375400"/>
            <a:chExt cx="6799263" cy="482600"/>
          </a:xfrm>
        </p:grpSpPr>
        <p:grpSp>
          <p:nvGrpSpPr>
            <p:cNvPr id="1032" name="Grupp 11"/>
            <p:cNvGrpSpPr>
              <a:grpSpLocks/>
            </p:cNvGrpSpPr>
            <p:nvPr/>
          </p:nvGrpSpPr>
          <p:grpSpPr bwMode="auto">
            <a:xfrm>
              <a:off x="-18000" y="6375400"/>
              <a:ext cx="6799263" cy="482600"/>
              <a:chOff x="-9524" y="6381328"/>
              <a:chExt cx="6799700" cy="483713"/>
            </a:xfrm>
          </p:grpSpPr>
          <p:sp>
            <p:nvSpPr>
              <p:cNvPr id="14" name="Ellips 8"/>
              <p:cNvSpPr/>
              <p:nvPr/>
            </p:nvSpPr>
            <p:spPr bwMode="ltGray">
              <a:xfrm>
                <a:off x="-9524" y="6440912"/>
                <a:ext cx="6354407" cy="424129"/>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a:gsLst>
                  <a:gs pos="47000">
                    <a:srgbClr val="005284"/>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sp>
            <p:nvSpPr>
              <p:cNvPr id="15" name="Ellips 8"/>
              <p:cNvSpPr/>
              <p:nvPr/>
            </p:nvSpPr>
            <p:spPr bwMode="ltGray">
              <a:xfrm>
                <a:off x="-9524" y="6381328"/>
                <a:ext cx="6799700" cy="483713"/>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sv-SE" sz="1800" dirty="0">
                  <a:solidFill>
                    <a:srgbClr val="FFFFFF"/>
                  </a:solidFill>
                </a:endParaRPr>
              </a:p>
            </p:txBody>
          </p:sp>
        </p:grpSp>
        <p:pic>
          <p:nvPicPr>
            <p:cNvPr id="1033" name="Picture 1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white">
            <a:xfrm>
              <a:off x="360000" y="6555600"/>
              <a:ext cx="828000" cy="1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1447800" y="233363"/>
            <a:ext cx="962025" cy="538162"/>
          </a:xfrm>
          <a:prstGeom prst="rect">
            <a:avLst/>
          </a:pr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0</a:t>
            </a:r>
          </a:p>
          <a:p>
            <a:pPr algn="ctr"/>
            <a:r>
              <a:rPr lang="en-GB" sz="900" b="1" dirty="0">
                <a:solidFill>
                  <a:srgbClr val="FFFFFF"/>
                </a:solidFill>
              </a:rPr>
              <a:t>96</a:t>
            </a:r>
          </a:p>
          <a:p>
            <a:pPr algn="ctr"/>
            <a:r>
              <a:rPr lang="en-GB" sz="900" b="1" dirty="0">
                <a:solidFill>
                  <a:srgbClr val="FFFFFF"/>
                </a:solidFill>
              </a:rPr>
              <a:t>161</a:t>
            </a:r>
          </a:p>
        </p:txBody>
      </p:sp>
      <p:sp>
        <p:nvSpPr>
          <p:cNvPr id="13" name="Rectangle 12"/>
          <p:cNvSpPr/>
          <p:nvPr/>
        </p:nvSpPr>
        <p:spPr>
          <a:xfrm>
            <a:off x="-1447800" y="970303"/>
            <a:ext cx="962025" cy="538162"/>
          </a:xfrm>
          <a:prstGeom prst="rect">
            <a:avLst/>
          </a:prstGeom>
          <a:solidFill>
            <a:srgbClr val="E16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225</a:t>
            </a:r>
          </a:p>
          <a:p>
            <a:pPr algn="ctr"/>
            <a:r>
              <a:rPr lang="en-GB" sz="900" b="1" dirty="0">
                <a:solidFill>
                  <a:srgbClr val="FFFFFF"/>
                </a:solidFill>
              </a:rPr>
              <a:t>106</a:t>
            </a:r>
          </a:p>
          <a:p>
            <a:pPr algn="ctr"/>
            <a:r>
              <a:rPr lang="en-GB" sz="900" b="1" dirty="0">
                <a:solidFill>
                  <a:srgbClr val="FFFFFF"/>
                </a:solidFill>
              </a:rPr>
              <a:t>3</a:t>
            </a:r>
          </a:p>
        </p:txBody>
      </p:sp>
      <p:sp>
        <p:nvSpPr>
          <p:cNvPr id="16" name="GS Doctop Placeholder" hidden="1"/>
          <p:cNvSpPr txBox="1"/>
          <p:nvPr/>
        </p:nvSpPr>
        <p:spPr>
          <a:xfrm>
            <a:off x="546100" y="0"/>
            <a:ext cx="5651500" cy="338554"/>
          </a:xfrm>
          <a:prstGeom prst="rect">
            <a:avLst/>
          </a:prstGeom>
          <a:noFill/>
        </p:spPr>
        <p:txBody>
          <a:bodyPr vert="horz" rtlCol="0">
            <a:spAutoFit/>
          </a:bodyPr>
          <a:lstStyle/>
          <a:p>
            <a:r>
              <a:rPr lang="en-GB" sz="800">
                <a:solidFill>
                  <a:srgbClr val="191919"/>
                </a:solidFill>
                <a:latin typeface="Arial"/>
                <a:cs typeface="Arial"/>
              </a:rPr>
              <a:t>purvey2015\4. Presentation\Feedback on CMD Presentation\2015 05 17 Draft from GS\Nordea CMD 2015 - 150513 to Goldman v7.pptx</a:t>
            </a:r>
            <a:endParaRPr lang="en-GB" sz="800" dirty="0">
              <a:solidFill>
                <a:srgbClr val="191919"/>
              </a:solidFill>
              <a:latin typeface="Arial"/>
              <a:cs typeface="Arial"/>
            </a:endParaRPr>
          </a:p>
        </p:txBody>
      </p:sp>
      <p:sp>
        <p:nvSpPr>
          <p:cNvPr id="17" name="Rectangle 16"/>
          <p:cNvSpPr/>
          <p:nvPr/>
        </p:nvSpPr>
        <p:spPr>
          <a:xfrm>
            <a:off x="-1447800" y="1707243"/>
            <a:ext cx="962025" cy="538162"/>
          </a:xfrm>
          <a:prstGeom prst="rect">
            <a:avLst/>
          </a:prstGeom>
          <a:solidFill>
            <a:srgbClr val="019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a:t>
            </a:r>
          </a:p>
          <a:p>
            <a:pPr algn="ctr"/>
            <a:r>
              <a:rPr lang="en-GB" sz="900" b="1" dirty="0">
                <a:solidFill>
                  <a:srgbClr val="FFFFFF"/>
                </a:solidFill>
              </a:rPr>
              <a:t>144</a:t>
            </a:r>
          </a:p>
          <a:p>
            <a:pPr algn="ctr"/>
            <a:r>
              <a:rPr lang="en-GB" sz="900" b="1" dirty="0">
                <a:solidFill>
                  <a:srgbClr val="FFFFFF"/>
                </a:solidFill>
              </a:rPr>
              <a:t>163</a:t>
            </a:r>
          </a:p>
        </p:txBody>
      </p:sp>
      <p:sp>
        <p:nvSpPr>
          <p:cNvPr id="18" name="Rectangle 17"/>
          <p:cNvSpPr/>
          <p:nvPr/>
        </p:nvSpPr>
        <p:spPr>
          <a:xfrm>
            <a:off x="-1447800" y="2444183"/>
            <a:ext cx="962025" cy="538162"/>
          </a:xfrm>
          <a:prstGeom prst="rect">
            <a:avLst/>
          </a:prstGeom>
          <a:solidFill>
            <a:srgbClr val="A39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163</a:t>
            </a:r>
          </a:p>
          <a:p>
            <a:pPr algn="ctr"/>
            <a:r>
              <a:rPr lang="en-GB" sz="900" b="1" dirty="0">
                <a:solidFill>
                  <a:srgbClr val="FFFFFF"/>
                </a:solidFill>
              </a:rPr>
              <a:t>153</a:t>
            </a:r>
          </a:p>
          <a:p>
            <a:pPr algn="ctr"/>
            <a:r>
              <a:rPr lang="en-GB" sz="900" b="1" dirty="0">
                <a:solidFill>
                  <a:srgbClr val="FFFFFF"/>
                </a:solidFill>
              </a:rPr>
              <a:t>111</a:t>
            </a:r>
          </a:p>
        </p:txBody>
      </p:sp>
      <p:sp>
        <p:nvSpPr>
          <p:cNvPr id="19" name="Rectangle 18"/>
          <p:cNvSpPr/>
          <p:nvPr/>
        </p:nvSpPr>
        <p:spPr>
          <a:xfrm>
            <a:off x="-1447800" y="3181123"/>
            <a:ext cx="962025" cy="538162"/>
          </a:xfrm>
          <a:prstGeom prst="rect">
            <a:avLst/>
          </a:prstGeom>
          <a:solidFill>
            <a:srgbClr val="AF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175</a:t>
            </a:r>
          </a:p>
          <a:p>
            <a:pPr algn="ctr"/>
            <a:r>
              <a:rPr lang="en-GB" sz="900" b="1" dirty="0">
                <a:solidFill>
                  <a:srgbClr val="FFFFFF"/>
                </a:solidFill>
              </a:rPr>
              <a:t>80</a:t>
            </a:r>
          </a:p>
          <a:p>
            <a:pPr algn="ctr"/>
            <a:r>
              <a:rPr lang="en-GB" sz="900" b="1" dirty="0">
                <a:solidFill>
                  <a:srgbClr val="FFFFFF"/>
                </a:solidFill>
              </a:rPr>
              <a:t>70</a:t>
            </a:r>
          </a:p>
        </p:txBody>
      </p:sp>
      <p:sp>
        <p:nvSpPr>
          <p:cNvPr id="20" name="Rectangle 19"/>
          <p:cNvSpPr/>
          <p:nvPr/>
        </p:nvSpPr>
        <p:spPr>
          <a:xfrm>
            <a:off x="-1447800" y="3918063"/>
            <a:ext cx="962025" cy="5381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127</a:t>
            </a:r>
          </a:p>
          <a:p>
            <a:pPr algn="ctr"/>
            <a:r>
              <a:rPr lang="en-GB" sz="900" b="1" dirty="0">
                <a:solidFill>
                  <a:srgbClr val="FFFFFF"/>
                </a:solidFill>
              </a:rPr>
              <a:t>127</a:t>
            </a:r>
          </a:p>
          <a:p>
            <a:pPr algn="ctr"/>
            <a:r>
              <a:rPr lang="en-GB" sz="900" b="1" dirty="0">
                <a:solidFill>
                  <a:srgbClr val="FFFFFF"/>
                </a:solidFill>
              </a:rPr>
              <a:t>127</a:t>
            </a:r>
          </a:p>
        </p:txBody>
      </p:sp>
      <p:sp>
        <p:nvSpPr>
          <p:cNvPr id="21" name="Rectangle 20"/>
          <p:cNvSpPr/>
          <p:nvPr/>
        </p:nvSpPr>
        <p:spPr>
          <a:xfrm>
            <a:off x="-1447800" y="4655003"/>
            <a:ext cx="962025" cy="538162"/>
          </a:xfrm>
          <a:prstGeom prst="rect">
            <a:avLst/>
          </a:prstGeom>
          <a:solidFill>
            <a:srgbClr val="E9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233</a:t>
            </a:r>
          </a:p>
          <a:p>
            <a:pPr algn="ctr"/>
            <a:r>
              <a:rPr lang="en-GB" sz="900" b="1" dirty="0">
                <a:solidFill>
                  <a:srgbClr val="FFFFFF"/>
                </a:solidFill>
              </a:rPr>
              <a:t>170</a:t>
            </a:r>
          </a:p>
          <a:p>
            <a:pPr algn="ctr"/>
            <a:r>
              <a:rPr lang="en-GB" sz="900" b="1" dirty="0">
                <a:solidFill>
                  <a:srgbClr val="FFFFFF"/>
                </a:solidFill>
              </a:rPr>
              <a:t>0</a:t>
            </a:r>
          </a:p>
        </p:txBody>
      </p:sp>
      <p:sp>
        <p:nvSpPr>
          <p:cNvPr id="22" name="Rectangle 21"/>
          <p:cNvSpPr/>
          <p:nvPr/>
        </p:nvSpPr>
        <p:spPr>
          <a:xfrm>
            <a:off x="-1447800" y="5391944"/>
            <a:ext cx="962025" cy="538162"/>
          </a:xfrm>
          <a:prstGeom prst="rect">
            <a:avLst/>
          </a:prstGeom>
          <a:solidFill>
            <a:srgbClr val="A35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163</a:t>
            </a:r>
          </a:p>
          <a:p>
            <a:pPr algn="ctr"/>
            <a:r>
              <a:rPr lang="en-GB" sz="900" b="1" dirty="0">
                <a:solidFill>
                  <a:srgbClr val="FFFFFF"/>
                </a:solidFill>
              </a:rPr>
              <a:t>82</a:t>
            </a:r>
          </a:p>
          <a:p>
            <a:pPr algn="ctr"/>
            <a:r>
              <a:rPr lang="en-GB" sz="900" b="1" dirty="0">
                <a:solidFill>
                  <a:srgbClr val="FFFFFF"/>
                </a:solidFill>
              </a:rPr>
              <a:t>115</a:t>
            </a:r>
          </a:p>
        </p:txBody>
      </p:sp>
      <p:sp>
        <p:nvSpPr>
          <p:cNvPr id="23" name="Rectangle 22"/>
          <p:cNvSpPr/>
          <p:nvPr/>
        </p:nvSpPr>
        <p:spPr>
          <a:xfrm>
            <a:off x="9715500" y="233363"/>
            <a:ext cx="962025" cy="538162"/>
          </a:xfrm>
          <a:prstGeom prst="rect">
            <a:avLst/>
          </a:prstGeom>
          <a:solidFill>
            <a:srgbClr val="67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103</a:t>
            </a:r>
          </a:p>
          <a:p>
            <a:pPr algn="ctr"/>
            <a:r>
              <a:rPr lang="en-GB" sz="900" b="1" dirty="0">
                <a:solidFill>
                  <a:srgbClr val="FFFFFF"/>
                </a:solidFill>
              </a:rPr>
              <a:t>172</a:t>
            </a:r>
          </a:p>
          <a:p>
            <a:pPr algn="ctr"/>
            <a:r>
              <a:rPr lang="en-GB" sz="900" b="1" dirty="0">
                <a:solidFill>
                  <a:srgbClr val="FFFFFF"/>
                </a:solidFill>
              </a:rPr>
              <a:t>206</a:t>
            </a:r>
          </a:p>
        </p:txBody>
      </p:sp>
      <p:sp>
        <p:nvSpPr>
          <p:cNvPr id="24" name="Rectangle 23"/>
          <p:cNvSpPr/>
          <p:nvPr/>
        </p:nvSpPr>
        <p:spPr>
          <a:xfrm>
            <a:off x="9715500" y="970303"/>
            <a:ext cx="962025" cy="538162"/>
          </a:xfrm>
          <a:prstGeom prst="rect">
            <a:avLst/>
          </a:prstGeom>
          <a:solidFill>
            <a:srgbClr val="EF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239</a:t>
            </a:r>
          </a:p>
          <a:p>
            <a:pPr algn="ctr"/>
            <a:r>
              <a:rPr lang="en-GB" sz="900" b="1" dirty="0">
                <a:solidFill>
                  <a:srgbClr val="FFFFFF"/>
                </a:solidFill>
              </a:rPr>
              <a:t>178</a:t>
            </a:r>
          </a:p>
          <a:p>
            <a:pPr algn="ctr"/>
            <a:r>
              <a:rPr lang="en-GB" sz="900" b="1" dirty="0">
                <a:solidFill>
                  <a:srgbClr val="FFFFFF"/>
                </a:solidFill>
              </a:rPr>
              <a:t>137</a:t>
            </a:r>
          </a:p>
        </p:txBody>
      </p:sp>
      <p:sp>
        <p:nvSpPr>
          <p:cNvPr id="25" name="Rectangle 24"/>
          <p:cNvSpPr/>
          <p:nvPr/>
        </p:nvSpPr>
        <p:spPr>
          <a:xfrm>
            <a:off x="9715500" y="1707243"/>
            <a:ext cx="962025" cy="538162"/>
          </a:xfrm>
          <a:prstGeom prst="rect">
            <a:avLst/>
          </a:prstGeom>
          <a:solidFill>
            <a:srgbClr val="75C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117</a:t>
            </a:r>
          </a:p>
          <a:p>
            <a:pPr algn="ctr"/>
            <a:r>
              <a:rPr lang="en-GB" sz="900" b="1" dirty="0">
                <a:solidFill>
                  <a:srgbClr val="FFFFFF"/>
                </a:solidFill>
              </a:rPr>
              <a:t>204</a:t>
            </a:r>
          </a:p>
          <a:p>
            <a:pPr algn="ctr"/>
            <a:r>
              <a:rPr lang="en-GB" sz="900" b="1" dirty="0">
                <a:solidFill>
                  <a:srgbClr val="FFFFFF"/>
                </a:solidFill>
              </a:rPr>
              <a:t>208</a:t>
            </a:r>
          </a:p>
        </p:txBody>
      </p:sp>
      <p:sp>
        <p:nvSpPr>
          <p:cNvPr id="26" name="Rectangle 25"/>
          <p:cNvSpPr/>
          <p:nvPr/>
        </p:nvSpPr>
        <p:spPr>
          <a:xfrm>
            <a:off x="9715500" y="2444183"/>
            <a:ext cx="962025" cy="538162"/>
          </a:xfrm>
          <a:prstGeom prst="rect">
            <a:avLst/>
          </a:prstGeom>
          <a:solidFill>
            <a:srgbClr val="CCC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204</a:t>
            </a:r>
          </a:p>
          <a:p>
            <a:pPr algn="ctr"/>
            <a:r>
              <a:rPr lang="en-GB" sz="900" b="1" dirty="0">
                <a:solidFill>
                  <a:srgbClr val="FFFFFF"/>
                </a:solidFill>
              </a:rPr>
              <a:t>199</a:t>
            </a:r>
          </a:p>
          <a:p>
            <a:pPr algn="ctr"/>
            <a:r>
              <a:rPr lang="en-GB" sz="900" b="1" dirty="0">
                <a:solidFill>
                  <a:srgbClr val="FFFFFF"/>
                </a:solidFill>
              </a:rPr>
              <a:t>178</a:t>
            </a:r>
          </a:p>
        </p:txBody>
      </p:sp>
      <p:sp>
        <p:nvSpPr>
          <p:cNvPr id="27" name="Rectangle 26"/>
          <p:cNvSpPr/>
          <p:nvPr/>
        </p:nvSpPr>
        <p:spPr>
          <a:xfrm>
            <a:off x="9715500" y="3181123"/>
            <a:ext cx="962025" cy="538162"/>
          </a:xfrm>
          <a:prstGeom prst="rect">
            <a:avLst/>
          </a:prstGeom>
          <a:solidFill>
            <a:srgbClr val="D39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211</a:t>
            </a:r>
          </a:p>
          <a:p>
            <a:pPr algn="ctr"/>
            <a:r>
              <a:rPr lang="en-GB" sz="900" b="1" dirty="0">
                <a:solidFill>
                  <a:srgbClr val="FFFFFF"/>
                </a:solidFill>
              </a:rPr>
              <a:t>157</a:t>
            </a:r>
          </a:p>
          <a:p>
            <a:pPr algn="ctr"/>
            <a:r>
              <a:rPr lang="en-GB" sz="900" b="1" dirty="0">
                <a:solidFill>
                  <a:srgbClr val="FFFFFF"/>
                </a:solidFill>
              </a:rPr>
              <a:t>155</a:t>
            </a:r>
          </a:p>
        </p:txBody>
      </p:sp>
      <p:sp>
        <p:nvSpPr>
          <p:cNvPr id="28" name="Rectangle 27"/>
          <p:cNvSpPr/>
          <p:nvPr/>
        </p:nvSpPr>
        <p:spPr>
          <a:xfrm>
            <a:off x="9715500" y="3918063"/>
            <a:ext cx="962025" cy="538162"/>
          </a:xfrm>
          <a:prstGeom prst="rect">
            <a:avLst/>
          </a:prstGeom>
          <a:solidFill>
            <a:srgbClr val="B6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182</a:t>
            </a:r>
          </a:p>
          <a:p>
            <a:pPr algn="ctr"/>
            <a:r>
              <a:rPr lang="en-GB" sz="900" b="1" dirty="0">
                <a:solidFill>
                  <a:srgbClr val="FFFFFF"/>
                </a:solidFill>
              </a:rPr>
              <a:t>185</a:t>
            </a:r>
          </a:p>
          <a:p>
            <a:pPr algn="ctr"/>
            <a:r>
              <a:rPr lang="en-GB" sz="900" b="1" dirty="0">
                <a:solidFill>
                  <a:srgbClr val="FFFFFF"/>
                </a:solidFill>
              </a:rPr>
              <a:t>186</a:t>
            </a:r>
          </a:p>
        </p:txBody>
      </p:sp>
      <p:sp>
        <p:nvSpPr>
          <p:cNvPr id="29" name="Rectangle 28"/>
          <p:cNvSpPr/>
          <p:nvPr/>
        </p:nvSpPr>
        <p:spPr>
          <a:xfrm>
            <a:off x="9715500" y="4655003"/>
            <a:ext cx="962025" cy="538162"/>
          </a:xfrm>
          <a:prstGeom prst="rect">
            <a:avLst/>
          </a:prstGeom>
          <a:solidFill>
            <a:srgbClr val="F2C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242</a:t>
            </a:r>
          </a:p>
          <a:p>
            <a:pPr algn="ctr"/>
            <a:r>
              <a:rPr lang="en-GB" sz="900" b="1" dirty="0">
                <a:solidFill>
                  <a:srgbClr val="FFFFFF"/>
                </a:solidFill>
              </a:rPr>
              <a:t>206</a:t>
            </a:r>
          </a:p>
          <a:p>
            <a:pPr algn="ctr"/>
            <a:r>
              <a:rPr lang="en-GB" sz="900" b="1" dirty="0">
                <a:solidFill>
                  <a:srgbClr val="FFFFFF"/>
                </a:solidFill>
              </a:rPr>
              <a:t>134</a:t>
            </a:r>
          </a:p>
        </p:txBody>
      </p:sp>
      <p:sp>
        <p:nvSpPr>
          <p:cNvPr id="30" name="Rectangle 29"/>
          <p:cNvSpPr/>
          <p:nvPr/>
        </p:nvSpPr>
        <p:spPr>
          <a:xfrm>
            <a:off x="9715500" y="5391944"/>
            <a:ext cx="962025" cy="538162"/>
          </a:xfrm>
          <a:prstGeom prst="rect">
            <a:avLst/>
          </a:prstGeom>
          <a:solidFill>
            <a:srgbClr val="CE9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206</a:t>
            </a:r>
          </a:p>
          <a:p>
            <a:pPr algn="ctr"/>
            <a:r>
              <a:rPr lang="en-GB" sz="900" b="1" dirty="0">
                <a:solidFill>
                  <a:srgbClr val="FFFFFF"/>
                </a:solidFill>
              </a:rPr>
              <a:t>159</a:t>
            </a:r>
          </a:p>
          <a:p>
            <a:pPr algn="ctr"/>
            <a:r>
              <a:rPr lang="en-GB" sz="900" b="1" dirty="0">
                <a:solidFill>
                  <a:srgbClr val="FFFFFF"/>
                </a:solidFill>
              </a:rPr>
              <a:t>182</a:t>
            </a:r>
          </a:p>
        </p:txBody>
      </p:sp>
      <p:sp>
        <p:nvSpPr>
          <p:cNvPr id="31" name="TextBox 30"/>
          <p:cNvSpPr txBox="1"/>
          <p:nvPr/>
        </p:nvSpPr>
        <p:spPr>
          <a:xfrm>
            <a:off x="-1838950" y="-228600"/>
            <a:ext cx="1838965" cy="369332"/>
          </a:xfrm>
          <a:prstGeom prst="rect">
            <a:avLst/>
          </a:prstGeom>
          <a:noFill/>
        </p:spPr>
        <p:txBody>
          <a:bodyPr wrap="none" rtlCol="0">
            <a:spAutoFit/>
          </a:bodyPr>
          <a:lstStyle/>
          <a:p>
            <a:r>
              <a:rPr lang="en-GB" sz="1800" dirty="0">
                <a:solidFill>
                  <a:srgbClr val="191919"/>
                </a:solidFill>
                <a:latin typeface="Arial"/>
                <a:cs typeface="Arial"/>
              </a:rPr>
              <a:t>Primary Colours</a:t>
            </a:r>
          </a:p>
        </p:txBody>
      </p:sp>
      <p:sp>
        <p:nvSpPr>
          <p:cNvPr id="32" name="TextBox 31"/>
          <p:cNvSpPr txBox="1"/>
          <p:nvPr/>
        </p:nvSpPr>
        <p:spPr>
          <a:xfrm>
            <a:off x="9324335" y="-228600"/>
            <a:ext cx="1582484" cy="369332"/>
          </a:xfrm>
          <a:prstGeom prst="rect">
            <a:avLst/>
          </a:prstGeom>
          <a:noFill/>
        </p:spPr>
        <p:txBody>
          <a:bodyPr wrap="none" rtlCol="0">
            <a:spAutoFit/>
          </a:bodyPr>
          <a:lstStyle/>
          <a:p>
            <a:r>
              <a:rPr lang="en-GB" sz="1800" dirty="0">
                <a:solidFill>
                  <a:srgbClr val="191919"/>
                </a:solidFill>
                <a:latin typeface="Arial"/>
                <a:cs typeface="Arial"/>
              </a:rPr>
              <a:t>Extra Colours</a:t>
            </a:r>
          </a:p>
        </p:txBody>
      </p:sp>
      <p:sp>
        <p:nvSpPr>
          <p:cNvPr id="41" name="TextBox 40"/>
          <p:cNvSpPr txBox="1"/>
          <p:nvPr userDrawn="1"/>
        </p:nvSpPr>
        <p:spPr>
          <a:xfrm>
            <a:off x="8525967" y="6451230"/>
            <a:ext cx="292100" cy="123111"/>
          </a:xfrm>
          <a:prstGeom prst="rect">
            <a:avLst/>
          </a:prstGeom>
          <a:noFill/>
        </p:spPr>
        <p:txBody>
          <a:bodyPr wrap="square" lIns="0" tIns="0" rIns="0" bIns="0" rtlCol="0">
            <a:spAutoFit/>
          </a:bodyPr>
          <a:lstStyle/>
          <a:p>
            <a:pPr algn="r"/>
            <a:fld id="{3F96E720-DFF6-4F66-82A9-1D954C345FA4}" type="slidenum">
              <a:rPr lang="en-US" sz="800">
                <a:solidFill>
                  <a:srgbClr val="191919"/>
                </a:solidFill>
                <a:latin typeface="Arial"/>
                <a:cs typeface="Arial"/>
              </a:rPr>
              <a:pPr algn="r"/>
              <a:t>‹#›</a:t>
            </a:fld>
            <a:r>
              <a:rPr lang="en-US" sz="800" dirty="0">
                <a:solidFill>
                  <a:srgbClr val="191919"/>
                </a:solidFill>
                <a:latin typeface="Arial"/>
                <a:cs typeface="Arial"/>
              </a:rPr>
              <a:t> </a:t>
            </a:r>
            <a:r>
              <a:rPr lang="en-US" sz="800" dirty="0">
                <a:solidFill>
                  <a:srgbClr val="191919"/>
                </a:solidFill>
                <a:latin typeface="Arial"/>
                <a:cs typeface="Arial"/>
                <a:sym typeface="Wingdings"/>
              </a:rPr>
              <a:t></a:t>
            </a:r>
            <a:endParaRPr lang="en-US" sz="800" dirty="0">
              <a:solidFill>
                <a:srgbClr val="191919"/>
              </a:solidFill>
              <a:latin typeface="Arial"/>
              <a:cs typeface="Arial"/>
            </a:endParaRPr>
          </a:p>
        </p:txBody>
      </p:sp>
      <p:sp>
        <p:nvSpPr>
          <p:cNvPr id="42" name="Rectangle 41"/>
          <p:cNvSpPr/>
          <p:nvPr userDrawn="1"/>
        </p:nvSpPr>
        <p:spPr>
          <a:xfrm>
            <a:off x="-523875" y="6336330"/>
            <a:ext cx="457200" cy="538162"/>
          </a:xfrm>
          <a:prstGeom prst="rect">
            <a:avLst/>
          </a:prstGeom>
          <a:solidFill>
            <a:srgbClr val="4C7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76</a:t>
            </a:r>
          </a:p>
          <a:p>
            <a:pPr algn="ctr"/>
            <a:r>
              <a:rPr lang="en-GB" sz="900" b="1" dirty="0">
                <a:solidFill>
                  <a:srgbClr val="FFFFFF"/>
                </a:solidFill>
              </a:rPr>
              <a:t>116</a:t>
            </a:r>
          </a:p>
          <a:p>
            <a:pPr algn="ctr"/>
            <a:r>
              <a:rPr lang="en-GB" sz="900" b="1" dirty="0">
                <a:solidFill>
                  <a:srgbClr val="FFFFFF"/>
                </a:solidFill>
              </a:rPr>
              <a:t>154</a:t>
            </a:r>
          </a:p>
        </p:txBody>
      </p:sp>
      <p:sp>
        <p:nvSpPr>
          <p:cNvPr id="43" name="TextBox 42"/>
          <p:cNvSpPr txBox="1"/>
          <p:nvPr userDrawn="1"/>
        </p:nvSpPr>
        <p:spPr>
          <a:xfrm>
            <a:off x="-1856412" y="5984698"/>
            <a:ext cx="1608133" cy="369332"/>
          </a:xfrm>
          <a:prstGeom prst="rect">
            <a:avLst/>
          </a:prstGeom>
          <a:noFill/>
        </p:spPr>
        <p:txBody>
          <a:bodyPr wrap="none" rtlCol="0">
            <a:spAutoFit/>
          </a:bodyPr>
          <a:lstStyle/>
          <a:p>
            <a:r>
              <a:rPr lang="en-GB" sz="1800" dirty="0">
                <a:solidFill>
                  <a:srgbClr val="191919"/>
                </a:solidFill>
                <a:latin typeface="Arial"/>
                <a:cs typeface="Arial"/>
              </a:rPr>
              <a:t>Chart Colours</a:t>
            </a:r>
          </a:p>
        </p:txBody>
      </p:sp>
      <p:sp>
        <p:nvSpPr>
          <p:cNvPr id="44" name="Rectangle 43"/>
          <p:cNvSpPr/>
          <p:nvPr userDrawn="1"/>
        </p:nvSpPr>
        <p:spPr>
          <a:xfrm>
            <a:off x="-1908515" y="6336330"/>
            <a:ext cx="457200" cy="53816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166</a:t>
            </a:r>
          </a:p>
          <a:p>
            <a:pPr algn="ctr"/>
            <a:r>
              <a:rPr lang="en-GB" sz="900" b="1" dirty="0">
                <a:solidFill>
                  <a:srgbClr val="FFFFFF"/>
                </a:solidFill>
              </a:rPr>
              <a:t>166</a:t>
            </a:r>
          </a:p>
          <a:p>
            <a:pPr algn="ctr"/>
            <a:r>
              <a:rPr lang="en-GB" sz="900" b="1" dirty="0">
                <a:solidFill>
                  <a:srgbClr val="FFFFFF"/>
                </a:solidFill>
              </a:rPr>
              <a:t>166</a:t>
            </a:r>
          </a:p>
        </p:txBody>
      </p:sp>
      <p:sp>
        <p:nvSpPr>
          <p:cNvPr id="45" name="Rectangle 44"/>
          <p:cNvSpPr/>
          <p:nvPr userDrawn="1"/>
        </p:nvSpPr>
        <p:spPr>
          <a:xfrm>
            <a:off x="-971550" y="6884017"/>
            <a:ext cx="457200" cy="5381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191</a:t>
            </a:r>
          </a:p>
          <a:p>
            <a:pPr algn="ctr"/>
            <a:r>
              <a:rPr lang="en-GB" sz="900" b="1" dirty="0">
                <a:solidFill>
                  <a:srgbClr val="FFFFFF"/>
                </a:solidFill>
              </a:rPr>
              <a:t>191</a:t>
            </a:r>
          </a:p>
          <a:p>
            <a:pPr algn="ctr"/>
            <a:r>
              <a:rPr lang="en-GB" sz="900" b="1" dirty="0">
                <a:solidFill>
                  <a:srgbClr val="FFFFFF"/>
                </a:solidFill>
              </a:rPr>
              <a:t>191</a:t>
            </a:r>
          </a:p>
        </p:txBody>
      </p:sp>
      <p:sp>
        <p:nvSpPr>
          <p:cNvPr id="46" name="Rectangle 45"/>
          <p:cNvSpPr/>
          <p:nvPr userDrawn="1"/>
        </p:nvSpPr>
        <p:spPr>
          <a:xfrm>
            <a:off x="-985421" y="6336330"/>
            <a:ext cx="457200" cy="5381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127</a:t>
            </a:r>
          </a:p>
          <a:p>
            <a:pPr algn="ctr"/>
            <a:r>
              <a:rPr lang="en-GB" sz="900" b="1" dirty="0">
                <a:solidFill>
                  <a:srgbClr val="FFFFFF"/>
                </a:solidFill>
              </a:rPr>
              <a:t>127</a:t>
            </a:r>
          </a:p>
          <a:p>
            <a:pPr algn="ctr"/>
            <a:r>
              <a:rPr lang="en-GB" sz="900" b="1" dirty="0">
                <a:solidFill>
                  <a:srgbClr val="FFFFFF"/>
                </a:solidFill>
              </a:rPr>
              <a:t>127</a:t>
            </a:r>
          </a:p>
        </p:txBody>
      </p:sp>
      <p:sp>
        <p:nvSpPr>
          <p:cNvPr id="47" name="Rectangle 46"/>
          <p:cNvSpPr/>
          <p:nvPr userDrawn="1"/>
        </p:nvSpPr>
        <p:spPr>
          <a:xfrm>
            <a:off x="-1903113" y="6884017"/>
            <a:ext cx="457200" cy="5381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204</a:t>
            </a:r>
          </a:p>
          <a:p>
            <a:pPr algn="ctr"/>
            <a:r>
              <a:rPr lang="en-GB" sz="900" b="1" dirty="0">
                <a:solidFill>
                  <a:srgbClr val="FFFFFF"/>
                </a:solidFill>
              </a:rPr>
              <a:t>102</a:t>
            </a:r>
          </a:p>
          <a:p>
            <a:pPr algn="ctr"/>
            <a:r>
              <a:rPr lang="en-GB" sz="900" b="1" dirty="0">
                <a:solidFill>
                  <a:srgbClr val="FFFFFF"/>
                </a:solidFill>
              </a:rPr>
              <a:t>0</a:t>
            </a:r>
          </a:p>
        </p:txBody>
      </p:sp>
      <p:sp>
        <p:nvSpPr>
          <p:cNvPr id="48" name="Rectangle 47"/>
          <p:cNvSpPr/>
          <p:nvPr userDrawn="1"/>
        </p:nvSpPr>
        <p:spPr>
          <a:xfrm>
            <a:off x="-1447800" y="6884017"/>
            <a:ext cx="428625" cy="538162"/>
          </a:xfrm>
          <a:prstGeom prst="rect">
            <a:avLst/>
          </a:pr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0</a:t>
            </a:r>
          </a:p>
          <a:p>
            <a:pPr algn="ctr"/>
            <a:r>
              <a:rPr lang="en-GB" sz="900" b="1" dirty="0">
                <a:solidFill>
                  <a:srgbClr val="FFFFFF"/>
                </a:solidFill>
              </a:rPr>
              <a:t>96</a:t>
            </a:r>
          </a:p>
          <a:p>
            <a:pPr algn="ctr"/>
            <a:r>
              <a:rPr lang="en-GB" sz="900" b="1" dirty="0">
                <a:solidFill>
                  <a:srgbClr val="FFFFFF"/>
                </a:solidFill>
              </a:rPr>
              <a:t>161</a:t>
            </a:r>
          </a:p>
        </p:txBody>
      </p:sp>
      <p:sp>
        <p:nvSpPr>
          <p:cNvPr id="49" name="Rectangle 48"/>
          <p:cNvSpPr/>
          <p:nvPr userDrawn="1"/>
        </p:nvSpPr>
        <p:spPr>
          <a:xfrm>
            <a:off x="-1446968" y="6336330"/>
            <a:ext cx="457200" cy="538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FFFFF"/>
                </a:solidFill>
              </a:rPr>
              <a:t>119</a:t>
            </a:r>
          </a:p>
          <a:p>
            <a:pPr algn="ctr"/>
            <a:r>
              <a:rPr lang="en-GB" sz="900" b="1" dirty="0">
                <a:solidFill>
                  <a:srgbClr val="FFFFFF"/>
                </a:solidFill>
              </a:rPr>
              <a:t>154</a:t>
            </a:r>
          </a:p>
          <a:p>
            <a:pPr algn="ctr"/>
            <a:r>
              <a:rPr lang="en-GB" sz="900" b="1" dirty="0">
                <a:solidFill>
                  <a:srgbClr val="FFFFFF"/>
                </a:solidFill>
              </a:rPr>
              <a:t>188</a:t>
            </a:r>
          </a:p>
        </p:txBody>
      </p:sp>
    </p:spTree>
    <p:extLst>
      <p:ext uri="{BB962C8B-B14F-4D97-AF65-F5344CB8AC3E}">
        <p14:creationId xmlns:p14="http://schemas.microsoft.com/office/powerpoint/2010/main" val="199501706"/>
      </p:ext>
    </p:extLst>
  </p:cSld>
  <p:clrMap bg1="lt1" tx1="dk1" bg2="lt2" tx2="dk2" accent1="accent1" accent2="accent2" accent3="accent3" accent4="accent4" accent5="accent5" accent6="accent6" hlink="hlink" folHlink="folHlink"/>
  <p:sldLayoutIdLst>
    <p:sldLayoutId id="2147485575" r:id="rId1"/>
    <p:sldLayoutId id="2147485576" r:id="rId2"/>
    <p:sldLayoutId id="2147485577" r:id="rId3"/>
    <p:sldLayoutId id="2147485578" r:id="rId4"/>
    <p:sldLayoutId id="2147485579" r:id="rId5"/>
    <p:sldLayoutId id="2147485580" r:id="rId6"/>
    <p:sldLayoutId id="2147485581" r:id="rId7"/>
    <p:sldLayoutId id="214748558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kern="1200">
          <a:solidFill>
            <a:srgbClr val="191919"/>
          </a:solidFill>
          <a:latin typeface="+mj-lt"/>
          <a:ea typeface="+mj-ea"/>
          <a:cs typeface="Arial" pitchFamily="34" charset="0"/>
        </a:defRPr>
      </a:lvl1pPr>
      <a:lvl2pPr algn="l" rtl="0" eaLnBrk="0" fontAlgn="base" hangingPunct="0">
        <a:spcBef>
          <a:spcPct val="0"/>
        </a:spcBef>
        <a:spcAft>
          <a:spcPct val="0"/>
        </a:spcAft>
        <a:defRPr sz="2200" b="1">
          <a:solidFill>
            <a:srgbClr val="191919"/>
          </a:solidFill>
          <a:latin typeface="Arial" charset="0"/>
          <a:cs typeface="Arial" charset="0"/>
        </a:defRPr>
      </a:lvl2pPr>
      <a:lvl3pPr algn="l" rtl="0" eaLnBrk="0" fontAlgn="base" hangingPunct="0">
        <a:spcBef>
          <a:spcPct val="0"/>
        </a:spcBef>
        <a:spcAft>
          <a:spcPct val="0"/>
        </a:spcAft>
        <a:defRPr sz="2200" b="1">
          <a:solidFill>
            <a:srgbClr val="191919"/>
          </a:solidFill>
          <a:latin typeface="Arial" charset="0"/>
          <a:cs typeface="Arial" charset="0"/>
        </a:defRPr>
      </a:lvl3pPr>
      <a:lvl4pPr algn="l" rtl="0" eaLnBrk="0" fontAlgn="base" hangingPunct="0">
        <a:spcBef>
          <a:spcPct val="0"/>
        </a:spcBef>
        <a:spcAft>
          <a:spcPct val="0"/>
        </a:spcAft>
        <a:defRPr sz="2200" b="1">
          <a:solidFill>
            <a:srgbClr val="191919"/>
          </a:solidFill>
          <a:latin typeface="Arial" charset="0"/>
          <a:cs typeface="Arial" charset="0"/>
        </a:defRPr>
      </a:lvl4pPr>
      <a:lvl5pPr algn="l" rtl="0" eaLnBrk="0" fontAlgn="base" hangingPunct="0">
        <a:spcBef>
          <a:spcPct val="0"/>
        </a:spcBef>
        <a:spcAft>
          <a:spcPct val="0"/>
        </a:spcAft>
        <a:defRPr sz="2200" b="1">
          <a:solidFill>
            <a:srgbClr val="191919"/>
          </a:solidFill>
          <a:latin typeface="Arial" charset="0"/>
          <a:cs typeface="Arial" charset="0"/>
        </a:defRPr>
      </a:lvl5pPr>
      <a:lvl6pPr marL="457200" algn="l" rtl="0" fontAlgn="base">
        <a:spcBef>
          <a:spcPct val="0"/>
        </a:spcBef>
        <a:spcAft>
          <a:spcPct val="0"/>
        </a:spcAft>
        <a:defRPr sz="2200" b="1">
          <a:solidFill>
            <a:srgbClr val="191919"/>
          </a:solidFill>
          <a:latin typeface="Arial" charset="0"/>
          <a:cs typeface="Arial" charset="0"/>
        </a:defRPr>
      </a:lvl6pPr>
      <a:lvl7pPr marL="914400" algn="l" rtl="0" fontAlgn="base">
        <a:spcBef>
          <a:spcPct val="0"/>
        </a:spcBef>
        <a:spcAft>
          <a:spcPct val="0"/>
        </a:spcAft>
        <a:defRPr sz="2200" b="1">
          <a:solidFill>
            <a:srgbClr val="191919"/>
          </a:solidFill>
          <a:latin typeface="Arial" charset="0"/>
          <a:cs typeface="Arial" charset="0"/>
        </a:defRPr>
      </a:lvl7pPr>
      <a:lvl8pPr marL="1371600" algn="l" rtl="0" fontAlgn="base">
        <a:spcBef>
          <a:spcPct val="0"/>
        </a:spcBef>
        <a:spcAft>
          <a:spcPct val="0"/>
        </a:spcAft>
        <a:defRPr sz="2200" b="1">
          <a:solidFill>
            <a:srgbClr val="191919"/>
          </a:solidFill>
          <a:latin typeface="Arial" charset="0"/>
          <a:cs typeface="Arial" charset="0"/>
        </a:defRPr>
      </a:lvl8pPr>
      <a:lvl9pPr marL="1828800" algn="l" rtl="0" fontAlgn="base">
        <a:spcBef>
          <a:spcPct val="0"/>
        </a:spcBef>
        <a:spcAft>
          <a:spcPct val="0"/>
        </a:spcAft>
        <a:defRPr sz="2200" b="1">
          <a:solidFill>
            <a:srgbClr val="191919"/>
          </a:solidFill>
          <a:latin typeface="Arial" charset="0"/>
          <a:cs typeface="Arial" charset="0"/>
        </a:defRPr>
      </a:lvl9pPr>
    </p:titleStyle>
    <p:bodyStyle>
      <a:lvl1pPr marL="285750" indent="-284163" algn="l" rtl="0" eaLnBrk="0" fontAlgn="base" hangingPunct="0">
        <a:spcBef>
          <a:spcPts val="1200"/>
        </a:spcBef>
        <a:spcAft>
          <a:spcPts val="600"/>
        </a:spcAft>
        <a:buClr>
          <a:srgbClr val="0060A1"/>
        </a:buClr>
        <a:buSzPct val="100000"/>
        <a:buFont typeface="Arial" pitchFamily="34" charset="0"/>
        <a:buChar char="■"/>
        <a:defRPr lang="en-US" kern="1200" dirty="0" smtClean="0">
          <a:solidFill>
            <a:srgbClr val="191919"/>
          </a:solidFill>
          <a:latin typeface="+mn-lt"/>
          <a:ea typeface="+mn-ea"/>
          <a:cs typeface="+mn-cs"/>
        </a:defRPr>
      </a:lvl1pPr>
      <a:lvl2pPr marL="642938" indent="-284163" algn="l" rtl="0" eaLnBrk="0" fontAlgn="base" hangingPunct="0">
        <a:spcBef>
          <a:spcPct val="0"/>
        </a:spcBef>
        <a:spcAft>
          <a:spcPts val="600"/>
        </a:spcAft>
        <a:buClr>
          <a:srgbClr val="2D4B6F"/>
        </a:buClr>
        <a:buSzPct val="100000"/>
        <a:buFont typeface="Arial" pitchFamily="34" charset="0"/>
        <a:buChar char="―"/>
        <a:defRPr lang="en-US" sz="1600" kern="1200" dirty="0" smtClean="0">
          <a:solidFill>
            <a:srgbClr val="191919"/>
          </a:solidFill>
          <a:latin typeface="+mn-lt"/>
          <a:ea typeface="+mn-ea"/>
          <a:cs typeface="Arial" pitchFamily="34" charset="0"/>
        </a:defRPr>
      </a:lvl2pPr>
      <a:lvl3pPr marL="1003300" indent="-284163" algn="l" rtl="0" eaLnBrk="0" fontAlgn="base" hangingPunct="0">
        <a:spcBef>
          <a:spcPct val="0"/>
        </a:spcBef>
        <a:spcAft>
          <a:spcPts val="600"/>
        </a:spcAft>
        <a:buClr>
          <a:srgbClr val="2D4B6F"/>
        </a:buClr>
        <a:buSzPct val="100000"/>
        <a:buFont typeface="Tahoma" pitchFamily="34" charset="0"/>
        <a:buChar char="–"/>
        <a:defRPr lang="en-US" sz="1600" kern="1200" dirty="0" smtClean="0">
          <a:solidFill>
            <a:srgbClr val="191919"/>
          </a:solidFill>
          <a:latin typeface="+mn-lt"/>
          <a:ea typeface="+mn-ea"/>
          <a:cs typeface="Arial" pitchFamily="34" charset="0"/>
        </a:defRPr>
      </a:lvl3pPr>
      <a:lvl4pPr marL="1363663" indent="-284163" algn="l" rtl="0" eaLnBrk="0" fontAlgn="base" hangingPunct="0">
        <a:spcBef>
          <a:spcPct val="0"/>
        </a:spcBef>
        <a:spcAft>
          <a:spcPts val="600"/>
        </a:spcAft>
        <a:buClr>
          <a:srgbClr val="2D4B6F"/>
        </a:buClr>
        <a:buSzPct val="100000"/>
        <a:buFont typeface="Tahoma" pitchFamily="34" charset="0"/>
        <a:buChar char="–"/>
        <a:defRPr lang="en-US" sz="1600" kern="1200" dirty="0" smtClean="0">
          <a:solidFill>
            <a:srgbClr val="191919"/>
          </a:solidFill>
          <a:latin typeface="+mn-lt"/>
          <a:ea typeface="+mn-ea"/>
          <a:cs typeface="Arial" pitchFamily="34" charset="0"/>
        </a:defRPr>
      </a:lvl4pPr>
      <a:lvl5pPr marL="1724025" indent="-284163" algn="l" rtl="0" eaLnBrk="0" fontAlgn="base" hangingPunct="0">
        <a:spcBef>
          <a:spcPct val="0"/>
        </a:spcBef>
        <a:spcAft>
          <a:spcPts val="600"/>
        </a:spcAft>
        <a:buClr>
          <a:srgbClr val="2D4B6F"/>
        </a:buClr>
        <a:buSzPct val="100000"/>
        <a:buFont typeface="Tahoma" pitchFamily="34" charset="0"/>
        <a:buChar char="–"/>
        <a:defRPr lang="en-US" sz="1600" kern="1200" dirty="0" smtClean="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upp 8"/>
          <p:cNvGrpSpPr/>
          <p:nvPr/>
        </p:nvGrpSpPr>
        <p:grpSpPr>
          <a:xfrm>
            <a:off x="0" y="6382190"/>
            <a:ext cx="6799263" cy="482600"/>
            <a:chOff x="-8963" y="6382190"/>
            <a:chExt cx="6799263" cy="482600"/>
          </a:xfrm>
        </p:grpSpPr>
        <p:sp>
          <p:nvSpPr>
            <p:cNvPr id="19" name="Ellips 8"/>
            <p:cNvSpPr/>
            <p:nvPr/>
          </p:nvSpPr>
          <p:spPr bwMode="ltGray">
            <a:xfrm>
              <a:off x="-8963" y="6382190"/>
              <a:ext cx="6799263" cy="482600"/>
            </a:xfrm>
            <a:custGeom>
              <a:avLst/>
              <a:gdLst/>
              <a:ahLst/>
              <a:cxnLst/>
              <a:rect l="l" t="t" r="r" b="b"/>
              <a:pathLst>
                <a:path w="6799700" h="483713">
                  <a:moveTo>
                    <a:pt x="1466919" y="0"/>
                  </a:moveTo>
                  <a:cubicBezTo>
                    <a:pt x="3567811" y="0"/>
                    <a:pt x="5462438" y="185634"/>
                    <a:pt x="6799700" y="483713"/>
                  </a:cubicBezTo>
                  <a:lnTo>
                    <a:pt x="6354407" y="483713"/>
                  </a:lnTo>
                  <a:cubicBezTo>
                    <a:pt x="5039276" y="220593"/>
                    <a:pt x="3261587" y="59584"/>
                    <a:pt x="1304994" y="59584"/>
                  </a:cubicBezTo>
                  <a:cubicBezTo>
                    <a:pt x="859592" y="59584"/>
                    <a:pt x="423461" y="67928"/>
                    <a:pt x="0" y="85366"/>
                  </a:cubicBezTo>
                  <a:lnTo>
                    <a:pt x="0" y="30959"/>
                  </a:lnTo>
                  <a:cubicBezTo>
                    <a:pt x="473977" y="10615"/>
                    <a:pt x="964551" y="0"/>
                    <a:pt x="1466919" y="0"/>
                  </a:cubicBezTo>
                  <a:close/>
                </a:path>
              </a:pathLst>
            </a:custGeom>
            <a:gradFill>
              <a:gsLst>
                <a:gs pos="30000">
                  <a:srgbClr val="005284">
                    <a:alpha val="68235"/>
                  </a:srgbClr>
                </a:gs>
                <a:gs pos="100000">
                  <a:srgbClr val="0060A1">
                    <a:tint val="23500"/>
                    <a:satMod val="160000"/>
                    <a:alpha val="0"/>
                  </a:srgbClr>
                </a:gs>
              </a:gsLst>
              <a:lin ang="0" scaled="0"/>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sp>
          <p:nvSpPr>
            <p:cNvPr id="20" name="Ellips 8"/>
            <p:cNvSpPr/>
            <p:nvPr/>
          </p:nvSpPr>
          <p:spPr bwMode="ltGray">
            <a:xfrm>
              <a:off x="-8963" y="6436666"/>
              <a:ext cx="6353999" cy="423153"/>
            </a:xfrm>
            <a:custGeom>
              <a:avLst/>
              <a:gdLst/>
              <a:ahLst/>
              <a:cxnLst/>
              <a:rect l="l" t="t" r="r" b="b"/>
              <a:pathLst>
                <a:path w="6354407" h="424129">
                  <a:moveTo>
                    <a:pt x="1304994" y="0"/>
                  </a:moveTo>
                  <a:cubicBezTo>
                    <a:pt x="3261587" y="0"/>
                    <a:pt x="5039276" y="161009"/>
                    <a:pt x="6354407" y="424129"/>
                  </a:cubicBezTo>
                  <a:lnTo>
                    <a:pt x="0" y="424129"/>
                  </a:lnTo>
                  <a:lnTo>
                    <a:pt x="0" y="25782"/>
                  </a:lnTo>
                  <a:cubicBezTo>
                    <a:pt x="423461" y="8344"/>
                    <a:pt x="859592" y="0"/>
                    <a:pt x="1304994" y="0"/>
                  </a:cubicBezTo>
                  <a:close/>
                </a:path>
              </a:pathLst>
            </a:custGeom>
            <a:gradFill flip="none" rotWithShape="1">
              <a:gsLst>
                <a:gs pos="47000">
                  <a:srgbClr val="005284"/>
                </a:gs>
                <a:gs pos="100000">
                  <a:schemeClr val="bg1"/>
                </a:gs>
              </a:gsLst>
              <a:lin ang="0" scaled="0"/>
              <a:tileRect/>
            </a:gradFill>
            <a:ln w="25400" cap="flat" cmpd="sng" algn="ctr">
              <a:noFill/>
              <a:prstDash val="solid"/>
            </a:ln>
            <a:effectLst/>
          </p:spPr>
          <p:txBody>
            <a:bodyPr anchor="ctr"/>
            <a:lstStyle/>
            <a:p>
              <a:pPr algn="ctr" eaLnBrk="0" fontAlgn="auto" hangingPunct="0">
                <a:spcBef>
                  <a:spcPts val="0"/>
                </a:spcBef>
                <a:spcAft>
                  <a:spcPts val="0"/>
                </a:spcAft>
                <a:defRPr/>
              </a:pPr>
              <a:endParaRPr sz="1800" kern="0">
                <a:solidFill>
                  <a:srgbClr val="FFFFFF"/>
                </a:solidFill>
                <a:latin typeface="Arial"/>
                <a:cs typeface="Arial"/>
              </a:endParaRPr>
            </a:p>
          </p:txBody>
        </p:sp>
      </p:grpSp>
      <p:sp>
        <p:nvSpPr>
          <p:cNvPr id="2" name="Title Placeholder 1"/>
          <p:cNvSpPr>
            <a:spLocks noGrp="1"/>
          </p:cNvSpPr>
          <p:nvPr>
            <p:ph type="title"/>
          </p:nvPr>
        </p:nvSpPr>
        <p:spPr>
          <a:xfrm>
            <a:off x="360000" y="233645"/>
            <a:ext cx="8461376" cy="585065"/>
          </a:xfrm>
          <a:prstGeom prst="rect">
            <a:avLst/>
          </a:prstGeom>
        </p:spPr>
        <p:txBody>
          <a:bodyPr vert="horz" lIns="0" tIns="0" rIns="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60000" y="1043999"/>
            <a:ext cx="8461376" cy="4617025"/>
          </a:xfrm>
          <a:prstGeom prst="rect">
            <a:avLst/>
          </a:prstGeom>
        </p:spPr>
        <p:txBody>
          <a:bodyPr vert="horz" lIns="0" tIns="0" rIns="0" bIns="0" spcCol="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2"/>
          <p:cNvSpPr>
            <a:spLocks noGrp="1"/>
          </p:cNvSpPr>
          <p:nvPr>
            <p:ph type="dt" sz="half" idx="10"/>
          </p:nvPr>
        </p:nvSpPr>
        <p:spPr>
          <a:xfrm>
            <a:off x="6863417" y="6609955"/>
            <a:ext cx="1939636" cy="123111"/>
          </a:xfrm>
          <a:prstGeom prst="rect">
            <a:avLst/>
          </a:prstGeom>
        </p:spPr>
        <p:txBody>
          <a:bodyPr lIns="0" tIns="0" rIns="0" bIns="0" anchor="t" anchorCtr="0">
            <a:spAutoFit/>
          </a:bodyPr>
          <a:lstStyle>
            <a:lvl1pPr algn="r">
              <a:defRPr sz="800" i="1">
                <a:latin typeface="+mn-lt"/>
                <a:cs typeface="Arial" pitchFamily="34" charset="0"/>
              </a:defRPr>
            </a:lvl1pPr>
          </a:lstStyle>
          <a:p>
            <a:pPr fontAlgn="auto">
              <a:spcBef>
                <a:spcPts val="0"/>
              </a:spcBef>
              <a:spcAft>
                <a:spcPts val="0"/>
              </a:spcAft>
            </a:pPr>
            <a:r>
              <a:rPr lang="en-US" smtClean="0">
                <a:solidFill>
                  <a:srgbClr val="191919"/>
                </a:solidFill>
              </a:rPr>
              <a:t> </a:t>
            </a:r>
            <a:endParaRPr lang="en-GB">
              <a:solidFill>
                <a:srgbClr val="191919"/>
              </a:solidFill>
            </a:endParaRPr>
          </a:p>
        </p:txBody>
      </p:sp>
      <p:sp>
        <p:nvSpPr>
          <p:cNvPr id="9" name="Slide Number Placeholder 4"/>
          <p:cNvSpPr>
            <a:spLocks noGrp="1"/>
          </p:cNvSpPr>
          <p:nvPr>
            <p:ph type="sldNum" sz="quarter" idx="12"/>
          </p:nvPr>
        </p:nvSpPr>
        <p:spPr>
          <a:xfrm>
            <a:off x="6443845" y="6455030"/>
            <a:ext cx="198385" cy="122400"/>
          </a:xfrm>
          <a:prstGeom prst="rect">
            <a:avLst/>
          </a:prstGeom>
        </p:spPr>
        <p:txBody>
          <a:bodyPr lIns="0" tIns="0" rIns="0" bIns="0" anchor="t" anchorCtr="0">
            <a:spAutoFit/>
          </a:bodyPr>
          <a:lstStyle>
            <a:lvl1pPr algn="r">
              <a:defRPr sz="800"/>
            </a:lvl1pPr>
          </a:lstStyle>
          <a:p>
            <a:pPr fontAlgn="auto">
              <a:spcBef>
                <a:spcPts val="0"/>
              </a:spcBef>
              <a:spcAft>
                <a:spcPts val="0"/>
              </a:spcAft>
            </a:pPr>
            <a:fld id="{5DF1C15A-7AAA-4C31-A75E-05703853B46B}" type="slidenum">
              <a:rPr lang="en-GB" smtClean="0">
                <a:solidFill>
                  <a:srgbClr val="191919"/>
                </a:solidFill>
                <a:latin typeface="Arial"/>
                <a:cs typeface="Arial"/>
              </a:rPr>
              <a:pPr fontAlgn="auto">
                <a:spcBef>
                  <a:spcPts val="0"/>
                </a:spcBef>
                <a:spcAft>
                  <a:spcPts val="0"/>
                </a:spcAft>
              </a:pPr>
              <a:t>‹#›</a:t>
            </a:fld>
            <a:r>
              <a:rPr lang="en-GB" smtClean="0">
                <a:solidFill>
                  <a:srgbClr val="191919"/>
                </a:solidFill>
                <a:latin typeface="Arial"/>
                <a:cs typeface="Arial"/>
              </a:rPr>
              <a:t> • </a:t>
            </a:r>
            <a:endParaRPr lang="en-GB">
              <a:solidFill>
                <a:srgbClr val="191919"/>
              </a:solidFill>
              <a:latin typeface="Arial"/>
              <a:cs typeface="Arial"/>
            </a:endParaRPr>
          </a:p>
        </p:txBody>
      </p:sp>
      <p:sp>
        <p:nvSpPr>
          <p:cNvPr id="10" name="Footer Placeholder 3"/>
          <p:cNvSpPr>
            <a:spLocks noGrp="1"/>
          </p:cNvSpPr>
          <p:nvPr>
            <p:ph type="ftr" sz="quarter" idx="3"/>
          </p:nvPr>
        </p:nvSpPr>
        <p:spPr>
          <a:xfrm>
            <a:off x="6642000" y="6456239"/>
            <a:ext cx="2160000" cy="123111"/>
          </a:xfrm>
          <a:prstGeom prst="rect">
            <a:avLst/>
          </a:prstGeom>
        </p:spPr>
        <p:txBody>
          <a:bodyPr wrap="none" lIns="0" tIns="0" rIns="0" bIns="0" anchor="t" anchorCtr="0">
            <a:spAutoFit/>
          </a:bodyPr>
          <a:lstStyle>
            <a:lvl1pPr algn="r">
              <a:defRPr sz="800">
                <a:latin typeface="+mn-lt"/>
                <a:cs typeface="Arial" pitchFamily="34" charset="0"/>
              </a:defRPr>
            </a:lvl1pPr>
          </a:lstStyle>
          <a:p>
            <a:pPr fontAlgn="auto">
              <a:spcBef>
                <a:spcPts val="0"/>
              </a:spcBef>
              <a:spcAft>
                <a:spcPts val="0"/>
              </a:spcAft>
            </a:pPr>
            <a:r>
              <a:rPr lang="en-GB" smtClean="0">
                <a:solidFill>
                  <a:srgbClr val="191919"/>
                </a:solidFill>
              </a:rPr>
              <a:t> </a:t>
            </a:r>
            <a:endParaRPr lang="en-GB">
              <a:solidFill>
                <a:srgbClr val="191919"/>
              </a:solidFill>
            </a:endParaRP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white">
          <a:xfrm>
            <a:off x="368963" y="6556210"/>
            <a:ext cx="828000" cy="188182"/>
          </a:xfrm>
          <a:prstGeom prst="rect">
            <a:avLst/>
          </a:prstGeom>
        </p:spPr>
      </p:pic>
    </p:spTree>
    <p:extLst>
      <p:ext uri="{BB962C8B-B14F-4D97-AF65-F5344CB8AC3E}">
        <p14:creationId xmlns:p14="http://schemas.microsoft.com/office/powerpoint/2010/main" val="4019049100"/>
      </p:ext>
    </p:extLst>
  </p:cSld>
  <p:clrMap bg1="lt1" tx1="dk1" bg2="lt2" tx2="dk2" accent1="accent1" accent2="accent2" accent3="accent3" accent4="accent4" accent5="accent5" accent6="accent6" hlink="hlink" folHlink="folHlink"/>
  <p:sldLayoutIdLst>
    <p:sldLayoutId id="2147485584" r:id="rId1"/>
    <p:sldLayoutId id="2147485585" r:id="rId2"/>
    <p:sldLayoutId id="2147485586" r:id="rId3"/>
    <p:sldLayoutId id="2147485587" r:id="rId4"/>
    <p:sldLayoutId id="2147485588" r:id="rId5"/>
    <p:sldLayoutId id="2147485589" r:id="rId6"/>
    <p:sldLayoutId id="2147485590" r:id="rId7"/>
    <p:sldLayoutId id="2147485591" r:id="rId8"/>
    <p:sldLayoutId id="2147485592" r:id="rId9"/>
    <p:sldLayoutId id="2147485593" r:id="rId10"/>
    <p:sldLayoutId id="2147485594" r:id="rId11"/>
    <p:sldLayoutId id="2147485595" r:id="rId12"/>
    <p:sldLayoutId id="2147485596" r:id="rId13"/>
    <p:sldLayoutId id="2147485597" r:id="rId14"/>
    <p:sldLayoutId id="2147485598" r:id="rId15"/>
    <p:sldLayoutId id="2147485599" r:id="rId16"/>
    <p:sldLayoutId id="2147485600" r:id="rId17"/>
    <p:sldLayoutId id="2147485601" r:id="rId18"/>
  </p:sldLayoutIdLst>
  <p:timing>
    <p:tnLst>
      <p:par>
        <p:cTn id="1" dur="indefinite" restart="never" nodeType="tmRoot"/>
      </p:par>
    </p:tnLst>
  </p:timing>
  <p:hf hdr="0" ftr="0" dt="0"/>
  <p:txStyles>
    <p:titleStyle>
      <a:lvl1pPr algn="l" defTabSz="914400" rtl="0" eaLnBrk="1" latinLnBrk="0" hangingPunct="1">
        <a:spcBef>
          <a:spcPct val="0"/>
        </a:spcBef>
        <a:buNone/>
        <a:defRPr sz="2200" b="1" kern="1200">
          <a:solidFill>
            <a:srgbClr val="191919"/>
          </a:solidFill>
          <a:latin typeface="+mj-lt"/>
          <a:ea typeface="+mj-ea"/>
          <a:cs typeface="Arial" pitchFamily="34" charset="0"/>
        </a:defRPr>
      </a:lvl1pPr>
    </p:titleStyle>
    <p:body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137312256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0"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551"/>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860581163"/>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171930773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52"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93"/>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dirty="0" smtClea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93"/>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smtClean="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551"/>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62792416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14371683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24"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39"/>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39"/>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497"/>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86827226"/>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0"/>
            </p:custDataLst>
            <p:extLst>
              <p:ext uri="{D42A27DB-BD31-4B8C-83A1-F6EECF244321}">
                <p14:modId xmlns:p14="http://schemas.microsoft.com/office/powerpoint/2010/main" val="21707733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96"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31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defRPr/>
            </a:pPr>
            <a:r>
              <a:rPr lang="en-US" sz="800" kern="0">
                <a:solidFill>
                  <a:srgbClr val="808080"/>
                </a:solidFill>
                <a:latin typeface="Arial"/>
                <a:cs typeface="Arial Unicode MS"/>
              </a:rPr>
              <a:t>Project 330018599 © 2013 Gartner, Inc. and/or its affiliates. All rights reserved. </a:t>
            </a:r>
          </a:p>
        </p:txBody>
      </p:sp>
      <p:sp>
        <p:nvSpPr>
          <p:cNvPr id="9" name="Text Box 21"/>
          <p:cNvSpPr txBox="1">
            <a:spLocks noChangeArrowheads="1"/>
          </p:cNvSpPr>
          <p:nvPr/>
        </p:nvSpPr>
        <p:spPr bwMode="gray">
          <a:xfrm>
            <a:off x="4405828" y="6500317"/>
            <a:ext cx="320057" cy="123111"/>
          </a:xfrm>
          <a:prstGeom prst="rect">
            <a:avLst/>
          </a:prstGeom>
          <a:noFill/>
          <a:ln w="9525">
            <a:noFill/>
            <a:miter lim="800000"/>
            <a:headEnd/>
            <a:tailEnd/>
          </a:ln>
          <a:effectLst/>
        </p:spPr>
        <p:txBody>
          <a:bodyPr lIns="0" tIns="0" rIns="0" bIns="0" anchor="b">
            <a:spAutoFit/>
          </a:bodyPr>
          <a:lstStyle/>
          <a:p>
            <a:pPr algn="ctr">
              <a:defRPr/>
            </a:pPr>
            <a:fld id="{0DCACFB8-26F6-42D6-BECD-8F4C7C90C586}" type="slidenum">
              <a:rPr lang="en-US" sz="800">
                <a:solidFill>
                  <a:srgbClr val="808080"/>
                </a:solidFill>
                <a:latin typeface="Arial"/>
                <a:cs typeface="Arial Unicode MS"/>
              </a:rPr>
              <a:pPr algn="ctr">
                <a:defRPr/>
              </a:pPr>
              <a:t>‹#›</a:t>
            </a:fld>
            <a:endParaRPr lang="en-US" altLang="en-US" sz="800">
              <a:solidFill>
                <a:srgbClr val="808080"/>
              </a:solidFill>
              <a:latin typeface="Arial"/>
              <a:cs typeface="Arial Unicode MS"/>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8" y="6337475"/>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a:solidFill>
                  <a:srgbClr val="000000"/>
                </a:solidFill>
                <a:latin typeface="Arial"/>
                <a:cs typeface="Arial Unicode MS"/>
              </a:endParaRPr>
            </a:p>
          </p:txBody>
        </p:sp>
      </p:grpSp>
      <p:sp>
        <p:nvSpPr>
          <p:cNvPr id="3" name="Text Placeholder 2"/>
          <p:cNvSpPr>
            <a:spLocks noGrp="1"/>
          </p:cNvSpPr>
          <p:nvPr>
            <p:ph type="body" idx="1"/>
          </p:nvPr>
        </p:nvSpPr>
        <p:spPr>
          <a:xfrm>
            <a:off x="348765"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647902551"/>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44.xml"/><Relationship Id="rId7" Type="http://schemas.openxmlformats.org/officeDocument/2006/relationships/image" Target="../media/image13.emf"/><Relationship Id="rId2" Type="http://schemas.openxmlformats.org/officeDocument/2006/relationships/tags" Target="../tags/tag7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7.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8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noChangeAspect="1"/>
          </p:cNvGrpSpPr>
          <p:nvPr/>
        </p:nvGrpSpPr>
        <p:grpSpPr bwMode="auto">
          <a:xfrm rot="10800000" flipH="1">
            <a:off x="6804032" y="6189757"/>
            <a:ext cx="1876425" cy="407987"/>
            <a:chOff x="510" y="1699"/>
            <a:chExt cx="4740" cy="922"/>
          </a:xfrm>
        </p:grpSpPr>
        <p:sp>
          <p:nvSpPr>
            <p:cNvPr id="9222" name="AutoShape 3"/>
            <p:cNvSpPr>
              <a:spLocks noChangeAspect="1" noChangeArrowheads="1" noTextEdit="1"/>
            </p:cNvSpPr>
            <p:nvPr/>
          </p:nvSpPr>
          <p:spPr bwMode="auto">
            <a:xfrm>
              <a:off x="510" y="1699"/>
              <a:ext cx="474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92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699"/>
              <a:ext cx="4740"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itle 1"/>
          <p:cNvSpPr>
            <a:spLocks noGrp="1"/>
          </p:cNvSpPr>
          <p:nvPr>
            <p:ph type="ctrTitle"/>
          </p:nvPr>
        </p:nvSpPr>
        <p:spPr>
          <a:xfrm>
            <a:off x="552241" y="2852936"/>
            <a:ext cx="7404141" cy="882576"/>
          </a:xfrm>
        </p:spPr>
        <p:txBody>
          <a:bodyPr/>
          <a:lstStyle/>
          <a:p>
            <a:r>
              <a:rPr lang="en-GB" sz="2800" b="1" dirty="0" smtClean="0"/>
              <a:t>Nordea I&amp;O</a:t>
            </a:r>
            <a:r>
              <a:rPr lang="en-GB" sz="1600" dirty="0" smtClean="0">
                <a:latin typeface="Arial" charset="0"/>
                <a:cs typeface="Arial" charset="0"/>
              </a:rPr>
              <a:t/>
            </a:r>
            <a:br>
              <a:rPr lang="en-GB" sz="1600" dirty="0" smtClean="0">
                <a:latin typeface="Arial" charset="0"/>
                <a:cs typeface="Arial" charset="0"/>
              </a:rPr>
            </a:br>
            <a:endParaRPr lang="en-GB" sz="2000" dirty="0" smtClean="0">
              <a:solidFill>
                <a:schemeClr val="tx1"/>
              </a:solidFill>
              <a:latin typeface="Arial" charset="0"/>
              <a:cs typeface="Arial" charset="0"/>
            </a:endParaRPr>
          </a:p>
        </p:txBody>
      </p:sp>
      <p:sp>
        <p:nvSpPr>
          <p:cNvPr id="9221" name="Subtitle 1"/>
          <p:cNvSpPr>
            <a:spLocks noGrp="1"/>
          </p:cNvSpPr>
          <p:nvPr>
            <p:ph type="subTitle" idx="1"/>
          </p:nvPr>
        </p:nvSpPr>
        <p:spPr>
          <a:xfrm>
            <a:off x="575609" y="4777303"/>
            <a:ext cx="5652575" cy="307975"/>
          </a:xfrm>
        </p:spPr>
        <p:txBody>
          <a:bodyPr/>
          <a:lstStyle/>
          <a:p>
            <a:r>
              <a:rPr lang="en-GB" dirty="0" smtClean="0">
                <a:latin typeface="Arial" charset="0"/>
                <a:cs typeface="Arial" charset="0"/>
              </a:rPr>
              <a:t>Henrik Andersen </a:t>
            </a:r>
          </a:p>
          <a:p>
            <a:r>
              <a:rPr lang="da-DK" dirty="0" smtClean="0">
                <a:latin typeface="Arial" charset="0"/>
                <a:cs typeface="Arial" charset="0"/>
              </a:rPr>
              <a:t>Head of Configuration on Masterdata Management </a:t>
            </a:r>
            <a:endParaRPr lang="en-GB" dirty="0">
              <a:latin typeface="Arial" charset="0"/>
              <a:cs typeface="Arial" charset="0"/>
            </a:endParaRPr>
          </a:p>
        </p:txBody>
      </p:sp>
    </p:spTree>
    <p:extLst>
      <p:ext uri="{BB962C8B-B14F-4D97-AF65-F5344CB8AC3E}">
        <p14:creationId xmlns:p14="http://schemas.microsoft.com/office/powerpoint/2010/main" val="403091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67" y="355696"/>
            <a:ext cx="8461376" cy="585065"/>
          </a:xfrm>
        </p:spPr>
        <p:txBody>
          <a:bodyPr/>
          <a:lstStyle/>
          <a:p>
            <a:r>
              <a:rPr lang="en-US" dirty="0" smtClean="0"/>
              <a:t>Infrastructure and Operations Roadmap</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7707"/>
            <a:ext cx="2483768" cy="1210836"/>
          </a:xfrm>
          <a:prstGeom prst="rect">
            <a:avLst/>
          </a:prstGeom>
          <a:ln>
            <a:solidFill>
              <a:schemeClr val="accent1">
                <a:alpha val="94000"/>
              </a:schemeClr>
            </a:solidFill>
          </a:ln>
        </p:spPr>
      </p:pic>
      <p:sp>
        <p:nvSpPr>
          <p:cNvPr id="5" name="TextBox 4"/>
          <p:cNvSpPr txBox="1"/>
          <p:nvPr/>
        </p:nvSpPr>
        <p:spPr>
          <a:xfrm>
            <a:off x="251520" y="1810559"/>
            <a:ext cx="8666849" cy="4108817"/>
          </a:xfrm>
          <a:prstGeom prst="rect">
            <a:avLst/>
          </a:prstGeom>
          <a:solidFill>
            <a:srgbClr val="E5EAEF"/>
          </a:solidFill>
          <a:ln w="19050">
            <a:solidFill>
              <a:srgbClr val="A9AF00"/>
            </a:solidFill>
          </a:ln>
        </p:spPr>
        <p:txBody>
          <a:bodyPr wrap="square" rtlCol="0">
            <a:spAutoFit/>
          </a:bodyPr>
          <a:lstStyle/>
          <a:p>
            <a:pPr marL="1350" fontAlgn="auto">
              <a:spcBef>
                <a:spcPts val="0"/>
              </a:spcBef>
              <a:spcAft>
                <a:spcPts val="600"/>
              </a:spcAft>
            </a:pPr>
            <a:r>
              <a:rPr lang="en-GB" sz="1800" dirty="0">
                <a:solidFill>
                  <a:srgbClr val="191919"/>
                </a:solidFill>
                <a:latin typeface="Arial"/>
                <a:cs typeface="Arial"/>
              </a:rPr>
              <a:t>Achieved so far</a:t>
            </a:r>
          </a:p>
          <a:p>
            <a:pPr marL="193377" indent="-285750" fontAlgn="auto">
              <a:spcBef>
                <a:spcPts val="0"/>
              </a:spcBef>
              <a:spcAft>
                <a:spcPts val="600"/>
              </a:spcAft>
              <a:buFont typeface="Arial" panose="020B0604020202020204" pitchFamily="34" charset="0"/>
              <a:buChar char="•"/>
            </a:pPr>
            <a:r>
              <a:rPr lang="en-GB" sz="1800" i="1" dirty="0">
                <a:solidFill>
                  <a:srgbClr val="191919"/>
                </a:solidFill>
                <a:latin typeface="Arial"/>
                <a:cs typeface="Arial"/>
              </a:rPr>
              <a:t>Establishment of combined I and O organisation across </a:t>
            </a:r>
            <a:r>
              <a:rPr lang="en-GB" sz="1800" i="1" dirty="0" err="1">
                <a:solidFill>
                  <a:srgbClr val="191919"/>
                </a:solidFill>
                <a:latin typeface="Arial"/>
                <a:cs typeface="Arial"/>
              </a:rPr>
              <a:t>Nordea</a:t>
            </a:r>
            <a:endParaRPr lang="en-GB" sz="1800" i="1" dirty="0">
              <a:solidFill>
                <a:srgbClr val="191919"/>
              </a:solidFill>
              <a:latin typeface="Arial"/>
              <a:cs typeface="Arial"/>
            </a:endParaRPr>
          </a:p>
          <a:p>
            <a:pPr marL="193377" indent="-285750" fontAlgn="auto">
              <a:spcBef>
                <a:spcPts val="0"/>
              </a:spcBef>
              <a:spcAft>
                <a:spcPts val="600"/>
              </a:spcAft>
              <a:buFont typeface="Arial" panose="020B0604020202020204" pitchFamily="34" charset="0"/>
              <a:buChar char="•"/>
            </a:pPr>
            <a:r>
              <a:rPr lang="en-US" sz="1800" i="1" dirty="0" smtClean="0">
                <a:solidFill>
                  <a:srgbClr val="191919"/>
                </a:solidFill>
                <a:latin typeface="Arial"/>
                <a:cs typeface="Arial"/>
              </a:rPr>
              <a:t>I&amp;O </a:t>
            </a:r>
            <a:r>
              <a:rPr lang="en-US" sz="1800" i="1" dirty="0">
                <a:solidFill>
                  <a:srgbClr val="191919"/>
                </a:solidFill>
                <a:latin typeface="Arial"/>
                <a:cs typeface="Arial"/>
              </a:rPr>
              <a:t>Core and I&amp;O Sourcing strategy defined and in execution</a:t>
            </a:r>
          </a:p>
          <a:p>
            <a:pPr marL="193377" indent="-285750" fontAlgn="auto">
              <a:spcBef>
                <a:spcPts val="0"/>
              </a:spcBef>
              <a:spcAft>
                <a:spcPts val="600"/>
              </a:spcAft>
              <a:buFont typeface="Arial" panose="020B0604020202020204" pitchFamily="34" charset="0"/>
              <a:buChar char="•"/>
            </a:pPr>
            <a:r>
              <a:rPr lang="en-GB" sz="1800" i="1" dirty="0">
                <a:solidFill>
                  <a:srgbClr val="191919"/>
                </a:solidFill>
                <a:latin typeface="Arial"/>
                <a:cs typeface="Arial"/>
              </a:rPr>
              <a:t>Midrange services (Phoenix) insourced and transformation on </a:t>
            </a:r>
            <a:r>
              <a:rPr lang="en-GB" sz="1800" i="1" dirty="0" smtClean="0">
                <a:solidFill>
                  <a:srgbClr val="191919"/>
                </a:solidFill>
                <a:latin typeface="Arial"/>
                <a:cs typeface="Arial"/>
              </a:rPr>
              <a:t>track</a:t>
            </a:r>
            <a:endParaRPr lang="en-GB" sz="1800" i="1" dirty="0">
              <a:solidFill>
                <a:srgbClr val="191919"/>
              </a:solidFill>
              <a:latin typeface="Arial"/>
              <a:cs typeface="Arial"/>
            </a:endParaRPr>
          </a:p>
          <a:p>
            <a:pPr marL="193377" indent="-285750" fontAlgn="auto">
              <a:spcBef>
                <a:spcPts val="0"/>
              </a:spcBef>
              <a:spcAft>
                <a:spcPts val="600"/>
              </a:spcAft>
              <a:buFont typeface="Arial" panose="020B0604020202020204" pitchFamily="34" charset="0"/>
              <a:buChar char="•"/>
            </a:pPr>
            <a:r>
              <a:rPr lang="en-GB" sz="1800" i="1" dirty="0">
                <a:solidFill>
                  <a:srgbClr val="191919"/>
                </a:solidFill>
                <a:latin typeface="Arial"/>
                <a:cs typeface="Arial"/>
              </a:rPr>
              <a:t>Network, end-user services and customer service centre (Sphinx) insourced</a:t>
            </a:r>
            <a:endParaRPr lang="en-US" sz="1800" i="1" dirty="0">
              <a:solidFill>
                <a:srgbClr val="191919"/>
              </a:solidFill>
              <a:latin typeface="Arial"/>
              <a:cs typeface="Arial"/>
            </a:endParaRPr>
          </a:p>
          <a:p>
            <a:pPr marL="193377" indent="-285750" fontAlgn="auto">
              <a:spcBef>
                <a:spcPts val="0"/>
              </a:spcBef>
              <a:spcAft>
                <a:spcPts val="600"/>
              </a:spcAft>
              <a:buFont typeface="Arial" panose="020B0604020202020204" pitchFamily="34" charset="0"/>
              <a:buChar char="•"/>
            </a:pPr>
            <a:r>
              <a:rPr lang="en-US" sz="1800" i="1" dirty="0" smtClean="0">
                <a:solidFill>
                  <a:srgbClr val="191919"/>
                </a:solidFill>
                <a:latin typeface="Arial"/>
                <a:cs typeface="Arial"/>
              </a:rPr>
              <a:t>Mainframe transition (Tutankhamen) insourced / resourced and transformation on track</a:t>
            </a:r>
          </a:p>
          <a:p>
            <a:pPr marL="193377" indent="-285750" fontAlgn="auto">
              <a:spcBef>
                <a:spcPts val="0"/>
              </a:spcBef>
              <a:spcAft>
                <a:spcPts val="600"/>
              </a:spcAft>
              <a:buFont typeface="Arial" panose="020B0604020202020204" pitchFamily="34" charset="0"/>
              <a:buChar char="•"/>
            </a:pPr>
            <a:r>
              <a:rPr lang="en-GB" sz="1800" i="1" dirty="0" smtClean="0">
                <a:solidFill>
                  <a:srgbClr val="191919"/>
                </a:solidFill>
                <a:latin typeface="Arial"/>
                <a:cs typeface="Arial"/>
              </a:rPr>
              <a:t>Technology </a:t>
            </a:r>
            <a:r>
              <a:rPr lang="en-GB" sz="1800" i="1" dirty="0">
                <a:solidFill>
                  <a:srgbClr val="191919"/>
                </a:solidFill>
                <a:latin typeface="Arial"/>
                <a:cs typeface="Arial"/>
              </a:rPr>
              <a:t>Strategy </a:t>
            </a:r>
            <a:r>
              <a:rPr lang="en-GB" sz="1800" i="1" dirty="0" smtClean="0">
                <a:solidFill>
                  <a:srgbClr val="191919"/>
                </a:solidFill>
                <a:latin typeface="Arial"/>
                <a:cs typeface="Arial"/>
              </a:rPr>
              <a:t>updated</a:t>
            </a:r>
          </a:p>
          <a:p>
            <a:pPr marL="193377" indent="-285750" fontAlgn="auto">
              <a:spcBef>
                <a:spcPts val="0"/>
              </a:spcBef>
              <a:spcAft>
                <a:spcPts val="600"/>
              </a:spcAft>
              <a:buFont typeface="Arial" panose="020B0604020202020204" pitchFamily="34" charset="0"/>
              <a:buChar char="•"/>
            </a:pPr>
            <a:r>
              <a:rPr lang="en-US" sz="1800" i="1" dirty="0" smtClean="0">
                <a:solidFill>
                  <a:srgbClr val="191919"/>
                </a:solidFill>
                <a:latin typeface="Arial"/>
                <a:cs typeface="Arial"/>
              </a:rPr>
              <a:t>I&amp;O </a:t>
            </a:r>
            <a:r>
              <a:rPr lang="en-US" sz="1800" i="1" dirty="0">
                <a:solidFill>
                  <a:srgbClr val="191919"/>
                </a:solidFill>
                <a:latin typeface="Arial"/>
                <a:cs typeface="Arial"/>
              </a:rPr>
              <a:t>price model 2015 </a:t>
            </a:r>
            <a:r>
              <a:rPr lang="en-US" sz="1800" i="1" dirty="0" smtClean="0">
                <a:solidFill>
                  <a:srgbClr val="191919"/>
                </a:solidFill>
                <a:latin typeface="Arial"/>
                <a:cs typeface="Arial"/>
              </a:rPr>
              <a:t>agreed</a:t>
            </a:r>
            <a:r>
              <a:rPr lang="en-GB" sz="1800" dirty="0" smtClean="0">
                <a:solidFill>
                  <a:srgbClr val="191919"/>
                </a:solidFill>
                <a:latin typeface="Arial"/>
                <a:cs typeface="Arial"/>
              </a:rPr>
              <a:t> supporting technology strategy and implemented</a:t>
            </a:r>
          </a:p>
          <a:p>
            <a:pPr marL="193377" indent="-285750" fontAlgn="auto">
              <a:spcBef>
                <a:spcPts val="0"/>
              </a:spcBef>
              <a:spcAft>
                <a:spcPts val="600"/>
              </a:spcAft>
              <a:buFont typeface="Arial" panose="020B0604020202020204" pitchFamily="34" charset="0"/>
              <a:buChar char="•"/>
            </a:pPr>
            <a:r>
              <a:rPr lang="en-US" sz="1800" dirty="0" smtClean="0">
                <a:solidFill>
                  <a:srgbClr val="191919"/>
                </a:solidFill>
                <a:latin typeface="Arial"/>
                <a:cs typeface="Arial"/>
              </a:rPr>
              <a:t>I&amp;O </a:t>
            </a:r>
            <a:r>
              <a:rPr lang="en-US" sz="1800" i="1" dirty="0">
                <a:solidFill>
                  <a:srgbClr val="191919"/>
                </a:solidFill>
                <a:latin typeface="Arial"/>
                <a:cs typeface="Arial"/>
              </a:rPr>
              <a:t>price model 2016 </a:t>
            </a:r>
            <a:r>
              <a:rPr lang="en-US" sz="1800" dirty="0" smtClean="0">
                <a:solidFill>
                  <a:srgbClr val="191919"/>
                </a:solidFill>
                <a:latin typeface="Arial"/>
                <a:cs typeface="Arial"/>
              </a:rPr>
              <a:t>agreed with a total shift in demand &amp; capacity management.</a:t>
            </a:r>
          </a:p>
          <a:p>
            <a:pPr marL="193377" indent="-285750" fontAlgn="auto">
              <a:spcBef>
                <a:spcPts val="0"/>
              </a:spcBef>
              <a:spcAft>
                <a:spcPts val="600"/>
              </a:spcAft>
              <a:buFont typeface="Arial" panose="020B0604020202020204" pitchFamily="34" charset="0"/>
              <a:buChar char="•"/>
            </a:pPr>
            <a:r>
              <a:rPr lang="en-US" sz="1800" i="1" dirty="0" smtClean="0">
                <a:solidFill>
                  <a:srgbClr val="191919"/>
                </a:solidFill>
                <a:latin typeface="Arial"/>
                <a:cs typeface="Arial"/>
              </a:rPr>
              <a:t>Maturity </a:t>
            </a:r>
            <a:r>
              <a:rPr lang="en-US" sz="1800" i="1" dirty="0">
                <a:solidFill>
                  <a:srgbClr val="191919"/>
                </a:solidFill>
                <a:latin typeface="Arial"/>
                <a:cs typeface="Arial"/>
              </a:rPr>
              <a:t>in I&amp;O </a:t>
            </a:r>
            <a:r>
              <a:rPr lang="en-US" sz="1800" i="1" dirty="0" smtClean="0">
                <a:solidFill>
                  <a:srgbClr val="191919"/>
                </a:solidFill>
                <a:latin typeface="Arial"/>
                <a:cs typeface="Arial"/>
              </a:rPr>
              <a:t>improved significantly</a:t>
            </a:r>
            <a:endParaRPr lang="en-US" sz="1800" i="1" dirty="0">
              <a:solidFill>
                <a:srgbClr val="191919"/>
              </a:solidFill>
              <a:latin typeface="Arial"/>
              <a:cs typeface="Arial"/>
            </a:endParaRPr>
          </a:p>
        </p:txBody>
      </p:sp>
      <p:sp>
        <p:nvSpPr>
          <p:cNvPr id="8" name="Slide Number Placeholder 7"/>
          <p:cNvSpPr>
            <a:spLocks noGrp="1"/>
          </p:cNvSpPr>
          <p:nvPr>
            <p:ph type="sldNum" sz="quarter" idx="12"/>
          </p:nvPr>
        </p:nvSpPr>
        <p:spPr/>
        <p:txBody>
          <a:bodyPr/>
          <a:lstStyle/>
          <a:p>
            <a:fld id="{59DF9D98-EA44-41CC-B35B-07B4C788D5F9}" type="slidenum">
              <a:rPr lang="en-GB" smtClean="0">
                <a:solidFill>
                  <a:srgbClr val="191919"/>
                </a:solidFill>
              </a:rPr>
              <a:pPr/>
              <a:t>10</a:t>
            </a:fld>
            <a:r>
              <a:rPr lang="en-GB" smtClean="0">
                <a:solidFill>
                  <a:srgbClr val="191919"/>
                </a:solidFill>
              </a:rPr>
              <a:t> • </a:t>
            </a:r>
            <a:endParaRPr lang="en-GB">
              <a:solidFill>
                <a:srgbClr val="191919"/>
              </a:solidFill>
            </a:endParaRPr>
          </a:p>
        </p:txBody>
      </p:sp>
    </p:spTree>
    <p:extLst>
      <p:ext uri="{BB962C8B-B14F-4D97-AF65-F5344CB8AC3E}">
        <p14:creationId xmlns:p14="http://schemas.microsoft.com/office/powerpoint/2010/main" val="428691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itle 1"/>
          <p:cNvSpPr>
            <a:spLocks noGrp="1"/>
          </p:cNvSpPr>
          <p:nvPr>
            <p:ph type="title"/>
          </p:nvPr>
        </p:nvSpPr>
        <p:spPr>
          <a:xfrm>
            <a:off x="360369" y="387312"/>
            <a:ext cx="8461375" cy="585787"/>
          </a:xfrm>
        </p:spPr>
        <p:txBody>
          <a:bodyPr anchor="t"/>
          <a:lstStyle/>
          <a:p>
            <a:r>
              <a:rPr lang="en-GB" dirty="0" smtClean="0">
                <a:cs typeface="Arial" charset="0"/>
              </a:rPr>
              <a:t>Overall</a:t>
            </a:r>
          </a:p>
        </p:txBody>
      </p:sp>
      <p:sp>
        <p:nvSpPr>
          <p:cNvPr id="4" name="Date Placeholder 3"/>
          <p:cNvSpPr>
            <a:spLocks noGrp="1"/>
          </p:cNvSpPr>
          <p:nvPr>
            <p:ph type="dt" sz="half" idx="10"/>
          </p:nvPr>
        </p:nvSpPr>
        <p:spPr>
          <a:xfrm>
            <a:off x="6642100" y="6604000"/>
            <a:ext cx="2159000" cy="123111"/>
          </a:xfrm>
        </p:spPr>
        <p:txBody>
          <a:bodyPr/>
          <a:lstStyle/>
          <a:p>
            <a:pPr>
              <a:defRPr/>
            </a:pPr>
            <a:r>
              <a:rPr lang="en-GB" dirty="0" smtClean="0">
                <a:solidFill>
                  <a:prstClr val="black"/>
                </a:solidFill>
              </a:rPr>
              <a:t>December 2014</a:t>
            </a:r>
          </a:p>
        </p:txBody>
      </p:sp>
      <p:sp>
        <p:nvSpPr>
          <p:cNvPr id="7" name="Title 1"/>
          <p:cNvSpPr txBox="1">
            <a:spLocks/>
          </p:cNvSpPr>
          <p:nvPr/>
        </p:nvSpPr>
        <p:spPr>
          <a:xfrm>
            <a:off x="360369" y="980728"/>
            <a:ext cx="8461375" cy="4248472"/>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a:solidFill>
                  <a:srgbClr val="191919"/>
                </a:solidFill>
                <a:latin typeface="+mj-lt"/>
                <a:ea typeface="+mj-ea"/>
                <a:cs typeface="Arial" pitchFamily="34" charset="0"/>
              </a:defRPr>
            </a:lvl1pPr>
          </a:lstStyle>
          <a:p>
            <a:pPr marL="342900" indent="-342900" fontAlgn="auto">
              <a:spcAft>
                <a:spcPts val="0"/>
              </a:spcAft>
              <a:buFont typeface="Arial" panose="020B0604020202020204" pitchFamily="34" charset="0"/>
              <a:buChar char="•"/>
            </a:pPr>
            <a:r>
              <a:rPr lang="en-GB" dirty="0" smtClean="0">
                <a:cs typeface="Arial" charset="0"/>
              </a:rPr>
              <a:t>Including consultants and outsourced areas we’re ~1.800 working in the I&amp;O domain in Nordea</a:t>
            </a:r>
          </a:p>
          <a:p>
            <a:pPr marL="342900" indent="-342900" fontAlgn="auto">
              <a:spcAft>
                <a:spcPts val="0"/>
              </a:spcAft>
              <a:buFont typeface="Arial" panose="020B0604020202020204" pitchFamily="34" charset="0"/>
              <a:buChar char="•"/>
            </a:pPr>
            <a:r>
              <a:rPr lang="en-GB" u="sng" dirty="0" smtClean="0">
                <a:cs typeface="Arial" charset="0"/>
              </a:rPr>
              <a:t>Extreme</a:t>
            </a:r>
            <a:r>
              <a:rPr lang="en-GB" dirty="0" smtClean="0">
                <a:cs typeface="Arial" charset="0"/>
              </a:rPr>
              <a:t> cost savings delivered and committed for the coming years.</a:t>
            </a:r>
          </a:p>
          <a:p>
            <a:pPr marL="342900" indent="-342900" fontAlgn="auto">
              <a:spcAft>
                <a:spcPts val="0"/>
              </a:spcAft>
              <a:buFont typeface="Arial" panose="020B0604020202020204" pitchFamily="34" charset="0"/>
              <a:buChar char="•"/>
            </a:pPr>
            <a:r>
              <a:rPr lang="en-GB" dirty="0" smtClean="0">
                <a:cs typeface="Arial" charset="0"/>
              </a:rPr>
              <a:t>Name an infrastructure and we have it </a:t>
            </a:r>
            <a:r>
              <a:rPr lang="en-GB" dirty="0" smtClean="0">
                <a:cs typeface="Arial" charset="0"/>
                <a:sym typeface="Wingdings" panose="05000000000000000000" pitchFamily="2" charset="2"/>
              </a:rPr>
              <a:t> OS/2, 16 bit, Nonstop, OpenVMS, …</a:t>
            </a:r>
          </a:p>
          <a:p>
            <a:pPr marL="342900" indent="-342900" fontAlgn="auto">
              <a:spcAft>
                <a:spcPts val="0"/>
              </a:spcAft>
              <a:buFont typeface="Arial" panose="020B0604020202020204" pitchFamily="34" charset="0"/>
              <a:buChar char="•"/>
            </a:pPr>
            <a:r>
              <a:rPr lang="en-GB" dirty="0" smtClean="0">
                <a:cs typeface="Arial" charset="0"/>
                <a:sym typeface="Wingdings" panose="05000000000000000000" pitchFamily="2" charset="2"/>
              </a:rPr>
              <a:t>Growth in used storage was 77%/75% last 2 years and same trend this year</a:t>
            </a:r>
          </a:p>
          <a:p>
            <a:pPr marL="342900" indent="-342900" fontAlgn="auto">
              <a:spcAft>
                <a:spcPts val="0"/>
              </a:spcAft>
              <a:buFont typeface="Arial" panose="020B0604020202020204" pitchFamily="34" charset="0"/>
              <a:buChar char="•"/>
            </a:pPr>
            <a:r>
              <a:rPr lang="en-GB" dirty="0" smtClean="0">
                <a:cs typeface="Arial" charset="0"/>
                <a:sym typeface="Wingdings" panose="05000000000000000000" pitchFamily="2" charset="2"/>
              </a:rPr>
              <a:t>Growth in number of servers was 25%/35% last 2 years and same trend this year</a:t>
            </a:r>
            <a:endParaRPr lang="en-GB" dirty="0" smtClean="0">
              <a:cs typeface="Arial" charset="0"/>
            </a:endParaRPr>
          </a:p>
        </p:txBody>
      </p:sp>
    </p:spTree>
    <p:extLst>
      <p:ext uri="{BB962C8B-B14F-4D97-AF65-F5344CB8AC3E}">
        <p14:creationId xmlns:p14="http://schemas.microsoft.com/office/powerpoint/2010/main" val="1949000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0363" y="381000"/>
            <a:ext cx="8461375" cy="585787"/>
          </a:xfrm>
        </p:spPr>
        <p:txBody>
          <a:bodyPr/>
          <a:lstStyle/>
          <a:p>
            <a:r>
              <a:rPr lang="en-US" sz="2400" dirty="0" smtClean="0">
                <a:solidFill>
                  <a:schemeClr val="bg2"/>
                </a:solidFill>
                <a:latin typeface="Arial" charset="0"/>
                <a:cs typeface="Arial" charset="0"/>
              </a:rPr>
              <a:t>Maturity - The Big Picture</a:t>
            </a:r>
            <a:br>
              <a:rPr lang="en-US" sz="2400" dirty="0" smtClean="0">
                <a:solidFill>
                  <a:schemeClr val="bg2"/>
                </a:solidFill>
                <a:latin typeface="Arial" charset="0"/>
                <a:cs typeface="Arial" charset="0"/>
              </a:rPr>
            </a:br>
            <a:r>
              <a:rPr lang="en-US" sz="1600" b="0" dirty="0" smtClean="0">
                <a:solidFill>
                  <a:schemeClr val="bg2"/>
                </a:solidFill>
                <a:latin typeface="Arial" charset="0"/>
                <a:cs typeface="Arial" charset="0"/>
              </a:rPr>
              <a:t>IT Score consists of 4 dimensions …</a:t>
            </a:r>
            <a:br>
              <a:rPr lang="en-US" sz="1600" b="0" dirty="0" smtClean="0">
                <a:solidFill>
                  <a:schemeClr val="bg2"/>
                </a:solidFill>
                <a:latin typeface="Arial" charset="0"/>
                <a:cs typeface="Arial" charset="0"/>
              </a:rPr>
            </a:br>
            <a:r>
              <a:rPr lang="en-US" sz="1600" b="0" dirty="0" smtClean="0">
                <a:solidFill>
                  <a:schemeClr val="bg2"/>
                </a:solidFill>
                <a:latin typeface="Arial" charset="0"/>
                <a:cs typeface="Arial" charset="0"/>
              </a:rPr>
              <a:t>… and each dimension consists of several attributes</a:t>
            </a:r>
          </a:p>
        </p:txBody>
      </p:sp>
      <p:sp>
        <p:nvSpPr>
          <p:cNvPr id="76" name="Chevron 75"/>
          <p:cNvSpPr/>
          <p:nvPr/>
        </p:nvSpPr>
        <p:spPr>
          <a:xfrm>
            <a:off x="304800" y="1905000"/>
            <a:ext cx="1525488" cy="661044"/>
          </a:xfrm>
          <a:prstGeom prst="roundRect">
            <a:avLst/>
          </a:prstGeom>
          <a:solidFill>
            <a:schemeClr val="accent5">
              <a:lumMod val="40000"/>
              <a:lumOff val="60000"/>
              <a:alpha val="85000"/>
            </a:schemeClr>
          </a:solidFill>
          <a:ln w="12700">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rgbClr val="191919"/>
                </a:solidFill>
              </a:rPr>
              <a:t>People Management</a:t>
            </a:r>
          </a:p>
        </p:txBody>
      </p:sp>
      <p:grpSp>
        <p:nvGrpSpPr>
          <p:cNvPr id="17420" name="Group 12"/>
          <p:cNvGrpSpPr>
            <a:grpSpLocks/>
          </p:cNvGrpSpPr>
          <p:nvPr/>
        </p:nvGrpSpPr>
        <p:grpSpPr bwMode="auto">
          <a:xfrm>
            <a:off x="1603244" y="1961208"/>
            <a:ext cx="1263650" cy="549275"/>
            <a:chOff x="1438600" y="799999"/>
            <a:chExt cx="1371668" cy="548667"/>
          </a:xfrm>
        </p:grpSpPr>
        <p:sp>
          <p:nvSpPr>
            <p:cNvPr id="74" name="Chevron 73"/>
            <p:cNvSpPr/>
            <p:nvPr/>
          </p:nvSpPr>
          <p:spPr>
            <a:xfrm>
              <a:off x="1438600" y="799999"/>
              <a:ext cx="1371668" cy="548667"/>
            </a:xfrm>
            <a:prstGeom prst="roundRect">
              <a:avLst/>
            </a:prstGeom>
            <a:solidFill>
              <a:schemeClr val="accent5">
                <a:lumMod val="40000"/>
                <a:lumOff val="60000"/>
                <a:alpha val="85000"/>
              </a:scheme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Chevron 6"/>
            <p:cNvSpPr/>
            <p:nvPr/>
          </p:nvSpPr>
          <p:spPr>
            <a:xfrm>
              <a:off x="1712588" y="799999"/>
              <a:ext cx="823690"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endParaRPr lang="en-US" sz="700" dirty="0">
                <a:solidFill>
                  <a:srgbClr val="191919"/>
                </a:solidFill>
              </a:endParaRPr>
            </a:p>
          </p:txBody>
        </p:sp>
      </p:grpSp>
      <p:grpSp>
        <p:nvGrpSpPr>
          <p:cNvPr id="17421" name="Group 13"/>
          <p:cNvGrpSpPr>
            <a:grpSpLocks/>
          </p:cNvGrpSpPr>
          <p:nvPr/>
        </p:nvGrpSpPr>
        <p:grpSpPr bwMode="auto">
          <a:xfrm>
            <a:off x="2704969" y="1961208"/>
            <a:ext cx="1263650" cy="549275"/>
            <a:chOff x="2618234" y="799999"/>
            <a:chExt cx="1371668" cy="548667"/>
          </a:xfrm>
        </p:grpSpPr>
        <p:sp>
          <p:nvSpPr>
            <p:cNvPr id="72" name="Chevron 71"/>
            <p:cNvSpPr/>
            <p:nvPr/>
          </p:nvSpPr>
          <p:spPr>
            <a:xfrm>
              <a:off x="2618234" y="799999"/>
              <a:ext cx="1371668" cy="548667"/>
            </a:xfrm>
            <a:prstGeom prst="roundRect">
              <a:avLst/>
            </a:prstGeom>
            <a:solidFill>
              <a:schemeClr val="accent5">
                <a:lumMod val="40000"/>
                <a:lumOff val="60000"/>
                <a:alpha val="85000"/>
              </a:scheme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3" name="Chevron 8"/>
            <p:cNvSpPr/>
            <p:nvPr/>
          </p:nvSpPr>
          <p:spPr>
            <a:xfrm>
              <a:off x="2892222" y="799999"/>
              <a:ext cx="823690"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endParaRPr lang="en-US" sz="700" dirty="0">
                <a:solidFill>
                  <a:srgbClr val="191919"/>
                </a:solidFill>
              </a:endParaRPr>
            </a:p>
          </p:txBody>
        </p:sp>
      </p:grpSp>
      <p:grpSp>
        <p:nvGrpSpPr>
          <p:cNvPr id="17422" name="Group 14"/>
          <p:cNvGrpSpPr>
            <a:grpSpLocks/>
          </p:cNvGrpSpPr>
          <p:nvPr/>
        </p:nvGrpSpPr>
        <p:grpSpPr bwMode="auto">
          <a:xfrm>
            <a:off x="3806694" y="1961208"/>
            <a:ext cx="1262062" cy="549275"/>
            <a:chOff x="3797869" y="799999"/>
            <a:chExt cx="1371668" cy="548667"/>
          </a:xfrm>
        </p:grpSpPr>
        <p:sp>
          <p:nvSpPr>
            <p:cNvPr id="70" name="Chevron 69"/>
            <p:cNvSpPr/>
            <p:nvPr/>
          </p:nvSpPr>
          <p:spPr>
            <a:xfrm>
              <a:off x="3797869" y="799999"/>
              <a:ext cx="1371668" cy="548667"/>
            </a:xfrm>
            <a:prstGeom prst="roundRect">
              <a:avLst/>
            </a:prstGeom>
            <a:solidFill>
              <a:schemeClr val="accent5">
                <a:lumMod val="40000"/>
                <a:lumOff val="60000"/>
                <a:alpha val="85000"/>
              </a:scheme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1" name="Chevron 10"/>
            <p:cNvSpPr/>
            <p:nvPr/>
          </p:nvSpPr>
          <p:spPr>
            <a:xfrm>
              <a:off x="4072202" y="799999"/>
              <a:ext cx="823002"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endParaRPr lang="en-US" sz="700" dirty="0">
                <a:solidFill>
                  <a:srgbClr val="191919"/>
                </a:solidFill>
              </a:endParaRPr>
            </a:p>
          </p:txBody>
        </p:sp>
      </p:grpSp>
      <p:grpSp>
        <p:nvGrpSpPr>
          <p:cNvPr id="17423" name="Group 15"/>
          <p:cNvGrpSpPr>
            <a:grpSpLocks/>
          </p:cNvGrpSpPr>
          <p:nvPr/>
        </p:nvGrpSpPr>
        <p:grpSpPr bwMode="auto">
          <a:xfrm>
            <a:off x="4908419" y="1961208"/>
            <a:ext cx="1262062" cy="549275"/>
            <a:chOff x="4977504" y="799999"/>
            <a:chExt cx="1371668" cy="548667"/>
          </a:xfrm>
        </p:grpSpPr>
        <p:sp>
          <p:nvSpPr>
            <p:cNvPr id="68" name="Chevron 67"/>
            <p:cNvSpPr/>
            <p:nvPr/>
          </p:nvSpPr>
          <p:spPr>
            <a:xfrm>
              <a:off x="4977504" y="799999"/>
              <a:ext cx="1371668" cy="548667"/>
            </a:xfrm>
            <a:prstGeom prst="roundRect">
              <a:avLst/>
            </a:prstGeom>
            <a:solidFill>
              <a:schemeClr val="accent5">
                <a:lumMod val="40000"/>
                <a:lumOff val="60000"/>
                <a:alpha val="85000"/>
              </a:scheme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9" name="Chevron 12"/>
            <p:cNvSpPr/>
            <p:nvPr/>
          </p:nvSpPr>
          <p:spPr>
            <a:xfrm>
              <a:off x="5251837" y="799999"/>
              <a:ext cx="823002"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Skills</a:t>
              </a:r>
              <a:endParaRPr lang="en-US" sz="900" dirty="0">
                <a:solidFill>
                  <a:srgbClr val="191919"/>
                </a:solidFill>
              </a:endParaRPr>
            </a:p>
          </p:txBody>
        </p:sp>
      </p:grpSp>
      <p:sp>
        <p:nvSpPr>
          <p:cNvPr id="66" name="Chevron 65"/>
          <p:cNvSpPr/>
          <p:nvPr/>
        </p:nvSpPr>
        <p:spPr>
          <a:xfrm>
            <a:off x="304800" y="2658591"/>
            <a:ext cx="1525488" cy="661044"/>
          </a:xfrm>
          <a:prstGeom prst="roundRect">
            <a:avLst/>
          </a:prstGeom>
          <a:solidFill>
            <a:srgbClr val="CCFF33">
              <a:alpha val="54000"/>
            </a:srgbClr>
          </a:solidFill>
          <a:ln w="12700">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rgbClr val="191919"/>
                </a:solidFill>
              </a:rPr>
              <a:t>Process Management</a:t>
            </a:r>
          </a:p>
        </p:txBody>
      </p:sp>
      <p:grpSp>
        <p:nvGrpSpPr>
          <p:cNvPr id="17427" name="Group 17"/>
          <p:cNvGrpSpPr>
            <a:grpSpLocks/>
          </p:cNvGrpSpPr>
          <p:nvPr/>
        </p:nvGrpSpPr>
        <p:grpSpPr bwMode="auto">
          <a:xfrm>
            <a:off x="1603244" y="2715271"/>
            <a:ext cx="1263650" cy="547687"/>
            <a:chOff x="1407031" y="1553590"/>
            <a:chExt cx="1371668" cy="548667"/>
          </a:xfrm>
        </p:grpSpPr>
        <p:sp>
          <p:nvSpPr>
            <p:cNvPr id="64" name="Chevron 63"/>
            <p:cNvSpPr/>
            <p:nvPr/>
          </p:nvSpPr>
          <p:spPr>
            <a:xfrm>
              <a:off x="1407031" y="1553590"/>
              <a:ext cx="1371668" cy="548667"/>
            </a:xfrm>
            <a:prstGeom prst="roundRect">
              <a:avLst/>
            </a:prstGeom>
            <a:solidFill>
              <a:srgbClr val="CCFF33">
                <a:alpha val="54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5" name="Chevron 16"/>
            <p:cNvSpPr/>
            <p:nvPr/>
          </p:nvSpPr>
          <p:spPr>
            <a:xfrm>
              <a:off x="1681019" y="1553590"/>
              <a:ext cx="921913"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Focus and implementation</a:t>
              </a:r>
              <a:endParaRPr lang="en-US" sz="900" dirty="0">
                <a:solidFill>
                  <a:srgbClr val="191919">
                    <a:hueOff val="0"/>
                    <a:satOff val="0"/>
                    <a:lumOff val="0"/>
                    <a:alphaOff val="0"/>
                  </a:srgbClr>
                </a:solidFill>
              </a:endParaRPr>
            </a:p>
          </p:txBody>
        </p:sp>
      </p:grpSp>
      <p:grpSp>
        <p:nvGrpSpPr>
          <p:cNvPr id="17429" name="Group 19"/>
          <p:cNvGrpSpPr>
            <a:grpSpLocks/>
          </p:cNvGrpSpPr>
          <p:nvPr/>
        </p:nvGrpSpPr>
        <p:grpSpPr bwMode="auto">
          <a:xfrm>
            <a:off x="2697032" y="2715271"/>
            <a:ext cx="1262062" cy="547687"/>
            <a:chOff x="3743441" y="1553590"/>
            <a:chExt cx="1371668" cy="548667"/>
          </a:xfrm>
        </p:grpSpPr>
        <p:sp>
          <p:nvSpPr>
            <p:cNvPr id="60" name="Chevron 59"/>
            <p:cNvSpPr/>
            <p:nvPr/>
          </p:nvSpPr>
          <p:spPr>
            <a:xfrm>
              <a:off x="3743441" y="1553590"/>
              <a:ext cx="1371668" cy="548667"/>
            </a:xfrm>
            <a:prstGeom prst="roundRect">
              <a:avLst/>
            </a:prstGeom>
            <a:solidFill>
              <a:srgbClr val="CCFF33">
                <a:alpha val="54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1" name="Chevron 20"/>
            <p:cNvSpPr/>
            <p:nvPr/>
          </p:nvSpPr>
          <p:spPr>
            <a:xfrm>
              <a:off x="3917703" y="1553590"/>
              <a:ext cx="923073"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Standards &amp; automation</a:t>
              </a:r>
              <a:endParaRPr lang="en-US" sz="900" dirty="0">
                <a:solidFill>
                  <a:srgbClr val="191919">
                    <a:hueOff val="0"/>
                    <a:satOff val="0"/>
                    <a:lumOff val="0"/>
                    <a:alphaOff val="0"/>
                  </a:srgbClr>
                </a:solidFill>
              </a:endParaRPr>
            </a:p>
          </p:txBody>
        </p:sp>
      </p:grpSp>
      <p:grpSp>
        <p:nvGrpSpPr>
          <p:cNvPr id="17430" name="Group 20"/>
          <p:cNvGrpSpPr>
            <a:grpSpLocks/>
          </p:cNvGrpSpPr>
          <p:nvPr/>
        </p:nvGrpSpPr>
        <p:grpSpPr bwMode="auto">
          <a:xfrm>
            <a:off x="3798757" y="2715271"/>
            <a:ext cx="1262062" cy="547687"/>
            <a:chOff x="4923076" y="1553590"/>
            <a:chExt cx="1371668" cy="548667"/>
          </a:xfrm>
        </p:grpSpPr>
        <p:sp>
          <p:nvSpPr>
            <p:cNvPr id="58" name="Chevron 57"/>
            <p:cNvSpPr/>
            <p:nvPr/>
          </p:nvSpPr>
          <p:spPr>
            <a:xfrm>
              <a:off x="4923076" y="1553590"/>
              <a:ext cx="1371668" cy="548667"/>
            </a:xfrm>
            <a:prstGeom prst="roundRect">
              <a:avLst/>
            </a:prstGeom>
            <a:solidFill>
              <a:srgbClr val="CCFF33">
                <a:alpha val="54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9" name="Chevron 22"/>
            <p:cNvSpPr/>
            <p:nvPr/>
          </p:nvSpPr>
          <p:spPr>
            <a:xfrm>
              <a:off x="5197409" y="1553590"/>
              <a:ext cx="823002"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Integration</a:t>
              </a:r>
              <a:endParaRPr lang="en-US" sz="900" dirty="0">
                <a:solidFill>
                  <a:srgbClr val="191919">
                    <a:hueOff val="0"/>
                    <a:satOff val="0"/>
                    <a:lumOff val="0"/>
                    <a:alphaOff val="0"/>
                  </a:srgbClr>
                </a:solidFill>
              </a:endParaRPr>
            </a:p>
          </p:txBody>
        </p:sp>
      </p:grpSp>
      <p:sp>
        <p:nvSpPr>
          <p:cNvPr id="56" name="Chevron 55"/>
          <p:cNvSpPr/>
          <p:nvPr/>
        </p:nvSpPr>
        <p:spPr>
          <a:xfrm>
            <a:off x="304800" y="3412183"/>
            <a:ext cx="1525488" cy="661044"/>
          </a:xfrm>
          <a:prstGeom prst="roundRect">
            <a:avLst/>
          </a:prstGeom>
          <a:solidFill>
            <a:srgbClr val="FFC000">
              <a:alpha val="72000"/>
            </a:srgbClr>
          </a:solidFill>
          <a:ln w="12700">
            <a:solidFill>
              <a:schemeClr val="tx1"/>
            </a:solid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rgbClr val="191919"/>
                </a:solidFill>
              </a:rPr>
              <a:t>Technology Management</a:t>
            </a:r>
          </a:p>
        </p:txBody>
      </p:sp>
      <p:grpSp>
        <p:nvGrpSpPr>
          <p:cNvPr id="17434" name="Group 22"/>
          <p:cNvGrpSpPr>
            <a:grpSpLocks/>
          </p:cNvGrpSpPr>
          <p:nvPr/>
        </p:nvGrpSpPr>
        <p:grpSpPr bwMode="auto">
          <a:xfrm>
            <a:off x="1603244" y="3458221"/>
            <a:ext cx="1263650" cy="549275"/>
            <a:chOff x="1438600" y="2307181"/>
            <a:chExt cx="1371668" cy="548667"/>
          </a:xfrm>
        </p:grpSpPr>
        <p:sp>
          <p:nvSpPr>
            <p:cNvPr id="54" name="Chevron 53"/>
            <p:cNvSpPr/>
            <p:nvPr/>
          </p:nvSpPr>
          <p:spPr>
            <a:xfrm>
              <a:off x="1438600" y="2307181"/>
              <a:ext cx="1371668" cy="548667"/>
            </a:xfrm>
            <a:prstGeom prst="roundRect">
              <a:avLst/>
            </a:prstGeom>
            <a:solidFill>
              <a:srgbClr val="FFC000">
                <a:alpha val="72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Chevron 26"/>
            <p:cNvSpPr/>
            <p:nvPr/>
          </p:nvSpPr>
          <p:spPr>
            <a:xfrm>
              <a:off x="1712588" y="2307181"/>
              <a:ext cx="823690"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Standards, architecture and planning</a:t>
              </a:r>
              <a:endParaRPr lang="en-US" sz="900" dirty="0">
                <a:solidFill>
                  <a:srgbClr val="191919">
                    <a:hueOff val="0"/>
                    <a:satOff val="0"/>
                    <a:lumOff val="0"/>
                    <a:alphaOff val="0"/>
                  </a:srgbClr>
                </a:solidFill>
              </a:endParaRPr>
            </a:p>
          </p:txBody>
        </p:sp>
      </p:grpSp>
      <p:grpSp>
        <p:nvGrpSpPr>
          <p:cNvPr id="17435" name="Group 23"/>
          <p:cNvGrpSpPr>
            <a:grpSpLocks/>
          </p:cNvGrpSpPr>
          <p:nvPr/>
        </p:nvGrpSpPr>
        <p:grpSpPr bwMode="auto">
          <a:xfrm>
            <a:off x="2704969" y="3458221"/>
            <a:ext cx="1263650" cy="549275"/>
            <a:chOff x="2618234" y="2307181"/>
            <a:chExt cx="1371668" cy="548667"/>
          </a:xfrm>
        </p:grpSpPr>
        <p:sp>
          <p:nvSpPr>
            <p:cNvPr id="52" name="Chevron 51"/>
            <p:cNvSpPr/>
            <p:nvPr/>
          </p:nvSpPr>
          <p:spPr>
            <a:xfrm>
              <a:off x="2618234" y="2307181"/>
              <a:ext cx="1371668" cy="548667"/>
            </a:xfrm>
            <a:prstGeom prst="roundRect">
              <a:avLst/>
            </a:prstGeom>
            <a:solidFill>
              <a:srgbClr val="FFC000">
                <a:alpha val="72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Chevron 28"/>
            <p:cNvSpPr/>
            <p:nvPr/>
          </p:nvSpPr>
          <p:spPr>
            <a:xfrm>
              <a:off x="2892222" y="2307181"/>
              <a:ext cx="823690"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Efficiency and economics</a:t>
              </a:r>
              <a:endParaRPr lang="en-US" sz="900" dirty="0">
                <a:solidFill>
                  <a:srgbClr val="191919">
                    <a:hueOff val="0"/>
                    <a:satOff val="0"/>
                    <a:lumOff val="0"/>
                    <a:alphaOff val="0"/>
                  </a:srgbClr>
                </a:solidFill>
              </a:endParaRPr>
            </a:p>
          </p:txBody>
        </p:sp>
      </p:grpSp>
      <p:grpSp>
        <p:nvGrpSpPr>
          <p:cNvPr id="17436" name="Group 27"/>
          <p:cNvGrpSpPr>
            <a:grpSpLocks/>
          </p:cNvGrpSpPr>
          <p:nvPr/>
        </p:nvGrpSpPr>
        <p:grpSpPr bwMode="auto">
          <a:xfrm>
            <a:off x="3806694" y="3458221"/>
            <a:ext cx="1262062" cy="549275"/>
            <a:chOff x="3797869" y="2307181"/>
            <a:chExt cx="1371668" cy="548667"/>
          </a:xfrm>
        </p:grpSpPr>
        <p:sp>
          <p:nvSpPr>
            <p:cNvPr id="50" name="Chevron 49"/>
            <p:cNvSpPr/>
            <p:nvPr/>
          </p:nvSpPr>
          <p:spPr>
            <a:xfrm>
              <a:off x="3797869" y="2307181"/>
              <a:ext cx="1371668" cy="548667"/>
            </a:xfrm>
            <a:prstGeom prst="roundRect">
              <a:avLst/>
            </a:prstGeom>
            <a:solidFill>
              <a:srgbClr val="FFC000">
                <a:alpha val="72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Chevron 30"/>
            <p:cNvSpPr/>
            <p:nvPr/>
          </p:nvSpPr>
          <p:spPr>
            <a:xfrm>
              <a:off x="4020441" y="2307181"/>
              <a:ext cx="874763"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Effectiveness and agility</a:t>
              </a:r>
              <a:endParaRPr lang="en-US" sz="900" dirty="0">
                <a:solidFill>
                  <a:srgbClr val="191919">
                    <a:hueOff val="0"/>
                    <a:satOff val="0"/>
                    <a:lumOff val="0"/>
                    <a:alphaOff val="0"/>
                  </a:srgbClr>
                </a:solidFill>
              </a:endParaRPr>
            </a:p>
          </p:txBody>
        </p:sp>
      </p:grpSp>
      <p:grpSp>
        <p:nvGrpSpPr>
          <p:cNvPr id="17437" name="Group 28"/>
          <p:cNvGrpSpPr>
            <a:grpSpLocks/>
          </p:cNvGrpSpPr>
          <p:nvPr/>
        </p:nvGrpSpPr>
        <p:grpSpPr bwMode="auto">
          <a:xfrm>
            <a:off x="4908419" y="3458221"/>
            <a:ext cx="1262062" cy="549275"/>
            <a:chOff x="4977504" y="2307181"/>
            <a:chExt cx="1371668" cy="548667"/>
          </a:xfrm>
        </p:grpSpPr>
        <p:sp>
          <p:nvSpPr>
            <p:cNvPr id="45" name="Chevron 44"/>
            <p:cNvSpPr/>
            <p:nvPr/>
          </p:nvSpPr>
          <p:spPr>
            <a:xfrm>
              <a:off x="4977504" y="2307181"/>
              <a:ext cx="1371668" cy="548667"/>
            </a:xfrm>
            <a:prstGeom prst="roundRect">
              <a:avLst/>
            </a:prstGeom>
            <a:solidFill>
              <a:srgbClr val="FFC000">
                <a:alpha val="72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Chevron 32"/>
            <p:cNvSpPr/>
            <p:nvPr/>
          </p:nvSpPr>
          <p:spPr>
            <a:xfrm>
              <a:off x="5251837" y="2307181"/>
              <a:ext cx="823002"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hueOff val="0"/>
                      <a:satOff val="0"/>
                      <a:lumOff val="0"/>
                      <a:alphaOff val="0"/>
                    </a:srgbClr>
                  </a:solidFill>
                </a:rPr>
                <a:t>Service quality and resilience</a:t>
              </a:r>
              <a:endParaRPr lang="en-US" sz="900" dirty="0">
                <a:solidFill>
                  <a:srgbClr val="191919">
                    <a:hueOff val="0"/>
                    <a:satOff val="0"/>
                    <a:lumOff val="0"/>
                    <a:alphaOff val="0"/>
                  </a:srgbClr>
                </a:solidFill>
              </a:endParaRPr>
            </a:p>
          </p:txBody>
        </p:sp>
      </p:grpSp>
      <p:sp>
        <p:nvSpPr>
          <p:cNvPr id="43" name="Chevron 42"/>
          <p:cNvSpPr/>
          <p:nvPr/>
        </p:nvSpPr>
        <p:spPr>
          <a:xfrm>
            <a:off x="304800" y="4134021"/>
            <a:ext cx="1525488" cy="661044"/>
          </a:xfrm>
          <a:prstGeom prst="roundRect">
            <a:avLst/>
          </a:prstGeom>
          <a:solidFill>
            <a:srgbClr val="FFFF66">
              <a:alpha val="65000"/>
            </a:srgbClr>
          </a:solidFill>
          <a:ln w="12700">
            <a:solidFill>
              <a:schemeClr val="tx1"/>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rgbClr val="191919"/>
                </a:solidFill>
              </a:rPr>
              <a:t>Business Management</a:t>
            </a:r>
          </a:p>
        </p:txBody>
      </p:sp>
      <p:grpSp>
        <p:nvGrpSpPr>
          <p:cNvPr id="17441" name="Group 30"/>
          <p:cNvGrpSpPr>
            <a:grpSpLocks/>
          </p:cNvGrpSpPr>
          <p:nvPr/>
        </p:nvGrpSpPr>
        <p:grpSpPr bwMode="auto">
          <a:xfrm>
            <a:off x="1603244" y="4190058"/>
            <a:ext cx="1263650" cy="549275"/>
            <a:chOff x="1438600" y="3086170"/>
            <a:chExt cx="1371668" cy="548667"/>
          </a:xfrm>
        </p:grpSpPr>
        <p:sp>
          <p:nvSpPr>
            <p:cNvPr id="41" name="Chevron 40"/>
            <p:cNvSpPr/>
            <p:nvPr/>
          </p:nvSpPr>
          <p:spPr>
            <a:xfrm>
              <a:off x="1438600" y="3086170"/>
              <a:ext cx="1371668" cy="548667"/>
            </a:xfrm>
            <a:prstGeom prst="roundRect">
              <a:avLst/>
            </a:prstGeom>
            <a:solidFill>
              <a:srgbClr val="FFFF66">
                <a:alpha val="65000"/>
              </a:srgbClr>
            </a:solidFill>
            <a:ln w="12700">
              <a:solidFill>
                <a:schemeClr val="tx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Chevron 36"/>
            <p:cNvSpPr/>
            <p:nvPr/>
          </p:nvSpPr>
          <p:spPr>
            <a:xfrm>
              <a:off x="1712588" y="3086170"/>
              <a:ext cx="823690" cy="548667"/>
            </a:xfrm>
            <a:prstGeom prst="round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Planning</a:t>
              </a:r>
              <a:endParaRPr lang="en-US" sz="900" dirty="0">
                <a:solidFill>
                  <a:srgbClr val="191919"/>
                </a:solidFill>
              </a:endParaRPr>
            </a:p>
          </p:txBody>
        </p:sp>
      </p:grpSp>
      <p:grpSp>
        <p:nvGrpSpPr>
          <p:cNvPr id="17442" name="Group 31"/>
          <p:cNvGrpSpPr>
            <a:grpSpLocks/>
          </p:cNvGrpSpPr>
          <p:nvPr/>
        </p:nvGrpSpPr>
        <p:grpSpPr bwMode="auto">
          <a:xfrm>
            <a:off x="2704969" y="4190058"/>
            <a:ext cx="1263650" cy="549275"/>
            <a:chOff x="2618234" y="3086170"/>
            <a:chExt cx="1371668" cy="548667"/>
          </a:xfrm>
        </p:grpSpPr>
        <p:sp>
          <p:nvSpPr>
            <p:cNvPr id="39" name="Chevron 38"/>
            <p:cNvSpPr/>
            <p:nvPr/>
          </p:nvSpPr>
          <p:spPr>
            <a:xfrm>
              <a:off x="2618234" y="3086170"/>
              <a:ext cx="1371668" cy="548667"/>
            </a:xfrm>
            <a:prstGeom prst="roundRect">
              <a:avLst/>
            </a:prstGeom>
            <a:solidFill>
              <a:srgbClr val="FFFF66">
                <a:alpha val="65000"/>
              </a:srgbClr>
            </a:solidFill>
            <a:ln w="12700">
              <a:solidFill>
                <a:schemeClr val="tx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Chevron 38"/>
            <p:cNvSpPr/>
            <p:nvPr/>
          </p:nvSpPr>
          <p:spPr>
            <a:xfrm>
              <a:off x="2892222" y="3086170"/>
              <a:ext cx="823690" cy="548667"/>
            </a:xfrm>
            <a:prstGeom prst="round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Financial management</a:t>
              </a:r>
              <a:endParaRPr lang="en-US" sz="900" dirty="0">
                <a:solidFill>
                  <a:srgbClr val="191919"/>
                </a:solidFill>
              </a:endParaRPr>
            </a:p>
          </p:txBody>
        </p:sp>
      </p:grpSp>
      <p:grpSp>
        <p:nvGrpSpPr>
          <p:cNvPr id="17443" name="Group 32"/>
          <p:cNvGrpSpPr>
            <a:grpSpLocks/>
          </p:cNvGrpSpPr>
          <p:nvPr/>
        </p:nvGrpSpPr>
        <p:grpSpPr bwMode="auto">
          <a:xfrm>
            <a:off x="3806694" y="4190058"/>
            <a:ext cx="1262062" cy="549275"/>
            <a:chOff x="3797869" y="3086170"/>
            <a:chExt cx="1371668" cy="548667"/>
          </a:xfrm>
        </p:grpSpPr>
        <p:sp>
          <p:nvSpPr>
            <p:cNvPr id="37" name="Chevron 36"/>
            <p:cNvSpPr/>
            <p:nvPr/>
          </p:nvSpPr>
          <p:spPr>
            <a:xfrm>
              <a:off x="3797869" y="3086170"/>
              <a:ext cx="1371668" cy="548667"/>
            </a:xfrm>
            <a:prstGeom prst="roundRect">
              <a:avLst/>
            </a:prstGeom>
            <a:solidFill>
              <a:srgbClr val="FFFF66">
                <a:alpha val="65000"/>
              </a:srgbClr>
            </a:solidFill>
            <a:ln w="12700">
              <a:solidFill>
                <a:schemeClr val="tx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Chevron 40"/>
            <p:cNvSpPr/>
            <p:nvPr/>
          </p:nvSpPr>
          <p:spPr>
            <a:xfrm>
              <a:off x="4072202" y="3086170"/>
              <a:ext cx="823002" cy="548667"/>
            </a:xfrm>
            <a:prstGeom prst="round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Governance, standards and compliance</a:t>
              </a:r>
              <a:endParaRPr lang="en-US" sz="900" dirty="0">
                <a:solidFill>
                  <a:srgbClr val="191919"/>
                </a:solidFill>
              </a:endParaRPr>
            </a:p>
          </p:txBody>
        </p:sp>
      </p:grpSp>
      <p:grpSp>
        <p:nvGrpSpPr>
          <p:cNvPr id="17444" name="Group 33"/>
          <p:cNvGrpSpPr>
            <a:grpSpLocks/>
          </p:cNvGrpSpPr>
          <p:nvPr/>
        </p:nvGrpSpPr>
        <p:grpSpPr bwMode="auto">
          <a:xfrm>
            <a:off x="4908419" y="4190058"/>
            <a:ext cx="1262062" cy="549275"/>
            <a:chOff x="4977504" y="3086170"/>
            <a:chExt cx="1371668" cy="548667"/>
          </a:xfrm>
        </p:grpSpPr>
        <p:sp>
          <p:nvSpPr>
            <p:cNvPr id="35" name="Chevron 34"/>
            <p:cNvSpPr/>
            <p:nvPr/>
          </p:nvSpPr>
          <p:spPr>
            <a:xfrm>
              <a:off x="4977504" y="3086170"/>
              <a:ext cx="1371668" cy="548667"/>
            </a:xfrm>
            <a:prstGeom prst="roundRect">
              <a:avLst/>
            </a:prstGeom>
            <a:solidFill>
              <a:srgbClr val="FFFF66">
                <a:alpha val="65000"/>
              </a:srgbClr>
            </a:solidFill>
            <a:ln w="12700">
              <a:solidFill>
                <a:schemeClr val="tx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Chevron 42"/>
            <p:cNvSpPr/>
            <p:nvPr/>
          </p:nvSpPr>
          <p:spPr>
            <a:xfrm>
              <a:off x="5251837" y="3086170"/>
              <a:ext cx="823002" cy="548667"/>
            </a:xfrm>
            <a:prstGeom prst="round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Sourcing</a:t>
              </a:r>
              <a:endParaRPr lang="en-US" sz="900" dirty="0">
                <a:solidFill>
                  <a:srgbClr val="191919"/>
                </a:solidFill>
              </a:endParaRPr>
            </a:p>
          </p:txBody>
        </p:sp>
      </p:grpSp>
      <p:sp>
        <p:nvSpPr>
          <p:cNvPr id="67" name="Chevron 12"/>
          <p:cNvSpPr/>
          <p:nvPr/>
        </p:nvSpPr>
        <p:spPr bwMode="auto">
          <a:xfrm>
            <a:off x="4090856" y="1938983"/>
            <a:ext cx="757238" cy="549275"/>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Culture</a:t>
            </a:r>
            <a:endParaRPr lang="en-US" sz="900" dirty="0">
              <a:solidFill>
                <a:srgbClr val="191919"/>
              </a:solidFill>
            </a:endParaRPr>
          </a:p>
        </p:txBody>
      </p:sp>
      <p:sp>
        <p:nvSpPr>
          <p:cNvPr id="77" name="Chevron 12"/>
          <p:cNvSpPr/>
          <p:nvPr/>
        </p:nvSpPr>
        <p:spPr bwMode="auto">
          <a:xfrm>
            <a:off x="2947856" y="1938983"/>
            <a:ext cx="757238" cy="549275"/>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Roles</a:t>
            </a:r>
            <a:endParaRPr lang="en-US" sz="900" dirty="0">
              <a:solidFill>
                <a:srgbClr val="191919"/>
              </a:solidFill>
            </a:endParaRPr>
          </a:p>
        </p:txBody>
      </p:sp>
      <p:sp>
        <p:nvSpPr>
          <p:cNvPr id="78" name="Chevron 12"/>
          <p:cNvSpPr/>
          <p:nvPr/>
        </p:nvSpPr>
        <p:spPr bwMode="auto">
          <a:xfrm>
            <a:off x="1909762" y="1938983"/>
            <a:ext cx="757238" cy="549275"/>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Organization</a:t>
            </a:r>
            <a:endParaRPr lang="en-US" sz="900" dirty="0">
              <a:solidFill>
                <a:srgbClr val="191919"/>
              </a:solidFill>
            </a:endParaRPr>
          </a:p>
        </p:txBody>
      </p:sp>
      <p:grpSp>
        <p:nvGrpSpPr>
          <p:cNvPr id="81" name="Group 15"/>
          <p:cNvGrpSpPr>
            <a:grpSpLocks/>
          </p:cNvGrpSpPr>
          <p:nvPr/>
        </p:nvGrpSpPr>
        <p:grpSpPr bwMode="auto">
          <a:xfrm>
            <a:off x="6029194" y="1962000"/>
            <a:ext cx="1262062" cy="549275"/>
            <a:chOff x="4977504" y="799999"/>
            <a:chExt cx="1371668" cy="548667"/>
          </a:xfrm>
        </p:grpSpPr>
        <p:sp>
          <p:nvSpPr>
            <p:cNvPr id="82" name="Chevron 67"/>
            <p:cNvSpPr/>
            <p:nvPr/>
          </p:nvSpPr>
          <p:spPr>
            <a:xfrm>
              <a:off x="4977504" y="799999"/>
              <a:ext cx="1371668" cy="548667"/>
            </a:xfrm>
            <a:prstGeom prst="roundRect">
              <a:avLst/>
            </a:prstGeom>
            <a:solidFill>
              <a:schemeClr val="accent5">
                <a:lumMod val="40000"/>
                <a:lumOff val="60000"/>
                <a:alpha val="85000"/>
              </a:scheme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3" name="Chevron 12"/>
            <p:cNvSpPr/>
            <p:nvPr/>
          </p:nvSpPr>
          <p:spPr>
            <a:xfrm>
              <a:off x="5251837" y="799999"/>
              <a:ext cx="823002"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Training</a:t>
              </a:r>
              <a:endParaRPr lang="en-US" sz="900" dirty="0">
                <a:solidFill>
                  <a:srgbClr val="191919"/>
                </a:solidFill>
              </a:endParaRPr>
            </a:p>
          </p:txBody>
        </p:sp>
      </p:grpSp>
      <p:grpSp>
        <p:nvGrpSpPr>
          <p:cNvPr id="87" name="Group 15"/>
          <p:cNvGrpSpPr>
            <a:grpSpLocks/>
          </p:cNvGrpSpPr>
          <p:nvPr/>
        </p:nvGrpSpPr>
        <p:grpSpPr bwMode="auto">
          <a:xfrm>
            <a:off x="7162800" y="1962000"/>
            <a:ext cx="1262062" cy="549275"/>
            <a:chOff x="4977504" y="799999"/>
            <a:chExt cx="1371668" cy="548667"/>
          </a:xfrm>
        </p:grpSpPr>
        <p:sp>
          <p:nvSpPr>
            <p:cNvPr id="88" name="Chevron 67"/>
            <p:cNvSpPr/>
            <p:nvPr/>
          </p:nvSpPr>
          <p:spPr>
            <a:xfrm>
              <a:off x="4977504" y="799999"/>
              <a:ext cx="1371668" cy="548667"/>
            </a:xfrm>
            <a:prstGeom prst="roundRect">
              <a:avLst/>
            </a:prstGeom>
            <a:solidFill>
              <a:schemeClr val="accent5">
                <a:lumMod val="40000"/>
                <a:lumOff val="60000"/>
                <a:alpha val="85000"/>
              </a:scheme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9" name="Chevron 12"/>
            <p:cNvSpPr/>
            <p:nvPr/>
          </p:nvSpPr>
          <p:spPr>
            <a:xfrm>
              <a:off x="5251837" y="799999"/>
              <a:ext cx="823002" cy="548667"/>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a:solidFill>
                    <a:srgbClr val="191919"/>
                  </a:solidFill>
                </a:rPr>
                <a:t>M</a:t>
              </a:r>
              <a:r>
                <a:rPr lang="en-US" sz="900" dirty="0" smtClean="0">
                  <a:solidFill>
                    <a:srgbClr val="191919"/>
                  </a:solidFill>
                </a:rPr>
                <a:t>etrics</a:t>
              </a:r>
              <a:endParaRPr lang="en-US" sz="900" dirty="0">
                <a:solidFill>
                  <a:srgbClr val="191919"/>
                </a:solidFill>
              </a:endParaRPr>
            </a:p>
          </p:txBody>
        </p:sp>
      </p:grpSp>
      <p:sp>
        <p:nvSpPr>
          <p:cNvPr id="90" name="Chevron 57"/>
          <p:cNvSpPr/>
          <p:nvPr/>
        </p:nvSpPr>
        <p:spPr bwMode="auto">
          <a:xfrm>
            <a:off x="4910138" y="2714400"/>
            <a:ext cx="1262062" cy="547687"/>
          </a:xfrm>
          <a:prstGeom prst="roundRect">
            <a:avLst/>
          </a:prstGeom>
          <a:solidFill>
            <a:srgbClr val="CCFF33">
              <a:alpha val="54000"/>
            </a:srgbClr>
          </a:solidFill>
          <a:ln w="1270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1" name="Chevron 12"/>
          <p:cNvSpPr/>
          <p:nvPr/>
        </p:nvSpPr>
        <p:spPr bwMode="auto">
          <a:xfrm>
            <a:off x="5138738" y="2727325"/>
            <a:ext cx="757238" cy="549275"/>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Metrics</a:t>
            </a:r>
            <a:endParaRPr lang="en-US" sz="900" dirty="0">
              <a:solidFill>
                <a:srgbClr val="191919"/>
              </a:solidFill>
            </a:endParaRPr>
          </a:p>
        </p:txBody>
      </p:sp>
      <p:grpSp>
        <p:nvGrpSpPr>
          <p:cNvPr id="95" name="Group 33"/>
          <p:cNvGrpSpPr>
            <a:grpSpLocks/>
          </p:cNvGrpSpPr>
          <p:nvPr/>
        </p:nvGrpSpPr>
        <p:grpSpPr bwMode="auto">
          <a:xfrm>
            <a:off x="6019800" y="4191000"/>
            <a:ext cx="1262062" cy="549275"/>
            <a:chOff x="4977504" y="3086170"/>
            <a:chExt cx="1371668" cy="548667"/>
          </a:xfrm>
        </p:grpSpPr>
        <p:sp>
          <p:nvSpPr>
            <p:cNvPr id="96" name="Chevron 34"/>
            <p:cNvSpPr/>
            <p:nvPr/>
          </p:nvSpPr>
          <p:spPr>
            <a:xfrm>
              <a:off x="4977504" y="3086170"/>
              <a:ext cx="1371668" cy="548667"/>
            </a:xfrm>
            <a:prstGeom prst="roundRect">
              <a:avLst/>
            </a:prstGeom>
            <a:solidFill>
              <a:srgbClr val="FFFF66">
                <a:alpha val="65000"/>
              </a:srgbClr>
            </a:solidFill>
            <a:ln w="12700">
              <a:solidFill>
                <a:schemeClr val="tx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7" name="Chevron 42"/>
            <p:cNvSpPr/>
            <p:nvPr/>
          </p:nvSpPr>
          <p:spPr>
            <a:xfrm>
              <a:off x="5251837" y="3086170"/>
              <a:ext cx="823002" cy="548667"/>
            </a:xfrm>
            <a:prstGeom prst="round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Program and project management</a:t>
              </a:r>
              <a:endParaRPr lang="en-US" sz="900" dirty="0">
                <a:solidFill>
                  <a:srgbClr val="191919"/>
                </a:solidFill>
              </a:endParaRPr>
            </a:p>
          </p:txBody>
        </p:sp>
      </p:grpSp>
      <p:grpSp>
        <p:nvGrpSpPr>
          <p:cNvPr id="98" name="Group 33"/>
          <p:cNvGrpSpPr>
            <a:grpSpLocks/>
          </p:cNvGrpSpPr>
          <p:nvPr/>
        </p:nvGrpSpPr>
        <p:grpSpPr bwMode="auto">
          <a:xfrm>
            <a:off x="7119938" y="4191000"/>
            <a:ext cx="1262062" cy="549275"/>
            <a:chOff x="4977504" y="3086170"/>
            <a:chExt cx="1371668" cy="548667"/>
          </a:xfrm>
        </p:grpSpPr>
        <p:sp>
          <p:nvSpPr>
            <p:cNvPr id="99" name="Chevron 34"/>
            <p:cNvSpPr/>
            <p:nvPr/>
          </p:nvSpPr>
          <p:spPr>
            <a:xfrm>
              <a:off x="4977504" y="3086170"/>
              <a:ext cx="1371668" cy="548667"/>
            </a:xfrm>
            <a:prstGeom prst="roundRect">
              <a:avLst/>
            </a:prstGeom>
            <a:solidFill>
              <a:srgbClr val="FFFF66">
                <a:alpha val="65000"/>
              </a:srgbClr>
            </a:solidFill>
            <a:ln w="12700">
              <a:solidFill>
                <a:schemeClr val="tx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0" name="Chevron 42"/>
            <p:cNvSpPr/>
            <p:nvPr/>
          </p:nvSpPr>
          <p:spPr>
            <a:xfrm>
              <a:off x="5251837" y="3086170"/>
              <a:ext cx="823002" cy="548667"/>
            </a:xfrm>
            <a:prstGeom prst="round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4445" rIns="0" bIns="4445" spcCol="1270" anchor="ctr"/>
            <a:lstStyle/>
            <a:p>
              <a:pPr algn="ctr" defTabSz="311150">
                <a:lnSpc>
                  <a:spcPct val="90000"/>
                </a:lnSpc>
                <a:spcAft>
                  <a:spcPct val="35000"/>
                </a:spcAft>
                <a:defRPr/>
              </a:pPr>
              <a:r>
                <a:rPr lang="en-US" sz="900" dirty="0" smtClean="0">
                  <a:solidFill>
                    <a:srgbClr val="191919"/>
                  </a:solidFill>
                </a:rPr>
                <a:t>Metrics</a:t>
              </a:r>
              <a:endParaRPr lang="en-US" sz="900" dirty="0">
                <a:solidFill>
                  <a:srgbClr val="191919"/>
                </a:solidFill>
              </a:endParaRPr>
            </a:p>
          </p:txBody>
        </p:sp>
      </p:grpSp>
      <p:sp>
        <p:nvSpPr>
          <p:cNvPr id="80" name="TextBox 79"/>
          <p:cNvSpPr txBox="1"/>
          <p:nvPr/>
        </p:nvSpPr>
        <p:spPr>
          <a:xfrm>
            <a:off x="7452320" y="116632"/>
            <a:ext cx="1584176" cy="646331"/>
          </a:xfrm>
          <a:prstGeom prst="rect">
            <a:avLst/>
          </a:prstGeom>
          <a:gradFill rotWithShape="1">
            <a:gsLst>
              <a:gs pos="0">
                <a:srgbClr val="CCD8DE">
                  <a:tint val="50000"/>
                  <a:satMod val="300000"/>
                </a:srgbClr>
              </a:gs>
              <a:gs pos="35000">
                <a:srgbClr val="CCD8DE">
                  <a:tint val="37000"/>
                  <a:satMod val="300000"/>
                </a:srgbClr>
              </a:gs>
              <a:gs pos="100000">
                <a:srgbClr val="CCD8DE">
                  <a:tint val="15000"/>
                  <a:satMod val="350000"/>
                </a:srgbClr>
              </a:gs>
            </a:gsLst>
            <a:lin ang="16200000" scaled="1"/>
          </a:gradFill>
          <a:ln w="9525" cap="flat" cmpd="sng" algn="ctr">
            <a:solidFill>
              <a:srgbClr val="CCD8DE">
                <a:shade val="95000"/>
                <a:satMod val="105000"/>
              </a:srgbClr>
            </a:solidFill>
            <a:prstDash val="solid"/>
          </a:ln>
          <a:effectLst>
            <a:outerShdw blurRad="39999" dist="19999" dir="5400000" rotWithShape="0">
              <a:srgbClr val="000000">
                <a:alpha val="37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1800" kern="0" dirty="0" smtClean="0">
                <a:solidFill>
                  <a:srgbClr val="191919"/>
                </a:solidFill>
              </a:rPr>
              <a:t>Maturity Journey</a:t>
            </a:r>
            <a:endParaRPr lang="en-GB" sz="1800" kern="0" dirty="0">
              <a:solidFill>
                <a:srgbClr val="191919"/>
              </a:solidFill>
            </a:endParaRPr>
          </a:p>
        </p:txBody>
      </p:sp>
    </p:spTree>
    <p:extLst>
      <p:ext uri="{BB962C8B-B14F-4D97-AF65-F5344CB8AC3E}">
        <p14:creationId xmlns:p14="http://schemas.microsoft.com/office/powerpoint/2010/main" val="116213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4AE5236A-67D8-480F-8735-3193FD44576D}" type="slidenum">
              <a:rPr lang="en-GB"/>
              <a:pPr/>
              <a:t>2</a:t>
            </a:fld>
            <a:endParaRPr lang="en-GB"/>
          </a:p>
        </p:txBody>
      </p:sp>
      <p:sp>
        <p:nvSpPr>
          <p:cNvPr id="459778" name="AutoShape 2"/>
          <p:cNvSpPr>
            <a:spLocks noChangeArrowheads="1"/>
          </p:cNvSpPr>
          <p:nvPr/>
        </p:nvSpPr>
        <p:spPr bwMode="auto">
          <a:xfrm rot="11944846">
            <a:off x="4652963" y="258763"/>
            <a:ext cx="2814637" cy="7134225"/>
          </a:xfrm>
          <a:prstGeom prst="moon">
            <a:avLst>
              <a:gd name="adj" fmla="val 26824"/>
            </a:avLst>
          </a:prstGeom>
          <a:solidFill>
            <a:srgbClr val="F1F5F9">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59779" name="Rectangle 3"/>
          <p:cNvSpPr>
            <a:spLocks noChangeArrowheads="1"/>
          </p:cNvSpPr>
          <p:nvPr/>
        </p:nvSpPr>
        <p:spPr bwMode="auto">
          <a:xfrm>
            <a:off x="323850" y="3213100"/>
            <a:ext cx="2663825"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DDD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ClrTx/>
              <a:buSzTx/>
              <a:buFontTx/>
              <a:buNone/>
            </a:pPr>
            <a:r>
              <a:rPr lang="en-US" sz="2000" b="1" dirty="0" smtClean="0"/>
              <a:t>Name: </a:t>
            </a:r>
          </a:p>
          <a:p>
            <a:pPr eaLnBrk="1" hangingPunct="1">
              <a:buClrTx/>
              <a:buSzTx/>
              <a:buFontTx/>
              <a:buNone/>
            </a:pPr>
            <a:r>
              <a:rPr lang="en-US" sz="2000" b="1" dirty="0" smtClean="0"/>
              <a:t>Henrik Andersen </a:t>
            </a:r>
            <a:endParaRPr lang="en-US" sz="2000" b="1" dirty="0"/>
          </a:p>
          <a:p>
            <a:pPr eaLnBrk="1" hangingPunct="1">
              <a:buClrTx/>
              <a:buSzTx/>
              <a:buFontTx/>
              <a:buNone/>
            </a:pPr>
            <a:r>
              <a:rPr lang="en-US" sz="1000" b="1" dirty="0" smtClean="0"/>
              <a:t>Head Configuration on </a:t>
            </a:r>
            <a:r>
              <a:rPr lang="en-US" sz="1000" b="1" dirty="0" err="1" smtClean="0"/>
              <a:t>Masterdata</a:t>
            </a:r>
            <a:r>
              <a:rPr lang="en-US" sz="1000" b="1" dirty="0" smtClean="0"/>
              <a:t> Management </a:t>
            </a:r>
            <a:endParaRPr lang="en-US" sz="1000" b="1" dirty="0"/>
          </a:p>
          <a:p>
            <a:pPr eaLnBrk="1" hangingPunct="1">
              <a:buClrTx/>
              <a:buSzTx/>
              <a:buFontTx/>
              <a:buNone/>
            </a:pPr>
            <a:endParaRPr lang="en-US" sz="900" b="1" dirty="0"/>
          </a:p>
          <a:p>
            <a:pPr eaLnBrk="1" hangingPunct="1">
              <a:buClrTx/>
              <a:buSzTx/>
              <a:buFontTx/>
              <a:buNone/>
            </a:pPr>
            <a:r>
              <a:rPr lang="en-US" sz="1000" b="1" dirty="0"/>
              <a:t>		</a:t>
            </a:r>
          </a:p>
          <a:p>
            <a:pPr eaLnBrk="1" hangingPunct="1">
              <a:buClrTx/>
              <a:buSzTx/>
              <a:buFontTx/>
              <a:buNone/>
            </a:pPr>
            <a:r>
              <a:rPr lang="en-US" sz="900" b="1" dirty="0"/>
              <a:t>Year of Birth: </a:t>
            </a:r>
            <a:r>
              <a:rPr lang="en-US" sz="900" dirty="0" smtClean="0"/>
              <a:t>1969</a:t>
            </a:r>
            <a:endParaRPr lang="en-US" sz="900" dirty="0"/>
          </a:p>
          <a:p>
            <a:pPr marL="120650" indent="-120650" eaLnBrk="1" hangingPunct="1">
              <a:spcBef>
                <a:spcPct val="30000"/>
              </a:spcBef>
              <a:buClrTx/>
              <a:buSzTx/>
              <a:tabLst>
                <a:tab pos="857250" algn="l"/>
              </a:tabLst>
            </a:pPr>
            <a:r>
              <a:rPr lang="en-US" sz="900" b="1" dirty="0"/>
              <a:t>Family</a:t>
            </a:r>
            <a:r>
              <a:rPr lang="en-US" sz="900" dirty="0"/>
              <a:t>: Girlfriend and 3 teenagers </a:t>
            </a:r>
          </a:p>
          <a:p>
            <a:pPr eaLnBrk="1" hangingPunct="1">
              <a:buClrTx/>
              <a:buSzTx/>
              <a:buFontTx/>
              <a:buNone/>
            </a:pPr>
            <a:endParaRPr lang="en-US" sz="900" dirty="0"/>
          </a:p>
          <a:p>
            <a:pPr eaLnBrk="1" hangingPunct="1">
              <a:buClrTx/>
              <a:buSzTx/>
              <a:buFontTx/>
              <a:buNone/>
            </a:pPr>
            <a:r>
              <a:rPr lang="en-US" sz="900" b="1" dirty="0"/>
              <a:t>Year started at Nordea: </a:t>
            </a:r>
            <a:r>
              <a:rPr lang="en-US" sz="900" dirty="0"/>
              <a:t>1989</a:t>
            </a:r>
          </a:p>
          <a:p>
            <a:pPr eaLnBrk="1" hangingPunct="1">
              <a:buClrTx/>
              <a:buSzTx/>
              <a:buFontTx/>
              <a:buNone/>
            </a:pPr>
            <a:endParaRPr lang="en-US" sz="900" dirty="0"/>
          </a:p>
          <a:p>
            <a:pPr eaLnBrk="1" hangingPunct="1">
              <a:buClrTx/>
              <a:buSzTx/>
              <a:buFontTx/>
              <a:buNone/>
            </a:pPr>
            <a:r>
              <a:rPr lang="en-US" sz="900" b="1" dirty="0"/>
              <a:t>Year started in position: </a:t>
            </a:r>
            <a:r>
              <a:rPr lang="en-US" sz="900" dirty="0" smtClean="0"/>
              <a:t>2014</a:t>
            </a:r>
            <a:endParaRPr lang="en-US" sz="900" dirty="0"/>
          </a:p>
          <a:p>
            <a:pPr eaLnBrk="1" hangingPunct="1">
              <a:buClrTx/>
              <a:buSzTx/>
              <a:buFontTx/>
              <a:buNone/>
            </a:pPr>
            <a:r>
              <a:rPr lang="en-US" sz="900" b="1" dirty="0"/>
              <a:t>	</a:t>
            </a:r>
            <a:r>
              <a:rPr lang="en-US" sz="900" dirty="0"/>
              <a:t>	</a:t>
            </a:r>
            <a:endParaRPr lang="en-US" sz="900" b="1" dirty="0"/>
          </a:p>
          <a:p>
            <a:pPr eaLnBrk="1" hangingPunct="1">
              <a:buClrTx/>
              <a:buSzTx/>
              <a:buFontTx/>
              <a:buNone/>
            </a:pPr>
            <a:r>
              <a:rPr lang="en-US" sz="900" b="1" dirty="0"/>
              <a:t>Country of work: </a:t>
            </a:r>
            <a:r>
              <a:rPr lang="en-US" sz="900" dirty="0"/>
              <a:t> </a:t>
            </a:r>
            <a:r>
              <a:rPr lang="en-US" sz="900" dirty="0" smtClean="0"/>
              <a:t>Denmark </a:t>
            </a:r>
            <a:endParaRPr lang="en-US" sz="900" dirty="0"/>
          </a:p>
          <a:p>
            <a:pPr eaLnBrk="1" hangingPunct="1">
              <a:buClrTx/>
              <a:buSzTx/>
              <a:buFontTx/>
              <a:buNone/>
            </a:pPr>
            <a:r>
              <a:rPr lang="en-US" sz="900" b="1" dirty="0"/>
              <a:t>Country of Residence: </a:t>
            </a:r>
            <a:r>
              <a:rPr lang="en-US" sz="900" dirty="0"/>
              <a:t>Denmark </a:t>
            </a:r>
          </a:p>
        </p:txBody>
      </p:sp>
      <p:sp>
        <p:nvSpPr>
          <p:cNvPr id="459780" name="Rectangle 4"/>
          <p:cNvSpPr>
            <a:spLocks noChangeArrowheads="1"/>
          </p:cNvSpPr>
          <p:nvPr/>
        </p:nvSpPr>
        <p:spPr bwMode="auto">
          <a:xfrm>
            <a:off x="2843213" y="1125538"/>
            <a:ext cx="5903912"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20650" indent="-120650" eaLnBrk="1" hangingPunct="1">
              <a:spcBef>
                <a:spcPct val="30000"/>
              </a:spcBef>
              <a:buClrTx/>
              <a:buSzTx/>
              <a:buFontTx/>
              <a:buNone/>
              <a:tabLst>
                <a:tab pos="857250" algn="l"/>
              </a:tabLst>
            </a:pPr>
            <a:endParaRPr lang="en-GB" sz="900" b="1" dirty="0"/>
          </a:p>
          <a:p>
            <a:pPr marL="120650" indent="-120650" eaLnBrk="1" hangingPunct="1">
              <a:spcBef>
                <a:spcPct val="30000"/>
              </a:spcBef>
              <a:buClrTx/>
              <a:buSzTx/>
              <a:buFontTx/>
              <a:buNone/>
              <a:tabLst>
                <a:tab pos="857250" algn="l"/>
              </a:tabLst>
            </a:pPr>
            <a:endParaRPr lang="en-GB" sz="900" b="1" dirty="0"/>
          </a:p>
          <a:p>
            <a:pPr marL="120650" indent="-120650" eaLnBrk="1" hangingPunct="1">
              <a:spcBef>
                <a:spcPct val="30000"/>
              </a:spcBef>
              <a:buClrTx/>
              <a:buSzTx/>
              <a:buFontTx/>
              <a:buNone/>
              <a:tabLst>
                <a:tab pos="857250" algn="l"/>
              </a:tabLst>
            </a:pPr>
            <a:r>
              <a:rPr lang="en-GB" sz="900" b="1" dirty="0" smtClean="0"/>
              <a:t>Education:</a:t>
            </a:r>
            <a:r>
              <a:rPr lang="da-DK" sz="900" b="1" dirty="0" smtClean="0"/>
              <a:t> </a:t>
            </a:r>
          </a:p>
          <a:p>
            <a:pPr marL="120650" indent="-120650" eaLnBrk="1" hangingPunct="1">
              <a:spcBef>
                <a:spcPct val="30000"/>
              </a:spcBef>
              <a:buClrTx/>
              <a:buSzTx/>
              <a:tabLst>
                <a:tab pos="857250" algn="l"/>
              </a:tabLst>
            </a:pPr>
            <a:r>
              <a:rPr lang="da-DK" sz="900" dirty="0"/>
              <a:t>ITIL Expert </a:t>
            </a:r>
            <a:r>
              <a:rPr lang="da-DK" sz="900" dirty="0" smtClean="0"/>
              <a:t>(</a:t>
            </a:r>
            <a:r>
              <a:rPr lang="da-DK" sz="900" dirty="0" err="1" smtClean="0"/>
              <a:t>Trained</a:t>
            </a:r>
            <a:r>
              <a:rPr lang="da-DK" sz="900" dirty="0" smtClean="0"/>
              <a:t>) </a:t>
            </a:r>
            <a:endParaRPr lang="en-GB" sz="900" dirty="0"/>
          </a:p>
          <a:p>
            <a:pPr marL="120650" indent="-120650" eaLnBrk="1" hangingPunct="1">
              <a:spcBef>
                <a:spcPct val="30000"/>
              </a:spcBef>
              <a:buClrTx/>
              <a:buSzTx/>
              <a:buFontTx/>
              <a:buNone/>
              <a:tabLst>
                <a:tab pos="857250" algn="l"/>
              </a:tabLst>
            </a:pPr>
            <a:r>
              <a:rPr lang="da-DK" sz="900" dirty="0" smtClean="0"/>
              <a:t>ITIL_v3 PPO (Planning, </a:t>
            </a:r>
            <a:r>
              <a:rPr lang="en-US" sz="900" dirty="0" smtClean="0"/>
              <a:t>Protection</a:t>
            </a:r>
            <a:r>
              <a:rPr lang="da-DK" sz="900" dirty="0" smtClean="0"/>
              <a:t> &amp; </a:t>
            </a:r>
            <a:r>
              <a:rPr lang="en-US" sz="900" dirty="0" smtClean="0"/>
              <a:t>Optimization</a:t>
            </a:r>
            <a:r>
              <a:rPr lang="da-DK" sz="900" dirty="0" smtClean="0"/>
              <a:t>)</a:t>
            </a:r>
          </a:p>
          <a:p>
            <a:pPr marL="120650" indent="-120650" eaLnBrk="1" hangingPunct="1">
              <a:spcBef>
                <a:spcPct val="30000"/>
              </a:spcBef>
              <a:buClrTx/>
              <a:buSzTx/>
              <a:buFontTx/>
              <a:buNone/>
              <a:tabLst>
                <a:tab pos="857250" algn="l"/>
              </a:tabLst>
            </a:pPr>
            <a:r>
              <a:rPr lang="da-DK" sz="900" dirty="0" smtClean="0"/>
              <a:t>ITIL_v3 RCV (Release, Control &amp; </a:t>
            </a:r>
            <a:r>
              <a:rPr lang="en-US" sz="900" dirty="0" smtClean="0"/>
              <a:t>Validation</a:t>
            </a:r>
            <a:r>
              <a:rPr lang="da-DK" sz="900" dirty="0" smtClean="0"/>
              <a:t>)    </a:t>
            </a:r>
          </a:p>
          <a:p>
            <a:pPr marL="120650" indent="-120650" eaLnBrk="1" hangingPunct="1">
              <a:spcBef>
                <a:spcPct val="30000"/>
              </a:spcBef>
              <a:buClrTx/>
              <a:buSzTx/>
              <a:buFontTx/>
              <a:buNone/>
              <a:tabLst>
                <a:tab pos="857250" algn="l"/>
              </a:tabLst>
            </a:pPr>
            <a:r>
              <a:rPr lang="da-DK" sz="900" dirty="0" smtClean="0"/>
              <a:t>ITIL_v3 OSA (Operational Support &amp; Analysis)  </a:t>
            </a:r>
          </a:p>
          <a:p>
            <a:pPr marL="120650" indent="-120650" eaLnBrk="1" hangingPunct="1">
              <a:spcBef>
                <a:spcPct val="30000"/>
              </a:spcBef>
              <a:buClrTx/>
              <a:buSzTx/>
              <a:buFontTx/>
              <a:buNone/>
              <a:tabLst>
                <a:tab pos="857250" algn="l"/>
              </a:tabLst>
            </a:pPr>
            <a:r>
              <a:rPr lang="da-DK" sz="900" dirty="0" smtClean="0"/>
              <a:t>ITIL_v3 SOA (Service Offerings &amp; Agreements) </a:t>
            </a:r>
          </a:p>
          <a:p>
            <a:pPr marL="120650" indent="-120650" eaLnBrk="1" hangingPunct="1">
              <a:spcBef>
                <a:spcPct val="30000"/>
              </a:spcBef>
              <a:buClrTx/>
              <a:buSzTx/>
              <a:buFontTx/>
              <a:buNone/>
              <a:tabLst>
                <a:tab pos="857250" algn="l"/>
              </a:tabLst>
            </a:pPr>
            <a:r>
              <a:rPr lang="en-GB" sz="900" dirty="0" smtClean="0"/>
              <a:t>ITIL_v3 Foundation</a:t>
            </a:r>
          </a:p>
          <a:p>
            <a:pPr marL="120650" indent="-120650" eaLnBrk="1" hangingPunct="1">
              <a:spcBef>
                <a:spcPct val="30000"/>
              </a:spcBef>
              <a:buClrTx/>
              <a:buSzTx/>
              <a:buFontTx/>
              <a:buNone/>
              <a:tabLst>
                <a:tab pos="857250" algn="l"/>
              </a:tabLst>
            </a:pPr>
            <a:r>
              <a:rPr lang="en-GB" sz="900" dirty="0" smtClean="0"/>
              <a:t>IBM Basic Blue (Leading IBM)    </a:t>
            </a:r>
          </a:p>
          <a:p>
            <a:pPr marL="120650" indent="-120650" eaLnBrk="1" hangingPunct="1">
              <a:spcBef>
                <a:spcPct val="30000"/>
              </a:spcBef>
              <a:buClrTx/>
              <a:buSzTx/>
              <a:tabLst>
                <a:tab pos="857250" algn="l"/>
              </a:tabLst>
            </a:pPr>
            <a:r>
              <a:rPr lang="en-GB" sz="900" dirty="0"/>
              <a:t>The Health And Safety At Work </a:t>
            </a:r>
            <a:r>
              <a:rPr lang="en-GB" sz="900" dirty="0" smtClean="0"/>
              <a:t>Act</a:t>
            </a:r>
          </a:p>
          <a:p>
            <a:pPr marL="120650" indent="-120650" eaLnBrk="1" hangingPunct="1">
              <a:spcBef>
                <a:spcPct val="30000"/>
              </a:spcBef>
              <a:buClrTx/>
              <a:buSzTx/>
              <a:tabLst>
                <a:tab pos="857250" algn="l"/>
              </a:tabLst>
            </a:pPr>
            <a:r>
              <a:rPr lang="en-GB" sz="900" dirty="0" smtClean="0"/>
              <a:t>Finance Diploma</a:t>
            </a:r>
            <a:endParaRPr lang="en-GB" sz="900" dirty="0"/>
          </a:p>
          <a:p>
            <a:pPr marL="120650" indent="-120650" eaLnBrk="1" hangingPunct="1">
              <a:spcBef>
                <a:spcPct val="30000"/>
              </a:spcBef>
              <a:buClrTx/>
              <a:buSzTx/>
              <a:buFontTx/>
              <a:buNone/>
              <a:tabLst>
                <a:tab pos="857250" algn="l"/>
              </a:tabLst>
            </a:pPr>
            <a:endParaRPr lang="en-GB" sz="900" dirty="0"/>
          </a:p>
          <a:p>
            <a:pPr marL="120650" indent="-120650" eaLnBrk="1" hangingPunct="1">
              <a:spcBef>
                <a:spcPct val="30000"/>
              </a:spcBef>
              <a:buClrTx/>
              <a:buSzTx/>
              <a:buFontTx/>
              <a:buNone/>
              <a:tabLst>
                <a:tab pos="857250" algn="l"/>
              </a:tabLst>
            </a:pPr>
            <a:r>
              <a:rPr lang="en-GB" sz="900" b="1" dirty="0"/>
              <a:t>Professional responsibilities</a:t>
            </a:r>
            <a:r>
              <a:rPr lang="en-GB" sz="900" b="1" dirty="0" smtClean="0"/>
              <a:t>:</a:t>
            </a:r>
          </a:p>
          <a:p>
            <a:pPr marL="120650" indent="-120650" eaLnBrk="1" hangingPunct="1">
              <a:spcBef>
                <a:spcPct val="30000"/>
              </a:spcBef>
              <a:buClrTx/>
              <a:buSzTx/>
              <a:buFontTx/>
              <a:buNone/>
              <a:tabLst>
                <a:tab pos="857250" algn="l"/>
              </a:tabLst>
            </a:pPr>
            <a:endParaRPr lang="da-DK" sz="900" b="1" dirty="0" smtClean="0"/>
          </a:p>
          <a:p>
            <a:pPr marL="120650" indent="-120650" eaLnBrk="1" hangingPunct="1">
              <a:spcBef>
                <a:spcPct val="30000"/>
              </a:spcBef>
              <a:buClrTx/>
              <a:buSzTx/>
              <a:tabLst>
                <a:tab pos="857250" algn="l"/>
              </a:tabLst>
            </a:pPr>
            <a:r>
              <a:rPr lang="da-DK" sz="900" b="1" dirty="0" smtClean="0"/>
              <a:t>2</a:t>
            </a:r>
            <a:r>
              <a:rPr lang="da-DK" sz="900" dirty="0"/>
              <a:t>015 – 2016     </a:t>
            </a:r>
            <a:r>
              <a:rPr lang="da-DK" sz="900" dirty="0" smtClean="0"/>
              <a:t>  </a:t>
            </a:r>
            <a:r>
              <a:rPr lang="da-DK" sz="900" dirty="0"/>
              <a:t>Head of Configuration on Masterdata Management   </a:t>
            </a:r>
          </a:p>
          <a:p>
            <a:pPr marL="120650" indent="-120650" eaLnBrk="1" hangingPunct="1">
              <a:spcBef>
                <a:spcPct val="30000"/>
              </a:spcBef>
              <a:buClrTx/>
              <a:buSzTx/>
              <a:tabLst>
                <a:tab pos="857250" algn="l"/>
              </a:tabLst>
            </a:pPr>
            <a:r>
              <a:rPr lang="da-DK" sz="900" dirty="0"/>
              <a:t>2014 -  2015       Head of Configuration Management (Operation)</a:t>
            </a:r>
          </a:p>
          <a:p>
            <a:pPr marL="120650" indent="-120650" eaLnBrk="1" hangingPunct="1">
              <a:spcBef>
                <a:spcPct val="30000"/>
              </a:spcBef>
              <a:buClrTx/>
              <a:buSzTx/>
              <a:buFontTx/>
              <a:buNone/>
              <a:tabLst>
                <a:tab pos="857250" algn="l"/>
              </a:tabLst>
            </a:pPr>
            <a:r>
              <a:rPr lang="en-GB" sz="900" dirty="0" smtClean="0"/>
              <a:t>2012 </a:t>
            </a:r>
            <a:r>
              <a:rPr lang="en-GB" sz="900" dirty="0"/>
              <a:t>– </a:t>
            </a:r>
            <a:r>
              <a:rPr lang="en-GB" sz="900" dirty="0" smtClean="0"/>
              <a:t>2014</a:t>
            </a:r>
            <a:r>
              <a:rPr lang="en-GB" sz="900" dirty="0"/>
              <a:t>	</a:t>
            </a:r>
            <a:r>
              <a:rPr lang="en-GB" sz="900" dirty="0" smtClean="0"/>
              <a:t>Senior Project Manager,  </a:t>
            </a:r>
            <a:r>
              <a:rPr lang="en-GB" sz="900" i="1" dirty="0"/>
              <a:t>Nordea	</a:t>
            </a:r>
            <a:r>
              <a:rPr lang="en-GB" sz="900" dirty="0"/>
              <a:t>	</a:t>
            </a:r>
          </a:p>
          <a:p>
            <a:pPr marL="120650" indent="-120650" eaLnBrk="1" hangingPunct="1">
              <a:spcBef>
                <a:spcPct val="30000"/>
              </a:spcBef>
              <a:buClrTx/>
              <a:buSzTx/>
              <a:buFontTx/>
              <a:buNone/>
              <a:tabLst>
                <a:tab pos="857250" algn="l"/>
              </a:tabLst>
            </a:pPr>
            <a:r>
              <a:rPr lang="en-GB" sz="900" dirty="0" smtClean="0"/>
              <a:t>2011 </a:t>
            </a:r>
            <a:r>
              <a:rPr lang="en-GB" sz="900" dirty="0"/>
              <a:t>– </a:t>
            </a:r>
            <a:r>
              <a:rPr lang="en-GB" sz="900" dirty="0" smtClean="0"/>
              <a:t>2012   </a:t>
            </a:r>
            <a:r>
              <a:rPr lang="en-GB" sz="900" dirty="0"/>
              <a:t>	</a:t>
            </a:r>
            <a:r>
              <a:rPr lang="en-GB" sz="900" dirty="0" smtClean="0"/>
              <a:t>Incident /Change Manager</a:t>
            </a:r>
            <a:r>
              <a:rPr lang="en-GB" sz="900" i="1" dirty="0" smtClean="0"/>
              <a:t>, </a:t>
            </a:r>
            <a:r>
              <a:rPr lang="en-GB" sz="900" i="1" dirty="0"/>
              <a:t>Nordea</a:t>
            </a:r>
          </a:p>
          <a:p>
            <a:pPr marL="120650" indent="-120650" eaLnBrk="1" hangingPunct="1">
              <a:spcBef>
                <a:spcPct val="30000"/>
              </a:spcBef>
              <a:buClrTx/>
              <a:buSzTx/>
              <a:buFontTx/>
              <a:buNone/>
              <a:tabLst>
                <a:tab pos="857250" algn="l"/>
              </a:tabLst>
            </a:pPr>
            <a:r>
              <a:rPr lang="en-GB" sz="900" dirty="0" smtClean="0"/>
              <a:t>2003 </a:t>
            </a:r>
            <a:r>
              <a:rPr lang="en-GB" sz="900" dirty="0"/>
              <a:t>– </a:t>
            </a:r>
            <a:r>
              <a:rPr lang="en-GB" sz="900" dirty="0" smtClean="0"/>
              <a:t>2011   </a:t>
            </a:r>
            <a:r>
              <a:rPr lang="en-GB" sz="900" dirty="0"/>
              <a:t>	</a:t>
            </a:r>
            <a:r>
              <a:rPr lang="en-GB" sz="900" dirty="0" smtClean="0"/>
              <a:t>People Manager POSS, Nordic Processor </a:t>
            </a:r>
            <a:endParaRPr lang="en-GB" sz="900" i="1" dirty="0"/>
          </a:p>
          <a:p>
            <a:pPr marL="120650" indent="-120650" eaLnBrk="1" hangingPunct="1">
              <a:spcBef>
                <a:spcPct val="30000"/>
              </a:spcBef>
              <a:buClrTx/>
              <a:buSzTx/>
              <a:buFontTx/>
              <a:buNone/>
              <a:tabLst>
                <a:tab pos="857250" algn="l"/>
              </a:tabLst>
            </a:pPr>
            <a:r>
              <a:rPr lang="en-GB" sz="900" dirty="0" smtClean="0"/>
              <a:t>1999 – 2002   </a:t>
            </a:r>
            <a:r>
              <a:rPr lang="en-GB" sz="900" dirty="0"/>
              <a:t>	</a:t>
            </a:r>
            <a:r>
              <a:rPr lang="en-GB" sz="900" dirty="0" smtClean="0"/>
              <a:t>IT Supporter/ Capital Markets IT, Nordea </a:t>
            </a:r>
            <a:endParaRPr lang="en-GB" sz="900" i="1" dirty="0" smtClean="0"/>
          </a:p>
          <a:p>
            <a:pPr marL="120650" indent="-120650" eaLnBrk="1" hangingPunct="1">
              <a:spcBef>
                <a:spcPct val="30000"/>
              </a:spcBef>
              <a:buClrTx/>
              <a:buSzTx/>
              <a:buFontTx/>
              <a:buNone/>
              <a:tabLst>
                <a:tab pos="857250" algn="l"/>
              </a:tabLst>
            </a:pPr>
            <a:r>
              <a:rPr lang="en-GB" sz="900" dirty="0" smtClean="0"/>
              <a:t>1997 – 1999   	Personal Banking Advisor (</a:t>
            </a:r>
            <a:r>
              <a:rPr lang="en-GB" sz="900" dirty="0" err="1" smtClean="0"/>
              <a:t>Godthåb</a:t>
            </a:r>
            <a:r>
              <a:rPr lang="en-GB" sz="900" dirty="0" smtClean="0"/>
              <a:t> Retail Branch), </a:t>
            </a:r>
            <a:r>
              <a:rPr lang="en-GB" sz="900" dirty="0" err="1" smtClean="0"/>
              <a:t>Unibank</a:t>
            </a:r>
            <a:r>
              <a:rPr lang="en-GB" sz="900" dirty="0" smtClean="0"/>
              <a:t>  </a:t>
            </a:r>
            <a:endParaRPr lang="en-GB" sz="900" i="1" dirty="0" smtClean="0"/>
          </a:p>
          <a:p>
            <a:pPr marL="120650" indent="-120650" eaLnBrk="1" hangingPunct="1">
              <a:spcBef>
                <a:spcPct val="30000"/>
              </a:spcBef>
              <a:buClrTx/>
              <a:buSzTx/>
              <a:buFontTx/>
              <a:buNone/>
              <a:tabLst>
                <a:tab pos="857250" algn="l"/>
              </a:tabLst>
            </a:pPr>
            <a:r>
              <a:rPr lang="en-GB" sz="900" dirty="0" smtClean="0"/>
              <a:t>1995 – 1997   	Personal Banking Advisor under education (</a:t>
            </a:r>
            <a:r>
              <a:rPr lang="en-GB" sz="900" dirty="0" err="1" smtClean="0"/>
              <a:t>Frederikssundsvej</a:t>
            </a:r>
            <a:r>
              <a:rPr lang="en-GB" sz="900" dirty="0" smtClean="0"/>
              <a:t> Retail Branch), </a:t>
            </a:r>
            <a:r>
              <a:rPr lang="en-GB" sz="900" dirty="0" err="1" smtClean="0"/>
              <a:t>Unibank</a:t>
            </a:r>
            <a:r>
              <a:rPr lang="en-GB" sz="900" dirty="0" smtClean="0"/>
              <a:t> </a:t>
            </a:r>
            <a:endParaRPr lang="en-GB" sz="900" i="1" dirty="0" smtClean="0"/>
          </a:p>
          <a:p>
            <a:pPr marL="120650" indent="-120650" eaLnBrk="1" hangingPunct="1">
              <a:spcBef>
                <a:spcPct val="30000"/>
              </a:spcBef>
              <a:buClrTx/>
              <a:buSzTx/>
              <a:buFontTx/>
              <a:buNone/>
              <a:tabLst>
                <a:tab pos="857250" algn="l"/>
              </a:tabLst>
            </a:pPr>
            <a:r>
              <a:rPr lang="en-GB" sz="900" dirty="0" smtClean="0"/>
              <a:t>1991 </a:t>
            </a:r>
            <a:r>
              <a:rPr lang="en-GB" sz="900" dirty="0"/>
              <a:t>– </a:t>
            </a:r>
            <a:r>
              <a:rPr lang="en-GB" sz="900" dirty="0" smtClean="0"/>
              <a:t>1995   </a:t>
            </a:r>
            <a:r>
              <a:rPr lang="en-GB" sz="900" dirty="0"/>
              <a:t>	</a:t>
            </a:r>
            <a:r>
              <a:rPr lang="en-GB" sz="900" dirty="0" smtClean="0"/>
              <a:t>Customer Service Officer (</a:t>
            </a:r>
            <a:r>
              <a:rPr lang="en-GB" sz="900" dirty="0" err="1" smtClean="0"/>
              <a:t>Hvidovrevej</a:t>
            </a:r>
            <a:r>
              <a:rPr lang="en-GB" sz="900" dirty="0" smtClean="0"/>
              <a:t> Retail Branch), </a:t>
            </a:r>
            <a:r>
              <a:rPr lang="en-GB" sz="900" dirty="0" err="1" smtClean="0"/>
              <a:t>Unibank</a:t>
            </a:r>
            <a:r>
              <a:rPr lang="en-GB" sz="900" dirty="0" smtClean="0"/>
              <a:t>  </a:t>
            </a:r>
            <a:endParaRPr lang="en-GB" sz="900" i="1" dirty="0"/>
          </a:p>
          <a:p>
            <a:pPr marL="120650" indent="-120650" eaLnBrk="1" hangingPunct="1">
              <a:spcBef>
                <a:spcPct val="30000"/>
              </a:spcBef>
              <a:buClrTx/>
              <a:buSzTx/>
              <a:buFontTx/>
              <a:buNone/>
              <a:tabLst>
                <a:tab pos="857250" algn="l"/>
              </a:tabLst>
            </a:pPr>
            <a:r>
              <a:rPr lang="en-GB" sz="900" dirty="0" smtClean="0"/>
              <a:t>1989 </a:t>
            </a:r>
            <a:r>
              <a:rPr lang="en-GB" sz="900" dirty="0"/>
              <a:t>– </a:t>
            </a:r>
            <a:r>
              <a:rPr lang="en-GB" sz="900" dirty="0" smtClean="0"/>
              <a:t>1991   </a:t>
            </a:r>
            <a:r>
              <a:rPr lang="en-GB" sz="900" dirty="0"/>
              <a:t>	</a:t>
            </a:r>
            <a:r>
              <a:rPr lang="en-GB" sz="900" dirty="0" smtClean="0"/>
              <a:t>Trainee (</a:t>
            </a:r>
            <a:r>
              <a:rPr lang="en-GB" sz="900" dirty="0" err="1" smtClean="0"/>
              <a:t>Trianglen</a:t>
            </a:r>
            <a:r>
              <a:rPr lang="en-GB" sz="900" dirty="0" smtClean="0"/>
              <a:t> Retail Branch ), </a:t>
            </a:r>
            <a:r>
              <a:rPr lang="en-GB" sz="900" dirty="0" err="1" smtClean="0"/>
              <a:t>Privatbanken</a:t>
            </a:r>
            <a:r>
              <a:rPr lang="en-GB" sz="900" dirty="0" smtClean="0"/>
              <a:t>  </a:t>
            </a:r>
            <a:endParaRPr lang="en-GB" sz="900" dirty="0"/>
          </a:p>
          <a:p>
            <a:pPr marL="120650" indent="-120650" eaLnBrk="1" hangingPunct="1">
              <a:spcBef>
                <a:spcPct val="30000"/>
              </a:spcBef>
              <a:buClrTx/>
              <a:buSzTx/>
              <a:buFontTx/>
              <a:buNone/>
              <a:tabLst>
                <a:tab pos="857250" algn="l"/>
              </a:tabLst>
            </a:pPr>
            <a:endParaRPr lang="en-GB" sz="900" i="1" dirty="0"/>
          </a:p>
          <a:p>
            <a:pPr marL="120650" indent="-120650" eaLnBrk="1" hangingPunct="1">
              <a:spcBef>
                <a:spcPct val="30000"/>
              </a:spcBef>
              <a:buClrTx/>
              <a:buSzTx/>
              <a:buFontTx/>
              <a:buNone/>
              <a:tabLst>
                <a:tab pos="857250" algn="l"/>
              </a:tabLst>
            </a:pPr>
            <a:endParaRPr lang="en-GB" sz="900" b="1" dirty="0"/>
          </a:p>
          <a:p>
            <a:pPr marL="120650" indent="-120650" eaLnBrk="1" hangingPunct="1">
              <a:spcBef>
                <a:spcPct val="30000"/>
              </a:spcBef>
              <a:buClrTx/>
              <a:buSzTx/>
              <a:buFontTx/>
              <a:buNone/>
              <a:tabLst>
                <a:tab pos="857250" algn="l"/>
              </a:tabLst>
            </a:pPr>
            <a:r>
              <a:rPr lang="en-GB" sz="900" b="1" dirty="0"/>
              <a:t>Achievements </a:t>
            </a:r>
            <a:r>
              <a:rPr lang="en-GB" sz="900" b="1" dirty="0" smtClean="0"/>
              <a:t>:</a:t>
            </a:r>
            <a:endParaRPr lang="en-GB" sz="900" b="1" dirty="0"/>
          </a:p>
          <a:p>
            <a:pPr marL="120650" indent="-120650" eaLnBrk="1" hangingPunct="1">
              <a:spcBef>
                <a:spcPct val="30000"/>
              </a:spcBef>
              <a:buClrTx/>
              <a:buSzTx/>
              <a:buFontTx/>
              <a:buChar char="•"/>
              <a:tabLst>
                <a:tab pos="857250" algn="l"/>
              </a:tabLst>
            </a:pPr>
            <a:r>
              <a:rPr lang="en-US" sz="900" dirty="0" smtClean="0"/>
              <a:t>Datacenter refurbishment </a:t>
            </a:r>
          </a:p>
          <a:p>
            <a:pPr marL="120650" indent="-120650" eaLnBrk="1" hangingPunct="1">
              <a:spcBef>
                <a:spcPct val="30000"/>
              </a:spcBef>
              <a:buClrTx/>
              <a:buSzTx/>
              <a:buFontTx/>
              <a:buChar char="•"/>
              <a:tabLst>
                <a:tab pos="857250" algn="l"/>
              </a:tabLst>
            </a:pPr>
            <a:r>
              <a:rPr lang="en-US" sz="900" dirty="0" smtClean="0"/>
              <a:t>Track Lead </a:t>
            </a:r>
            <a:r>
              <a:rPr lang="da-DK" sz="900" dirty="0" smtClean="0"/>
              <a:t>in Phoenix Program ( Security and Financial </a:t>
            </a:r>
            <a:r>
              <a:rPr lang="en-US" sz="900" dirty="0" smtClean="0"/>
              <a:t>Track</a:t>
            </a:r>
            <a:r>
              <a:rPr lang="da-DK" sz="900" dirty="0" smtClean="0"/>
              <a:t>) </a:t>
            </a:r>
            <a:endParaRPr lang="en-GB" sz="900" dirty="0"/>
          </a:p>
          <a:p>
            <a:pPr marL="120650" indent="-120650" eaLnBrk="1" hangingPunct="1">
              <a:spcBef>
                <a:spcPct val="30000"/>
              </a:spcBef>
              <a:buClrTx/>
              <a:buSzTx/>
              <a:buFontTx/>
              <a:buChar char="•"/>
              <a:tabLst>
                <a:tab pos="857250" algn="l"/>
              </a:tabLst>
            </a:pPr>
            <a:r>
              <a:rPr lang="da-DK" sz="900" dirty="0" err="1" smtClean="0"/>
              <a:t>Ceops</a:t>
            </a:r>
            <a:r>
              <a:rPr lang="da-DK" sz="900" dirty="0" smtClean="0"/>
              <a:t> Program – </a:t>
            </a:r>
            <a:r>
              <a:rPr lang="en-US" sz="900" dirty="0" smtClean="0"/>
              <a:t>Security</a:t>
            </a:r>
            <a:r>
              <a:rPr lang="da-DK" sz="900" dirty="0" smtClean="0"/>
              <a:t> and Access </a:t>
            </a:r>
            <a:r>
              <a:rPr lang="en-US" sz="900" dirty="0" smtClean="0"/>
              <a:t>Track</a:t>
            </a:r>
            <a:r>
              <a:rPr lang="da-DK" sz="900" dirty="0" smtClean="0"/>
              <a:t> </a:t>
            </a:r>
            <a:endParaRPr lang="en-GB" sz="900" dirty="0"/>
          </a:p>
          <a:p>
            <a:pPr marL="120650" indent="-120650" eaLnBrk="1" hangingPunct="1">
              <a:spcBef>
                <a:spcPct val="30000"/>
              </a:spcBef>
              <a:buClrTx/>
              <a:buSzTx/>
              <a:buFontTx/>
              <a:buChar char="•"/>
              <a:tabLst>
                <a:tab pos="857250" algn="l"/>
              </a:tabLst>
            </a:pPr>
            <a:r>
              <a:rPr lang="da-DK" sz="900" dirty="0" smtClean="0"/>
              <a:t>BT Campus Installation </a:t>
            </a:r>
            <a:endParaRPr lang="en-GB" sz="900" dirty="0"/>
          </a:p>
          <a:p>
            <a:pPr eaLnBrk="1" hangingPunct="1">
              <a:spcBef>
                <a:spcPct val="30000"/>
              </a:spcBef>
              <a:buClrTx/>
              <a:buSzTx/>
              <a:tabLst>
                <a:tab pos="857250" algn="l"/>
              </a:tabLst>
            </a:pPr>
            <a:endParaRPr lang="en-GB" sz="900" dirty="0"/>
          </a:p>
        </p:txBody>
      </p:sp>
      <p:sp>
        <p:nvSpPr>
          <p:cNvPr id="459781" name="Line 5"/>
          <p:cNvSpPr>
            <a:spLocks noChangeShapeType="1"/>
          </p:cNvSpPr>
          <p:nvPr/>
        </p:nvSpPr>
        <p:spPr bwMode="auto">
          <a:xfrm flipH="1">
            <a:off x="2771775" y="692150"/>
            <a:ext cx="0" cy="5832475"/>
          </a:xfrm>
          <a:prstGeom prst="line">
            <a:avLst/>
          </a:prstGeom>
          <a:noFill/>
          <a:ln w="19050">
            <a:solidFill>
              <a:srgbClr val="B9B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1125538"/>
            <a:ext cx="2015902" cy="2178844"/>
          </a:xfrm>
          <a:prstGeom prst="rect">
            <a:avLst/>
          </a:prstGeom>
        </p:spPr>
      </p:pic>
    </p:spTree>
    <p:extLst>
      <p:ext uri="{BB962C8B-B14F-4D97-AF65-F5344CB8AC3E}">
        <p14:creationId xmlns:p14="http://schemas.microsoft.com/office/powerpoint/2010/main" val="38188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5700" y="1096235"/>
            <a:ext cx="8559219" cy="4210355"/>
            <a:chOff x="165699" y="1165716"/>
            <a:chExt cx="8559219" cy="4500000"/>
          </a:xfrm>
        </p:grpSpPr>
        <p:grpSp>
          <p:nvGrpSpPr>
            <p:cNvPr id="719" name="Group 491"/>
            <p:cNvGrpSpPr>
              <a:grpSpLocks/>
            </p:cNvGrpSpPr>
            <p:nvPr/>
          </p:nvGrpSpPr>
          <p:grpSpPr bwMode="auto">
            <a:xfrm>
              <a:off x="6729642" y="3608477"/>
              <a:ext cx="1995276" cy="1762626"/>
              <a:chOff x="4294" y="2413"/>
              <a:chExt cx="1277" cy="1047"/>
            </a:xfrm>
            <a:solidFill>
              <a:srgbClr val="E4E3E3"/>
            </a:solidFill>
          </p:grpSpPr>
          <p:sp>
            <p:nvSpPr>
              <p:cNvPr id="902" name="Freeform 238"/>
              <p:cNvSpPr>
                <a:spLocks noEditPoints="1"/>
              </p:cNvSpPr>
              <p:nvPr/>
            </p:nvSpPr>
            <p:spPr bwMode="auto">
              <a:xfrm>
                <a:off x="5380" y="2661"/>
                <a:ext cx="93" cy="87"/>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3" name="Freeform 363"/>
              <p:cNvSpPr>
                <a:spLocks noEditPoints="1"/>
              </p:cNvSpPr>
              <p:nvPr/>
            </p:nvSpPr>
            <p:spPr bwMode="auto">
              <a:xfrm>
                <a:off x="4800" y="2693"/>
                <a:ext cx="63" cy="29"/>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4" name="Freeform 364"/>
              <p:cNvSpPr>
                <a:spLocks noEditPoints="1"/>
              </p:cNvSpPr>
              <p:nvPr/>
            </p:nvSpPr>
            <p:spPr bwMode="auto">
              <a:xfrm>
                <a:off x="5095" y="2561"/>
                <a:ext cx="272" cy="183"/>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5" name="Freeform 365"/>
              <p:cNvSpPr>
                <a:spLocks noEditPoints="1"/>
              </p:cNvSpPr>
              <p:nvPr/>
            </p:nvSpPr>
            <p:spPr bwMode="auto">
              <a:xfrm>
                <a:off x="4294" y="2413"/>
                <a:ext cx="814" cy="327"/>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6" name="Freeform 366"/>
              <p:cNvSpPr>
                <a:spLocks noEditPoints="1"/>
              </p:cNvSpPr>
              <p:nvPr/>
            </p:nvSpPr>
            <p:spPr bwMode="auto">
              <a:xfrm>
                <a:off x="5253" y="3216"/>
                <a:ext cx="318" cy="244"/>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7" name="Freeform 367"/>
              <p:cNvSpPr>
                <a:spLocks noEditPoints="1"/>
              </p:cNvSpPr>
              <p:nvPr/>
            </p:nvSpPr>
            <p:spPr bwMode="auto">
              <a:xfrm>
                <a:off x="4537" y="2740"/>
                <a:ext cx="708" cy="663"/>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3175" cmpd="sng">
                <a:solidFill>
                  <a:schemeClr val="bg1"/>
                </a:solidFill>
                <a:round/>
                <a:headEnd/>
                <a:tailEnd/>
              </a:ln>
            </p:spPr>
            <p:txBody>
              <a:bodyPr/>
              <a:lstStyle/>
              <a:p>
                <a:endParaRPr lang="en-GB" dirty="0">
                  <a:solidFill>
                    <a:srgbClr val="191919"/>
                  </a:solidFill>
                </a:endParaRPr>
              </a:p>
            </p:txBody>
          </p:sp>
        </p:grpSp>
        <p:grpSp>
          <p:nvGrpSpPr>
            <p:cNvPr id="720" name="Group 489"/>
            <p:cNvGrpSpPr>
              <a:grpSpLocks/>
            </p:cNvGrpSpPr>
            <p:nvPr/>
          </p:nvGrpSpPr>
          <p:grpSpPr bwMode="auto">
            <a:xfrm>
              <a:off x="3625011" y="2536085"/>
              <a:ext cx="1889027" cy="2442762"/>
              <a:chOff x="2307" y="1776"/>
              <a:chExt cx="1209" cy="1451"/>
            </a:xfrm>
            <a:solidFill>
              <a:srgbClr val="E4E3E3"/>
            </a:solidFill>
          </p:grpSpPr>
          <p:sp>
            <p:nvSpPr>
              <p:cNvPr id="853" name="Freeform 435"/>
              <p:cNvSpPr>
                <a:spLocks/>
              </p:cNvSpPr>
              <p:nvPr/>
            </p:nvSpPr>
            <p:spPr bwMode="auto">
              <a:xfrm>
                <a:off x="3354" y="2773"/>
                <a:ext cx="153" cy="278"/>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4" name="Freeform 441"/>
              <p:cNvSpPr>
                <a:spLocks/>
              </p:cNvSpPr>
              <p:nvPr/>
            </p:nvSpPr>
            <p:spPr bwMode="auto">
              <a:xfrm>
                <a:off x="2319" y="1973"/>
                <a:ext cx="149" cy="128"/>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5" name="Freeform 442"/>
              <p:cNvSpPr>
                <a:spLocks/>
              </p:cNvSpPr>
              <p:nvPr/>
            </p:nvSpPr>
            <p:spPr bwMode="auto">
              <a:xfrm>
                <a:off x="2325" y="2272"/>
                <a:ext cx="46" cy="38"/>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6" name="Freeform 443"/>
              <p:cNvSpPr>
                <a:spLocks/>
              </p:cNvSpPr>
              <p:nvPr/>
            </p:nvSpPr>
            <p:spPr bwMode="auto">
              <a:xfrm>
                <a:off x="2317" y="2249"/>
                <a:ext cx="57" cy="15"/>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7" name="Freeform 444"/>
              <p:cNvSpPr>
                <a:spLocks/>
              </p:cNvSpPr>
              <p:nvPr/>
            </p:nvSpPr>
            <p:spPr bwMode="auto">
              <a:xfrm>
                <a:off x="2403" y="2353"/>
                <a:ext cx="77" cy="87"/>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8" name="Freeform 445"/>
              <p:cNvSpPr>
                <a:spLocks/>
              </p:cNvSpPr>
              <p:nvPr/>
            </p:nvSpPr>
            <p:spPr bwMode="auto">
              <a:xfrm>
                <a:off x="2377" y="2325"/>
                <a:ext cx="52" cy="66"/>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9" name="Freeform 446"/>
              <p:cNvSpPr>
                <a:spLocks/>
              </p:cNvSpPr>
              <p:nvPr/>
            </p:nvSpPr>
            <p:spPr bwMode="auto">
              <a:xfrm>
                <a:off x="3077" y="3100"/>
                <a:ext cx="41" cy="42"/>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0" name="Freeform 447"/>
              <p:cNvSpPr>
                <a:spLocks/>
              </p:cNvSpPr>
              <p:nvPr/>
            </p:nvSpPr>
            <p:spPr bwMode="auto">
              <a:xfrm>
                <a:off x="2765" y="2480"/>
                <a:ext cx="104" cy="127"/>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1" name="Freeform 448"/>
              <p:cNvSpPr>
                <a:spLocks/>
              </p:cNvSpPr>
              <p:nvPr/>
            </p:nvSpPr>
            <p:spPr bwMode="auto">
              <a:xfrm>
                <a:off x="3144" y="3044"/>
                <a:ext cx="28" cy="32"/>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2" name="Freeform 449"/>
              <p:cNvSpPr>
                <a:spLocks/>
              </p:cNvSpPr>
              <p:nvPr/>
            </p:nvSpPr>
            <p:spPr bwMode="auto">
              <a:xfrm>
                <a:off x="2817" y="2867"/>
                <a:ext cx="237" cy="242"/>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3" name="Freeform 450"/>
              <p:cNvSpPr>
                <a:spLocks/>
              </p:cNvSpPr>
              <p:nvPr/>
            </p:nvSpPr>
            <p:spPr bwMode="auto">
              <a:xfrm>
                <a:off x="3054" y="2841"/>
                <a:ext cx="139" cy="137"/>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4" name="Freeform 451"/>
              <p:cNvSpPr>
                <a:spLocks/>
              </p:cNvSpPr>
              <p:nvPr/>
            </p:nvSpPr>
            <p:spPr bwMode="auto">
              <a:xfrm>
                <a:off x="2959" y="2884"/>
                <a:ext cx="162" cy="183"/>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5" name="Freeform 452"/>
              <p:cNvSpPr>
                <a:spLocks/>
              </p:cNvSpPr>
              <p:nvPr/>
            </p:nvSpPr>
            <p:spPr bwMode="auto">
              <a:xfrm>
                <a:off x="3337" y="2286"/>
                <a:ext cx="179" cy="275"/>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6" name="Freeform 453"/>
              <p:cNvSpPr>
                <a:spLocks/>
              </p:cNvSpPr>
              <p:nvPr/>
            </p:nvSpPr>
            <p:spPr bwMode="auto">
              <a:xfrm>
                <a:off x="3346" y="2272"/>
                <a:ext cx="32" cy="35"/>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7" name="Freeform 454"/>
              <p:cNvSpPr>
                <a:spLocks/>
              </p:cNvSpPr>
              <p:nvPr/>
            </p:nvSpPr>
            <p:spPr bwMode="auto">
              <a:xfrm>
                <a:off x="3250" y="2166"/>
                <a:ext cx="120" cy="113"/>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8" name="Freeform 455"/>
              <p:cNvSpPr>
                <a:spLocks/>
              </p:cNvSpPr>
              <p:nvPr/>
            </p:nvSpPr>
            <p:spPr bwMode="auto">
              <a:xfrm>
                <a:off x="3194" y="2229"/>
                <a:ext cx="264" cy="229"/>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69" name="Freeform 456"/>
              <p:cNvSpPr>
                <a:spLocks/>
              </p:cNvSpPr>
              <p:nvPr/>
            </p:nvSpPr>
            <p:spPr bwMode="auto">
              <a:xfrm>
                <a:off x="3036" y="1892"/>
                <a:ext cx="198" cy="204"/>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0" name="Freeform 457"/>
              <p:cNvSpPr>
                <a:spLocks/>
              </p:cNvSpPr>
              <p:nvPr/>
            </p:nvSpPr>
            <p:spPr bwMode="auto">
              <a:xfrm>
                <a:off x="2762" y="2264"/>
                <a:ext cx="135" cy="229"/>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1" name="Freeform 458"/>
              <p:cNvSpPr>
                <a:spLocks/>
              </p:cNvSpPr>
              <p:nvPr/>
            </p:nvSpPr>
            <p:spPr bwMode="auto">
              <a:xfrm>
                <a:off x="2391" y="1808"/>
                <a:ext cx="210" cy="165"/>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2" name="Freeform 459"/>
              <p:cNvSpPr>
                <a:spLocks/>
              </p:cNvSpPr>
              <p:nvPr/>
            </p:nvSpPr>
            <p:spPr bwMode="auto">
              <a:xfrm>
                <a:off x="2552" y="2304"/>
                <a:ext cx="80" cy="130"/>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3" name="Freeform 460"/>
              <p:cNvSpPr>
                <a:spLocks/>
              </p:cNvSpPr>
              <p:nvPr/>
            </p:nvSpPr>
            <p:spPr bwMode="auto">
              <a:xfrm>
                <a:off x="2609" y="2305"/>
                <a:ext cx="35" cy="101"/>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4" name="Freeform 461"/>
              <p:cNvSpPr>
                <a:spLocks/>
              </p:cNvSpPr>
              <p:nvPr/>
            </p:nvSpPr>
            <p:spPr bwMode="auto">
              <a:xfrm>
                <a:off x="2625" y="2279"/>
                <a:ext cx="56" cy="124"/>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5" name="Freeform 462"/>
              <p:cNvSpPr>
                <a:spLocks/>
              </p:cNvSpPr>
              <p:nvPr/>
            </p:nvSpPr>
            <p:spPr bwMode="auto">
              <a:xfrm>
                <a:off x="2658" y="2249"/>
                <a:ext cx="212" cy="191"/>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6" name="Freeform 463"/>
              <p:cNvSpPr>
                <a:spLocks/>
              </p:cNvSpPr>
              <p:nvPr/>
            </p:nvSpPr>
            <p:spPr bwMode="auto">
              <a:xfrm>
                <a:off x="2847" y="2055"/>
                <a:ext cx="186" cy="324"/>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7" name="Freeform 464"/>
              <p:cNvSpPr>
                <a:spLocks/>
              </p:cNvSpPr>
              <p:nvPr/>
            </p:nvSpPr>
            <p:spPr bwMode="auto">
              <a:xfrm>
                <a:off x="2397" y="2025"/>
                <a:ext cx="290" cy="299"/>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8" name="Freeform 465"/>
              <p:cNvSpPr>
                <a:spLocks/>
              </p:cNvSpPr>
              <p:nvPr/>
            </p:nvSpPr>
            <p:spPr bwMode="auto">
              <a:xfrm>
                <a:off x="2307" y="2191"/>
                <a:ext cx="103" cy="92"/>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79" name="Freeform 466"/>
              <p:cNvSpPr>
                <a:spLocks/>
              </p:cNvSpPr>
              <p:nvPr/>
            </p:nvSpPr>
            <p:spPr bwMode="auto">
              <a:xfrm>
                <a:off x="2348" y="2272"/>
                <a:ext cx="128" cy="111"/>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0" name="Freeform 467"/>
              <p:cNvSpPr>
                <a:spLocks/>
              </p:cNvSpPr>
              <p:nvPr/>
            </p:nvSpPr>
            <p:spPr bwMode="auto">
              <a:xfrm>
                <a:off x="2319" y="1982"/>
                <a:ext cx="213" cy="250"/>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1" name="Freeform 468"/>
              <p:cNvSpPr>
                <a:spLocks/>
              </p:cNvSpPr>
              <p:nvPr/>
            </p:nvSpPr>
            <p:spPr bwMode="auto">
              <a:xfrm>
                <a:off x="2513" y="2225"/>
                <a:ext cx="142" cy="112"/>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2" name="Freeform 469"/>
              <p:cNvSpPr>
                <a:spLocks/>
              </p:cNvSpPr>
              <p:nvPr/>
            </p:nvSpPr>
            <p:spPr bwMode="auto">
              <a:xfrm>
                <a:off x="2458" y="2312"/>
                <a:ext cx="109" cy="128"/>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3" name="Freeform 470"/>
              <p:cNvSpPr>
                <a:spLocks/>
              </p:cNvSpPr>
              <p:nvPr/>
            </p:nvSpPr>
            <p:spPr bwMode="auto">
              <a:xfrm>
                <a:off x="2616" y="2055"/>
                <a:ext cx="277" cy="236"/>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4" name="Freeform 471"/>
              <p:cNvSpPr>
                <a:spLocks/>
              </p:cNvSpPr>
              <p:nvPr/>
            </p:nvSpPr>
            <p:spPr bwMode="auto">
              <a:xfrm>
                <a:off x="2455" y="1782"/>
                <a:ext cx="367" cy="366"/>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5" name="Freeform 472"/>
              <p:cNvSpPr>
                <a:spLocks/>
              </p:cNvSpPr>
              <p:nvPr/>
            </p:nvSpPr>
            <p:spPr bwMode="auto">
              <a:xfrm>
                <a:off x="2776" y="1862"/>
                <a:ext cx="273" cy="274"/>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6" name="Freeform 473"/>
              <p:cNvSpPr>
                <a:spLocks noEditPoints="1"/>
              </p:cNvSpPr>
              <p:nvPr/>
            </p:nvSpPr>
            <p:spPr bwMode="auto">
              <a:xfrm>
                <a:off x="2816" y="2613"/>
                <a:ext cx="222" cy="275"/>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7" name="Freeform 474"/>
              <p:cNvSpPr>
                <a:spLocks/>
              </p:cNvSpPr>
              <p:nvPr/>
            </p:nvSpPr>
            <p:spPr bwMode="auto">
              <a:xfrm>
                <a:off x="3120" y="2548"/>
                <a:ext cx="38" cy="37"/>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8" name="Freeform 475"/>
              <p:cNvSpPr>
                <a:spLocks/>
              </p:cNvSpPr>
              <p:nvPr/>
            </p:nvSpPr>
            <p:spPr bwMode="auto">
              <a:xfrm>
                <a:off x="2865" y="2307"/>
                <a:ext cx="228" cy="175"/>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89" name="Freeform 476"/>
              <p:cNvSpPr>
                <a:spLocks/>
              </p:cNvSpPr>
              <p:nvPr/>
            </p:nvSpPr>
            <p:spPr bwMode="auto">
              <a:xfrm>
                <a:off x="2807" y="2453"/>
                <a:ext cx="133" cy="173"/>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0" name="Freeform 477"/>
              <p:cNvSpPr>
                <a:spLocks/>
              </p:cNvSpPr>
              <p:nvPr/>
            </p:nvSpPr>
            <p:spPr bwMode="auto">
              <a:xfrm>
                <a:off x="2995" y="2064"/>
                <a:ext cx="292" cy="394"/>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1" name="Freeform 478"/>
              <p:cNvSpPr>
                <a:spLocks/>
              </p:cNvSpPr>
              <p:nvPr/>
            </p:nvSpPr>
            <p:spPr bwMode="auto">
              <a:xfrm>
                <a:off x="2773" y="2481"/>
                <a:ext cx="39" cy="26"/>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2" name="Freeform 479"/>
              <p:cNvSpPr>
                <a:spLocks noEditPoints="1"/>
              </p:cNvSpPr>
              <p:nvPr/>
            </p:nvSpPr>
            <p:spPr bwMode="auto">
              <a:xfrm>
                <a:off x="2897" y="2972"/>
                <a:ext cx="284" cy="255"/>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3" name="Freeform 480"/>
              <p:cNvSpPr>
                <a:spLocks/>
              </p:cNvSpPr>
              <p:nvPr/>
            </p:nvSpPr>
            <p:spPr bwMode="auto">
              <a:xfrm>
                <a:off x="3140" y="2737"/>
                <a:ext cx="188" cy="333"/>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4" name="Freeform 481"/>
              <p:cNvSpPr>
                <a:spLocks/>
              </p:cNvSpPr>
              <p:nvPr/>
            </p:nvSpPr>
            <p:spPr bwMode="auto">
              <a:xfrm>
                <a:off x="3186" y="2717"/>
                <a:ext cx="61" cy="155"/>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5" name="Freeform 482"/>
              <p:cNvSpPr>
                <a:spLocks/>
              </p:cNvSpPr>
              <p:nvPr/>
            </p:nvSpPr>
            <p:spPr bwMode="auto">
              <a:xfrm>
                <a:off x="2998" y="2691"/>
                <a:ext cx="209" cy="200"/>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6" name="Freeform 483"/>
              <p:cNvSpPr>
                <a:spLocks/>
              </p:cNvSpPr>
              <p:nvPr/>
            </p:nvSpPr>
            <p:spPr bwMode="auto">
              <a:xfrm>
                <a:off x="2828" y="2419"/>
                <a:ext cx="336" cy="378"/>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7" name="Freeform 484"/>
              <p:cNvSpPr>
                <a:spLocks/>
              </p:cNvSpPr>
              <p:nvPr/>
            </p:nvSpPr>
            <p:spPr bwMode="auto">
              <a:xfrm>
                <a:off x="3125" y="2576"/>
                <a:ext cx="32" cy="41"/>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8" name="Freeform 485"/>
              <p:cNvSpPr>
                <a:spLocks noEditPoints="1"/>
              </p:cNvSpPr>
              <p:nvPr/>
            </p:nvSpPr>
            <p:spPr bwMode="auto">
              <a:xfrm>
                <a:off x="3135" y="2548"/>
                <a:ext cx="189" cy="216"/>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99" name="Freeform 486"/>
              <p:cNvSpPr>
                <a:spLocks noEditPoints="1"/>
              </p:cNvSpPr>
              <p:nvPr/>
            </p:nvSpPr>
            <p:spPr bwMode="auto">
              <a:xfrm>
                <a:off x="3136" y="2443"/>
                <a:ext cx="98" cy="117"/>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0" name="Freeform 487"/>
              <p:cNvSpPr>
                <a:spLocks/>
              </p:cNvSpPr>
              <p:nvPr/>
            </p:nvSpPr>
            <p:spPr bwMode="auto">
              <a:xfrm>
                <a:off x="3211" y="2432"/>
                <a:ext cx="142" cy="190"/>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901" name="Freeform 488"/>
              <p:cNvSpPr>
                <a:spLocks/>
              </p:cNvSpPr>
              <p:nvPr/>
            </p:nvSpPr>
            <p:spPr bwMode="auto">
              <a:xfrm>
                <a:off x="2747" y="1776"/>
                <a:ext cx="70" cy="145"/>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3175" cmpd="sng">
                <a:solidFill>
                  <a:schemeClr val="bg1"/>
                </a:solidFill>
                <a:round/>
                <a:headEnd/>
                <a:tailEnd/>
              </a:ln>
            </p:spPr>
            <p:txBody>
              <a:bodyPr/>
              <a:lstStyle/>
              <a:p>
                <a:endParaRPr lang="en-GB" dirty="0">
                  <a:solidFill>
                    <a:srgbClr val="191919"/>
                  </a:solidFill>
                </a:endParaRPr>
              </a:p>
            </p:txBody>
          </p:sp>
        </p:grpSp>
        <p:grpSp>
          <p:nvGrpSpPr>
            <p:cNvPr id="721" name="Group 492"/>
            <p:cNvGrpSpPr>
              <a:grpSpLocks/>
            </p:cNvGrpSpPr>
            <p:nvPr/>
          </p:nvGrpSpPr>
          <p:grpSpPr bwMode="auto">
            <a:xfrm>
              <a:off x="4603118" y="1202753"/>
              <a:ext cx="3524936" cy="2570708"/>
              <a:chOff x="2933" y="984"/>
              <a:chExt cx="2256" cy="1527"/>
            </a:xfrm>
            <a:solidFill>
              <a:srgbClr val="E4E3E3"/>
            </a:solidFill>
          </p:grpSpPr>
          <p:sp>
            <p:nvSpPr>
              <p:cNvPr id="805" name="Freeform 493"/>
              <p:cNvSpPr>
                <a:spLocks/>
              </p:cNvSpPr>
              <p:nvPr/>
            </p:nvSpPr>
            <p:spPr bwMode="auto">
              <a:xfrm>
                <a:off x="3493" y="2000"/>
                <a:ext cx="18" cy="37"/>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6" name="Freeform 494"/>
              <p:cNvSpPr>
                <a:spLocks/>
              </p:cNvSpPr>
              <p:nvPr/>
            </p:nvSpPr>
            <p:spPr bwMode="auto">
              <a:xfrm>
                <a:off x="3412" y="1925"/>
                <a:ext cx="34" cy="30"/>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7" name="Freeform 495"/>
              <p:cNvSpPr>
                <a:spLocks/>
              </p:cNvSpPr>
              <p:nvPr/>
            </p:nvSpPr>
            <p:spPr bwMode="auto">
              <a:xfrm>
                <a:off x="3360" y="2147"/>
                <a:ext cx="181" cy="123"/>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8" name="Freeform 496"/>
              <p:cNvSpPr>
                <a:spLocks/>
              </p:cNvSpPr>
              <p:nvPr/>
            </p:nvSpPr>
            <p:spPr bwMode="auto">
              <a:xfrm>
                <a:off x="4017" y="2331"/>
                <a:ext cx="50" cy="86"/>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9" name="Freeform 497"/>
              <p:cNvSpPr>
                <a:spLocks noEditPoints="1"/>
              </p:cNvSpPr>
              <p:nvPr/>
            </p:nvSpPr>
            <p:spPr bwMode="auto">
              <a:xfrm>
                <a:off x="4678" y="2152"/>
                <a:ext cx="181" cy="298"/>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0" name="Freeform 498"/>
              <p:cNvSpPr>
                <a:spLocks/>
              </p:cNvSpPr>
              <p:nvPr/>
            </p:nvSpPr>
            <p:spPr bwMode="auto">
              <a:xfrm>
                <a:off x="4687" y="2019"/>
                <a:ext cx="32" cy="68"/>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1" name="Freeform 499"/>
              <p:cNvSpPr>
                <a:spLocks/>
              </p:cNvSpPr>
              <p:nvPr/>
            </p:nvSpPr>
            <p:spPr bwMode="auto">
              <a:xfrm>
                <a:off x="4379" y="2392"/>
                <a:ext cx="77" cy="109"/>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2" name="Freeform 500"/>
              <p:cNvSpPr>
                <a:spLocks/>
              </p:cNvSpPr>
              <p:nvPr/>
            </p:nvSpPr>
            <p:spPr bwMode="auto">
              <a:xfrm>
                <a:off x="4413" y="2236"/>
                <a:ext cx="93" cy="82"/>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3" name="Freeform 501"/>
              <p:cNvSpPr>
                <a:spLocks noEditPoints="1"/>
              </p:cNvSpPr>
              <p:nvPr/>
            </p:nvSpPr>
            <p:spPr bwMode="auto">
              <a:xfrm>
                <a:off x="4710" y="1754"/>
                <a:ext cx="72" cy="107"/>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4" name="Freeform 502"/>
              <p:cNvSpPr>
                <a:spLocks/>
              </p:cNvSpPr>
              <p:nvPr/>
            </p:nvSpPr>
            <p:spPr bwMode="auto">
              <a:xfrm>
                <a:off x="4353" y="2076"/>
                <a:ext cx="151" cy="175"/>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5" name="Freeform 503"/>
              <p:cNvSpPr>
                <a:spLocks/>
              </p:cNvSpPr>
              <p:nvPr/>
            </p:nvSpPr>
            <p:spPr bwMode="auto">
              <a:xfrm>
                <a:off x="4312" y="2116"/>
                <a:ext cx="158" cy="300"/>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6" name="Freeform 504"/>
              <p:cNvSpPr>
                <a:spLocks/>
              </p:cNvSpPr>
              <p:nvPr/>
            </p:nvSpPr>
            <p:spPr bwMode="auto">
              <a:xfrm>
                <a:off x="4386" y="2058"/>
                <a:ext cx="153" cy="298"/>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7" name="Freeform 505"/>
              <p:cNvSpPr>
                <a:spLocks/>
              </p:cNvSpPr>
              <p:nvPr/>
            </p:nvSpPr>
            <p:spPr bwMode="auto">
              <a:xfrm>
                <a:off x="3981" y="1913"/>
                <a:ext cx="148" cy="86"/>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8" name="Freeform 506"/>
              <p:cNvSpPr>
                <a:spLocks/>
              </p:cNvSpPr>
              <p:nvPr/>
            </p:nvSpPr>
            <p:spPr bwMode="auto">
              <a:xfrm>
                <a:off x="4134" y="1957"/>
                <a:ext cx="65" cy="35"/>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19" name="Freeform 507"/>
              <p:cNvSpPr>
                <a:spLocks/>
              </p:cNvSpPr>
              <p:nvPr/>
            </p:nvSpPr>
            <p:spPr bwMode="auto">
              <a:xfrm>
                <a:off x="4131" y="1994"/>
                <a:ext cx="92" cy="107"/>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0" name="Freeform 508"/>
              <p:cNvSpPr>
                <a:spLocks noEditPoints="1"/>
              </p:cNvSpPr>
              <p:nvPr/>
            </p:nvSpPr>
            <p:spPr bwMode="auto">
              <a:xfrm>
                <a:off x="3797" y="1803"/>
                <a:ext cx="487" cy="590"/>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1" name="Freeform 509"/>
              <p:cNvSpPr>
                <a:spLocks/>
              </p:cNvSpPr>
              <p:nvPr/>
            </p:nvSpPr>
            <p:spPr bwMode="auto">
              <a:xfrm>
                <a:off x="4214" y="1955"/>
                <a:ext cx="158" cy="373"/>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2" name="Freeform 510"/>
              <p:cNvSpPr>
                <a:spLocks/>
              </p:cNvSpPr>
              <p:nvPr/>
            </p:nvSpPr>
            <p:spPr bwMode="auto">
              <a:xfrm>
                <a:off x="4653" y="1667"/>
                <a:ext cx="83" cy="104"/>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3" name="Freeform 511"/>
              <p:cNvSpPr>
                <a:spLocks noEditPoints="1"/>
              </p:cNvSpPr>
              <p:nvPr/>
            </p:nvSpPr>
            <p:spPr bwMode="auto">
              <a:xfrm>
                <a:off x="3830" y="1457"/>
                <a:ext cx="911" cy="703"/>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4" name="Freeform 512"/>
              <p:cNvSpPr>
                <a:spLocks/>
              </p:cNvSpPr>
              <p:nvPr/>
            </p:nvSpPr>
            <p:spPr bwMode="auto">
              <a:xfrm>
                <a:off x="3507" y="1994"/>
                <a:ext cx="83" cy="80"/>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5" name="Freeform 513"/>
              <p:cNvSpPr>
                <a:spLocks/>
              </p:cNvSpPr>
              <p:nvPr/>
            </p:nvSpPr>
            <p:spPr bwMode="auto">
              <a:xfrm>
                <a:off x="3521" y="2025"/>
                <a:ext cx="136" cy="166"/>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6" name="Freeform 514"/>
              <p:cNvSpPr>
                <a:spLocks/>
              </p:cNvSpPr>
              <p:nvPr/>
            </p:nvSpPr>
            <p:spPr bwMode="auto">
              <a:xfrm>
                <a:off x="3655" y="1784"/>
                <a:ext cx="262" cy="264"/>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7" name="Freeform 515"/>
              <p:cNvSpPr>
                <a:spLocks/>
              </p:cNvSpPr>
              <p:nvPr/>
            </p:nvSpPr>
            <p:spPr bwMode="auto">
              <a:xfrm>
                <a:off x="3272" y="1778"/>
                <a:ext cx="170" cy="165"/>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8" name="Freeform 516"/>
              <p:cNvSpPr>
                <a:spLocks/>
              </p:cNvSpPr>
              <p:nvPr/>
            </p:nvSpPr>
            <p:spPr bwMode="auto">
              <a:xfrm>
                <a:off x="3345" y="1729"/>
                <a:ext cx="358" cy="294"/>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29" name="Freeform 517"/>
              <p:cNvSpPr>
                <a:spLocks/>
              </p:cNvSpPr>
              <p:nvPr/>
            </p:nvSpPr>
            <p:spPr bwMode="auto">
              <a:xfrm>
                <a:off x="3728" y="1705"/>
                <a:ext cx="139" cy="89"/>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0" name="Freeform 518"/>
              <p:cNvSpPr>
                <a:spLocks/>
              </p:cNvSpPr>
              <p:nvPr/>
            </p:nvSpPr>
            <p:spPr bwMode="auto">
              <a:xfrm>
                <a:off x="3756" y="1662"/>
                <a:ext cx="168" cy="78"/>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1" name="Freeform 519"/>
              <p:cNvSpPr>
                <a:spLocks/>
              </p:cNvSpPr>
              <p:nvPr/>
            </p:nvSpPr>
            <p:spPr bwMode="auto">
              <a:xfrm>
                <a:off x="3474" y="1670"/>
                <a:ext cx="252" cy="151"/>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2" name="Freeform 520"/>
              <p:cNvSpPr>
                <a:spLocks/>
              </p:cNvSpPr>
              <p:nvPr/>
            </p:nvSpPr>
            <p:spPr bwMode="auto">
              <a:xfrm>
                <a:off x="3632" y="1755"/>
                <a:ext cx="227" cy="183"/>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3" name="Freeform 521"/>
              <p:cNvSpPr>
                <a:spLocks/>
              </p:cNvSpPr>
              <p:nvPr/>
            </p:nvSpPr>
            <p:spPr bwMode="auto">
              <a:xfrm>
                <a:off x="3208" y="1881"/>
                <a:ext cx="372" cy="318"/>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4" name="Freeform 522"/>
              <p:cNvSpPr>
                <a:spLocks/>
              </p:cNvSpPr>
              <p:nvPr/>
            </p:nvSpPr>
            <p:spPr bwMode="auto">
              <a:xfrm>
                <a:off x="3213" y="1777"/>
                <a:ext cx="111" cy="102"/>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5" name="Freeform 523"/>
              <p:cNvSpPr>
                <a:spLocks/>
              </p:cNvSpPr>
              <p:nvPr/>
            </p:nvSpPr>
            <p:spPr bwMode="auto">
              <a:xfrm>
                <a:off x="3330" y="1698"/>
                <a:ext cx="57" cy="52"/>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6" name="Freeform 524"/>
              <p:cNvSpPr>
                <a:spLocks noEditPoints="1"/>
              </p:cNvSpPr>
              <p:nvPr/>
            </p:nvSpPr>
            <p:spPr bwMode="auto">
              <a:xfrm>
                <a:off x="3033" y="1681"/>
                <a:ext cx="332" cy="127"/>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7" name="Freeform 525"/>
              <p:cNvSpPr>
                <a:spLocks/>
              </p:cNvSpPr>
              <p:nvPr/>
            </p:nvSpPr>
            <p:spPr bwMode="auto">
              <a:xfrm>
                <a:off x="3992" y="1487"/>
                <a:ext cx="524" cy="207"/>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8" name="Freeform 526"/>
              <p:cNvSpPr>
                <a:spLocks/>
              </p:cNvSpPr>
              <p:nvPr/>
            </p:nvSpPr>
            <p:spPr bwMode="auto">
              <a:xfrm>
                <a:off x="3268" y="1654"/>
                <a:ext cx="116" cy="53"/>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39" name="Freeform 527"/>
              <p:cNvSpPr>
                <a:spLocks noEditPoints="1"/>
              </p:cNvSpPr>
              <p:nvPr/>
            </p:nvSpPr>
            <p:spPr bwMode="auto">
              <a:xfrm>
                <a:off x="3357" y="1687"/>
                <a:ext cx="90" cy="72"/>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0" name="Freeform 528"/>
              <p:cNvSpPr>
                <a:spLocks/>
              </p:cNvSpPr>
              <p:nvPr/>
            </p:nvSpPr>
            <p:spPr bwMode="auto">
              <a:xfrm>
                <a:off x="2976" y="1483"/>
                <a:ext cx="281" cy="155"/>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1" name="Freeform 529"/>
              <p:cNvSpPr>
                <a:spLocks noEditPoints="1"/>
              </p:cNvSpPr>
              <p:nvPr/>
            </p:nvSpPr>
            <p:spPr bwMode="auto">
              <a:xfrm>
                <a:off x="4954" y="1354"/>
                <a:ext cx="75" cy="296"/>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2" name="Freeform 530"/>
              <p:cNvSpPr>
                <a:spLocks noEditPoints="1"/>
              </p:cNvSpPr>
              <p:nvPr/>
            </p:nvSpPr>
            <p:spPr bwMode="auto">
              <a:xfrm>
                <a:off x="4556" y="2178"/>
                <a:ext cx="29" cy="19"/>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3" name="Freeform 531"/>
              <p:cNvSpPr>
                <a:spLocks noEditPoints="1"/>
              </p:cNvSpPr>
              <p:nvPr/>
            </p:nvSpPr>
            <p:spPr bwMode="auto">
              <a:xfrm>
                <a:off x="4747" y="1612"/>
                <a:ext cx="221" cy="431"/>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4" name="Freeform 532"/>
              <p:cNvSpPr>
                <a:spLocks noEditPoints="1"/>
              </p:cNvSpPr>
              <p:nvPr/>
            </p:nvSpPr>
            <p:spPr bwMode="auto">
              <a:xfrm>
                <a:off x="2933" y="984"/>
                <a:ext cx="2256" cy="718"/>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rgbClr val="779ABC"/>
              </a:solidFill>
              <a:ln w="3175" cmpd="sng">
                <a:solidFill>
                  <a:srgbClr val="FFFFFF"/>
                </a:solidFill>
                <a:round/>
                <a:headEnd/>
                <a:tailEnd/>
              </a:ln>
            </p:spPr>
            <p:txBody>
              <a:bodyPr/>
              <a:lstStyle/>
              <a:p>
                <a:endParaRPr lang="en-GB" dirty="0">
                  <a:solidFill>
                    <a:srgbClr val="FFFFFF"/>
                  </a:solidFill>
                </a:endParaRPr>
              </a:p>
            </p:txBody>
          </p:sp>
          <p:sp>
            <p:nvSpPr>
              <p:cNvPr id="845" name="Freeform 533"/>
              <p:cNvSpPr>
                <a:spLocks/>
              </p:cNvSpPr>
              <p:nvPr/>
            </p:nvSpPr>
            <p:spPr bwMode="auto">
              <a:xfrm>
                <a:off x="4556" y="2378"/>
                <a:ext cx="173" cy="133"/>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6" name="Freeform 534"/>
              <p:cNvSpPr>
                <a:spLocks/>
              </p:cNvSpPr>
              <p:nvPr/>
            </p:nvSpPr>
            <p:spPr bwMode="auto">
              <a:xfrm>
                <a:off x="3518" y="1615"/>
                <a:ext cx="299" cy="167"/>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7" name="Freeform 535"/>
              <p:cNvSpPr>
                <a:spLocks noEditPoints="1"/>
              </p:cNvSpPr>
              <p:nvPr/>
            </p:nvSpPr>
            <p:spPr bwMode="auto">
              <a:xfrm>
                <a:off x="3357" y="1425"/>
                <a:ext cx="625" cy="290"/>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8" name="Freeform 536"/>
              <p:cNvSpPr>
                <a:spLocks/>
              </p:cNvSpPr>
              <p:nvPr/>
            </p:nvSpPr>
            <p:spPr bwMode="auto">
              <a:xfrm>
                <a:off x="3158" y="1812"/>
                <a:ext cx="37" cy="23"/>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49" name="Freeform 537"/>
              <p:cNvSpPr>
                <a:spLocks/>
              </p:cNvSpPr>
              <p:nvPr/>
            </p:nvSpPr>
            <p:spPr bwMode="auto">
              <a:xfrm>
                <a:off x="3206" y="1832"/>
                <a:ext cx="28" cy="39"/>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0" name="Freeform 538"/>
              <p:cNvSpPr>
                <a:spLocks/>
              </p:cNvSpPr>
              <p:nvPr/>
            </p:nvSpPr>
            <p:spPr bwMode="auto">
              <a:xfrm>
                <a:off x="3208" y="1875"/>
                <a:ext cx="12" cy="27"/>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1" name="Freeform 539"/>
              <p:cNvSpPr>
                <a:spLocks/>
              </p:cNvSpPr>
              <p:nvPr/>
            </p:nvSpPr>
            <p:spPr bwMode="auto">
              <a:xfrm>
                <a:off x="3213" y="1859"/>
                <a:ext cx="70" cy="87"/>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52" name="Freeform 540"/>
              <p:cNvSpPr>
                <a:spLocks/>
              </p:cNvSpPr>
              <p:nvPr/>
            </p:nvSpPr>
            <p:spPr bwMode="auto">
              <a:xfrm>
                <a:off x="3199" y="1857"/>
                <a:ext cx="24" cy="80"/>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3175" cmpd="sng">
                <a:solidFill>
                  <a:schemeClr val="bg1"/>
                </a:solidFill>
                <a:round/>
                <a:headEnd/>
                <a:tailEnd/>
              </a:ln>
            </p:spPr>
            <p:txBody>
              <a:bodyPr/>
              <a:lstStyle/>
              <a:p>
                <a:endParaRPr lang="en-GB" dirty="0">
                  <a:solidFill>
                    <a:srgbClr val="191919"/>
                  </a:solidFill>
                </a:endParaRPr>
              </a:p>
            </p:txBody>
          </p:sp>
        </p:grpSp>
        <p:grpSp>
          <p:nvGrpSpPr>
            <p:cNvPr id="722" name="Group 569"/>
            <p:cNvGrpSpPr>
              <a:grpSpLocks/>
            </p:cNvGrpSpPr>
            <p:nvPr/>
          </p:nvGrpSpPr>
          <p:grpSpPr bwMode="auto">
            <a:xfrm>
              <a:off x="165699" y="1165716"/>
              <a:ext cx="3838992" cy="2397307"/>
              <a:chOff x="93" y="962"/>
              <a:chExt cx="2457" cy="1424"/>
            </a:xfrm>
            <a:solidFill>
              <a:srgbClr val="E4E3E3"/>
            </a:solidFill>
          </p:grpSpPr>
          <p:sp>
            <p:nvSpPr>
              <p:cNvPr id="777" name="Freeform 386"/>
              <p:cNvSpPr>
                <a:spLocks noEditPoints="1"/>
              </p:cNvSpPr>
              <p:nvPr/>
            </p:nvSpPr>
            <p:spPr bwMode="auto">
              <a:xfrm>
                <a:off x="93" y="1141"/>
                <a:ext cx="765" cy="331"/>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8" name="Freeform 204"/>
              <p:cNvSpPr>
                <a:spLocks/>
              </p:cNvSpPr>
              <p:nvPr/>
            </p:nvSpPr>
            <p:spPr bwMode="auto">
              <a:xfrm>
                <a:off x="937" y="1308"/>
                <a:ext cx="12" cy="11"/>
              </a:xfrm>
              <a:custGeom>
                <a:avLst/>
                <a:gdLst>
                  <a:gd name="T0" fmla="*/ 25 w 39"/>
                  <a:gd name="T1" fmla="*/ 0 h 35"/>
                  <a:gd name="T2" fmla="*/ 1 w 39"/>
                  <a:gd name="T3" fmla="*/ 14 h 35"/>
                  <a:gd name="T4" fmla="*/ 11 w 39"/>
                  <a:gd name="T5" fmla="*/ 31 h 35"/>
                  <a:gd name="T6" fmla="*/ 39 w 39"/>
                  <a:gd name="T7" fmla="*/ 17 h 35"/>
                  <a:gd name="T8" fmla="*/ 25 w 39"/>
                  <a:gd name="T9" fmla="*/ 0 h 35"/>
                </a:gdLst>
                <a:ahLst/>
                <a:cxnLst>
                  <a:cxn ang="0">
                    <a:pos x="T0" y="T1"/>
                  </a:cxn>
                  <a:cxn ang="0">
                    <a:pos x="T2" y="T3"/>
                  </a:cxn>
                  <a:cxn ang="0">
                    <a:pos x="T4" y="T5"/>
                  </a:cxn>
                  <a:cxn ang="0">
                    <a:pos x="T6" y="T7"/>
                  </a:cxn>
                  <a:cxn ang="0">
                    <a:pos x="T8" y="T9"/>
                  </a:cxn>
                </a:cxnLst>
                <a:rect l="0" t="0" r="r" b="b"/>
                <a:pathLst>
                  <a:path w="39" h="35">
                    <a:moveTo>
                      <a:pt x="25" y="0"/>
                    </a:moveTo>
                    <a:cubicBezTo>
                      <a:pt x="25" y="0"/>
                      <a:pt x="0" y="7"/>
                      <a:pt x="1" y="14"/>
                    </a:cubicBezTo>
                    <a:cubicBezTo>
                      <a:pt x="2" y="21"/>
                      <a:pt x="11" y="31"/>
                      <a:pt x="11" y="31"/>
                    </a:cubicBezTo>
                    <a:cubicBezTo>
                      <a:pt x="22" y="35"/>
                      <a:pt x="39" y="27"/>
                      <a:pt x="39" y="17"/>
                    </a:cubicBezTo>
                    <a:cubicBezTo>
                      <a:pt x="39" y="7"/>
                      <a:pt x="25" y="0"/>
                      <a:pt x="25" y="0"/>
                    </a:cubicBezTo>
                    <a:close/>
                  </a:path>
                </a:pathLst>
              </a:custGeom>
              <a:grpFill/>
              <a:ln w="9525">
                <a:solidFill>
                  <a:srgbClr val="000000"/>
                </a:solidFill>
                <a:round/>
                <a:headEnd/>
                <a:tailEnd/>
              </a:ln>
              <a:extLst/>
            </p:spPr>
            <p:txBody>
              <a:bodyPr/>
              <a:lstStyle/>
              <a:p>
                <a:endParaRPr lang="en-GB" dirty="0">
                  <a:solidFill>
                    <a:srgbClr val="191919"/>
                  </a:solidFill>
                </a:endParaRPr>
              </a:p>
            </p:txBody>
          </p:sp>
          <p:sp>
            <p:nvSpPr>
              <p:cNvPr id="779" name="Freeform 205"/>
              <p:cNvSpPr>
                <a:spLocks/>
              </p:cNvSpPr>
              <p:nvPr/>
            </p:nvSpPr>
            <p:spPr bwMode="auto">
              <a:xfrm>
                <a:off x="945" y="1306"/>
                <a:ext cx="16" cy="18"/>
              </a:xfrm>
              <a:custGeom>
                <a:avLst/>
                <a:gdLst>
                  <a:gd name="T0" fmla="*/ 34 w 48"/>
                  <a:gd name="T1" fmla="*/ 7 h 54"/>
                  <a:gd name="T2" fmla="*/ 12 w 48"/>
                  <a:gd name="T3" fmla="*/ 30 h 54"/>
                  <a:gd name="T4" fmla="*/ 0 w 48"/>
                  <a:gd name="T5" fmla="*/ 54 h 54"/>
                  <a:gd name="T6" fmla="*/ 31 w 48"/>
                  <a:gd name="T7" fmla="*/ 41 h 54"/>
                  <a:gd name="T8" fmla="*/ 38 w 48"/>
                  <a:gd name="T9" fmla="*/ 23 h 54"/>
                  <a:gd name="T10" fmla="*/ 48 w 48"/>
                  <a:gd name="T11" fmla="*/ 13 h 54"/>
                  <a:gd name="T12" fmla="*/ 34 w 48"/>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8" h="54">
                    <a:moveTo>
                      <a:pt x="34" y="7"/>
                    </a:moveTo>
                    <a:cubicBezTo>
                      <a:pt x="26" y="14"/>
                      <a:pt x="12" y="30"/>
                      <a:pt x="12" y="30"/>
                    </a:cubicBezTo>
                    <a:cubicBezTo>
                      <a:pt x="0" y="54"/>
                      <a:pt x="0" y="54"/>
                      <a:pt x="0" y="54"/>
                    </a:cubicBezTo>
                    <a:cubicBezTo>
                      <a:pt x="0" y="54"/>
                      <a:pt x="21" y="50"/>
                      <a:pt x="31" y="41"/>
                    </a:cubicBezTo>
                    <a:cubicBezTo>
                      <a:pt x="41" y="32"/>
                      <a:pt x="38" y="23"/>
                      <a:pt x="38" y="23"/>
                    </a:cubicBezTo>
                    <a:cubicBezTo>
                      <a:pt x="48" y="13"/>
                      <a:pt x="48" y="13"/>
                      <a:pt x="48" y="13"/>
                    </a:cubicBezTo>
                    <a:cubicBezTo>
                      <a:pt x="48" y="13"/>
                      <a:pt x="42" y="0"/>
                      <a:pt x="34" y="7"/>
                    </a:cubicBezTo>
                    <a:close/>
                  </a:path>
                </a:pathLst>
              </a:custGeom>
              <a:grpFill/>
              <a:ln w="9525">
                <a:solidFill>
                  <a:srgbClr val="000000"/>
                </a:solidFill>
                <a:round/>
                <a:headEnd/>
                <a:tailEnd/>
              </a:ln>
              <a:extLst/>
            </p:spPr>
            <p:txBody>
              <a:bodyPr/>
              <a:lstStyle/>
              <a:p>
                <a:endParaRPr lang="en-GB" dirty="0">
                  <a:solidFill>
                    <a:srgbClr val="191919"/>
                  </a:solidFill>
                </a:endParaRPr>
              </a:p>
            </p:txBody>
          </p:sp>
          <p:sp>
            <p:nvSpPr>
              <p:cNvPr id="780" name="Freeform 206"/>
              <p:cNvSpPr>
                <a:spLocks/>
              </p:cNvSpPr>
              <p:nvPr/>
            </p:nvSpPr>
            <p:spPr bwMode="auto">
              <a:xfrm>
                <a:off x="504" y="1359"/>
                <a:ext cx="30" cy="14"/>
              </a:xfrm>
              <a:custGeom>
                <a:avLst/>
                <a:gdLst>
                  <a:gd name="T0" fmla="*/ 78 w 91"/>
                  <a:gd name="T1" fmla="*/ 0 h 41"/>
                  <a:gd name="T2" fmla="*/ 37 w 91"/>
                  <a:gd name="T3" fmla="*/ 11 h 41"/>
                  <a:gd name="T4" fmla="*/ 1 w 91"/>
                  <a:gd name="T5" fmla="*/ 32 h 41"/>
                  <a:gd name="T6" fmla="*/ 36 w 91"/>
                  <a:gd name="T7" fmla="*/ 29 h 41"/>
                  <a:gd name="T8" fmla="*/ 82 w 91"/>
                  <a:gd name="T9" fmla="*/ 26 h 41"/>
                  <a:gd name="T10" fmla="*/ 78 w 91"/>
                  <a:gd name="T11" fmla="*/ 0 h 41"/>
                </a:gdLst>
                <a:ahLst/>
                <a:cxnLst>
                  <a:cxn ang="0">
                    <a:pos x="T0" y="T1"/>
                  </a:cxn>
                  <a:cxn ang="0">
                    <a:pos x="T2" y="T3"/>
                  </a:cxn>
                  <a:cxn ang="0">
                    <a:pos x="T4" y="T5"/>
                  </a:cxn>
                  <a:cxn ang="0">
                    <a:pos x="T6" y="T7"/>
                  </a:cxn>
                  <a:cxn ang="0">
                    <a:pos x="T8" y="T9"/>
                  </a:cxn>
                  <a:cxn ang="0">
                    <a:pos x="T10" y="T11"/>
                  </a:cxn>
                </a:cxnLst>
                <a:rect l="0" t="0" r="r" b="b"/>
                <a:pathLst>
                  <a:path w="91" h="41">
                    <a:moveTo>
                      <a:pt x="78" y="0"/>
                    </a:moveTo>
                    <a:cubicBezTo>
                      <a:pt x="66" y="0"/>
                      <a:pt x="37" y="11"/>
                      <a:pt x="37" y="11"/>
                    </a:cubicBezTo>
                    <a:cubicBezTo>
                      <a:pt x="37" y="11"/>
                      <a:pt x="0" y="25"/>
                      <a:pt x="1" y="32"/>
                    </a:cubicBezTo>
                    <a:cubicBezTo>
                      <a:pt x="3" y="41"/>
                      <a:pt x="17" y="35"/>
                      <a:pt x="36" y="29"/>
                    </a:cubicBezTo>
                    <a:cubicBezTo>
                      <a:pt x="55" y="22"/>
                      <a:pt x="75" y="32"/>
                      <a:pt x="82" y="26"/>
                    </a:cubicBezTo>
                    <a:cubicBezTo>
                      <a:pt x="89" y="20"/>
                      <a:pt x="91" y="0"/>
                      <a:pt x="78" y="0"/>
                    </a:cubicBezTo>
                    <a:close/>
                  </a:path>
                </a:pathLst>
              </a:custGeom>
              <a:grpFill/>
              <a:ln w="9525">
                <a:solidFill>
                  <a:schemeClr val="bg1"/>
                </a:solidFill>
                <a:round/>
                <a:headEnd/>
                <a:tailEnd/>
              </a:ln>
              <a:extLst/>
            </p:spPr>
            <p:txBody>
              <a:bodyPr/>
              <a:lstStyle/>
              <a:p>
                <a:endParaRPr lang="en-GB" dirty="0">
                  <a:solidFill>
                    <a:srgbClr val="191919"/>
                  </a:solidFill>
                </a:endParaRPr>
              </a:p>
            </p:txBody>
          </p:sp>
          <p:sp>
            <p:nvSpPr>
              <p:cNvPr id="781" name="Freeform 207"/>
              <p:cNvSpPr>
                <a:spLocks/>
              </p:cNvSpPr>
              <p:nvPr/>
            </p:nvSpPr>
            <p:spPr bwMode="auto">
              <a:xfrm>
                <a:off x="456" y="1376"/>
                <a:ext cx="18" cy="11"/>
              </a:xfrm>
              <a:custGeom>
                <a:avLst/>
                <a:gdLst>
                  <a:gd name="T0" fmla="*/ 0 w 127"/>
                  <a:gd name="T1" fmla="*/ 73 h 73"/>
                  <a:gd name="T2" fmla="*/ 66 w 127"/>
                  <a:gd name="T3" fmla="*/ 71 h 73"/>
                  <a:gd name="T4" fmla="*/ 127 w 127"/>
                  <a:gd name="T5" fmla="*/ 26 h 73"/>
                  <a:gd name="T6" fmla="*/ 106 w 127"/>
                  <a:gd name="T7" fmla="*/ 0 h 73"/>
                  <a:gd name="T8" fmla="*/ 0 w 127"/>
                  <a:gd name="T9" fmla="*/ 73 h 73"/>
                </a:gdLst>
                <a:ahLst/>
                <a:cxnLst>
                  <a:cxn ang="0">
                    <a:pos x="T0" y="T1"/>
                  </a:cxn>
                  <a:cxn ang="0">
                    <a:pos x="T2" y="T3"/>
                  </a:cxn>
                  <a:cxn ang="0">
                    <a:pos x="T4" y="T5"/>
                  </a:cxn>
                  <a:cxn ang="0">
                    <a:pos x="T6" y="T7"/>
                  </a:cxn>
                  <a:cxn ang="0">
                    <a:pos x="T8" y="T9"/>
                  </a:cxn>
                </a:cxnLst>
                <a:rect l="0" t="0" r="r" b="b"/>
                <a:pathLst>
                  <a:path w="127" h="73">
                    <a:moveTo>
                      <a:pt x="0" y="73"/>
                    </a:moveTo>
                    <a:lnTo>
                      <a:pt x="66" y="71"/>
                    </a:lnTo>
                    <a:lnTo>
                      <a:pt x="127" y="26"/>
                    </a:lnTo>
                    <a:lnTo>
                      <a:pt x="106" y="0"/>
                    </a:lnTo>
                    <a:lnTo>
                      <a:pt x="0" y="73"/>
                    </a:lnTo>
                    <a:close/>
                  </a:path>
                </a:pathLst>
              </a:custGeom>
              <a:grpFill/>
              <a:ln w="9525">
                <a:solidFill>
                  <a:schemeClr val="bg1"/>
                </a:solidFill>
                <a:round/>
                <a:headEnd/>
                <a:tailEnd/>
              </a:ln>
              <a:extLst/>
            </p:spPr>
            <p:txBody>
              <a:bodyPr/>
              <a:lstStyle/>
              <a:p>
                <a:endParaRPr lang="en-GB" dirty="0">
                  <a:solidFill>
                    <a:srgbClr val="191919"/>
                  </a:solidFill>
                </a:endParaRPr>
              </a:p>
            </p:txBody>
          </p:sp>
          <p:sp>
            <p:nvSpPr>
              <p:cNvPr id="782" name="Freeform 208"/>
              <p:cNvSpPr>
                <a:spLocks/>
              </p:cNvSpPr>
              <p:nvPr/>
            </p:nvSpPr>
            <p:spPr bwMode="auto">
              <a:xfrm>
                <a:off x="943" y="1327"/>
                <a:ext cx="14" cy="13"/>
              </a:xfrm>
              <a:custGeom>
                <a:avLst/>
                <a:gdLst>
                  <a:gd name="T0" fmla="*/ 3 w 44"/>
                  <a:gd name="T1" fmla="*/ 25 h 39"/>
                  <a:gd name="T2" fmla="*/ 29 w 44"/>
                  <a:gd name="T3" fmla="*/ 17 h 39"/>
                  <a:gd name="T4" fmla="*/ 44 w 44"/>
                  <a:gd name="T5" fmla="*/ 13 h 39"/>
                  <a:gd name="T6" fmla="*/ 43 w 44"/>
                  <a:gd name="T7" fmla="*/ 3 h 39"/>
                  <a:gd name="T8" fmla="*/ 25 w 44"/>
                  <a:gd name="T9" fmla="*/ 0 h 39"/>
                  <a:gd name="T10" fmla="*/ 3 w 44"/>
                  <a:gd name="T11" fmla="*/ 25 h 39"/>
                </a:gdLst>
                <a:ahLst/>
                <a:cxnLst>
                  <a:cxn ang="0">
                    <a:pos x="T0" y="T1"/>
                  </a:cxn>
                  <a:cxn ang="0">
                    <a:pos x="T2" y="T3"/>
                  </a:cxn>
                  <a:cxn ang="0">
                    <a:pos x="T4" y="T5"/>
                  </a:cxn>
                  <a:cxn ang="0">
                    <a:pos x="T6" y="T7"/>
                  </a:cxn>
                  <a:cxn ang="0">
                    <a:pos x="T8" y="T9"/>
                  </a:cxn>
                  <a:cxn ang="0">
                    <a:pos x="T10" y="T11"/>
                  </a:cxn>
                </a:cxnLst>
                <a:rect l="0" t="0" r="r" b="b"/>
                <a:pathLst>
                  <a:path w="44" h="39">
                    <a:moveTo>
                      <a:pt x="3" y="25"/>
                    </a:moveTo>
                    <a:cubicBezTo>
                      <a:pt x="9" y="39"/>
                      <a:pt x="29" y="17"/>
                      <a:pt x="29" y="17"/>
                    </a:cubicBezTo>
                    <a:cubicBezTo>
                      <a:pt x="44" y="13"/>
                      <a:pt x="44" y="13"/>
                      <a:pt x="44" y="13"/>
                    </a:cubicBezTo>
                    <a:cubicBezTo>
                      <a:pt x="43" y="3"/>
                      <a:pt x="43" y="3"/>
                      <a:pt x="43" y="3"/>
                    </a:cubicBezTo>
                    <a:cubicBezTo>
                      <a:pt x="25" y="0"/>
                      <a:pt x="25" y="0"/>
                      <a:pt x="25" y="0"/>
                    </a:cubicBezTo>
                    <a:cubicBezTo>
                      <a:pt x="25" y="0"/>
                      <a:pt x="0" y="18"/>
                      <a:pt x="3" y="25"/>
                    </a:cubicBezTo>
                    <a:close/>
                  </a:path>
                </a:pathLst>
              </a:custGeom>
              <a:grpFill/>
              <a:ln w="9525">
                <a:solidFill>
                  <a:srgbClr val="000000"/>
                </a:solidFill>
                <a:round/>
                <a:headEnd/>
                <a:tailEnd/>
              </a:ln>
              <a:extLst/>
            </p:spPr>
            <p:txBody>
              <a:bodyPr/>
              <a:lstStyle/>
              <a:p>
                <a:endParaRPr lang="en-GB" dirty="0">
                  <a:solidFill>
                    <a:srgbClr val="191919"/>
                  </a:solidFill>
                </a:endParaRPr>
              </a:p>
            </p:txBody>
          </p:sp>
          <p:sp>
            <p:nvSpPr>
              <p:cNvPr id="783" name="Freeform 209"/>
              <p:cNvSpPr>
                <a:spLocks/>
              </p:cNvSpPr>
              <p:nvPr/>
            </p:nvSpPr>
            <p:spPr bwMode="auto">
              <a:xfrm>
                <a:off x="721" y="1301"/>
                <a:ext cx="22" cy="14"/>
              </a:xfrm>
              <a:custGeom>
                <a:avLst/>
                <a:gdLst>
                  <a:gd name="T0" fmla="*/ 37 w 66"/>
                  <a:gd name="T1" fmla="*/ 9 h 41"/>
                  <a:gd name="T2" fmla="*/ 7 w 66"/>
                  <a:gd name="T3" fmla="*/ 30 h 41"/>
                  <a:gd name="T4" fmla="*/ 43 w 66"/>
                  <a:gd name="T5" fmla="*/ 29 h 41"/>
                  <a:gd name="T6" fmla="*/ 50 w 66"/>
                  <a:gd name="T7" fmla="*/ 20 h 41"/>
                  <a:gd name="T8" fmla="*/ 63 w 66"/>
                  <a:gd name="T9" fmla="*/ 18 h 41"/>
                  <a:gd name="T10" fmla="*/ 37 w 66"/>
                  <a:gd name="T11" fmla="*/ 9 h 41"/>
                </a:gdLst>
                <a:ahLst/>
                <a:cxnLst>
                  <a:cxn ang="0">
                    <a:pos x="T0" y="T1"/>
                  </a:cxn>
                  <a:cxn ang="0">
                    <a:pos x="T2" y="T3"/>
                  </a:cxn>
                  <a:cxn ang="0">
                    <a:pos x="T4" y="T5"/>
                  </a:cxn>
                  <a:cxn ang="0">
                    <a:pos x="T6" y="T7"/>
                  </a:cxn>
                  <a:cxn ang="0">
                    <a:pos x="T8" y="T9"/>
                  </a:cxn>
                  <a:cxn ang="0">
                    <a:pos x="T10" y="T11"/>
                  </a:cxn>
                </a:cxnLst>
                <a:rect l="0" t="0" r="r" b="b"/>
                <a:pathLst>
                  <a:path w="66" h="41">
                    <a:moveTo>
                      <a:pt x="37" y="9"/>
                    </a:moveTo>
                    <a:cubicBezTo>
                      <a:pt x="24" y="18"/>
                      <a:pt x="0" y="23"/>
                      <a:pt x="7" y="30"/>
                    </a:cubicBezTo>
                    <a:cubicBezTo>
                      <a:pt x="18" y="41"/>
                      <a:pt x="43" y="29"/>
                      <a:pt x="43" y="29"/>
                    </a:cubicBezTo>
                    <a:cubicBezTo>
                      <a:pt x="50" y="20"/>
                      <a:pt x="50" y="20"/>
                      <a:pt x="50" y="20"/>
                    </a:cubicBezTo>
                    <a:cubicBezTo>
                      <a:pt x="50" y="20"/>
                      <a:pt x="66" y="24"/>
                      <a:pt x="63" y="18"/>
                    </a:cubicBezTo>
                    <a:cubicBezTo>
                      <a:pt x="61" y="12"/>
                      <a:pt x="51" y="0"/>
                      <a:pt x="37" y="9"/>
                    </a:cubicBezTo>
                    <a:close/>
                  </a:path>
                </a:pathLst>
              </a:custGeom>
              <a:grpFill/>
              <a:ln w="9525">
                <a:solidFill>
                  <a:srgbClr val="000000"/>
                </a:solidFill>
                <a:round/>
                <a:headEnd/>
                <a:tailEnd/>
              </a:ln>
              <a:extLst/>
            </p:spPr>
            <p:txBody>
              <a:bodyPr/>
              <a:lstStyle/>
              <a:p>
                <a:endParaRPr lang="en-GB" dirty="0">
                  <a:solidFill>
                    <a:srgbClr val="191919"/>
                  </a:solidFill>
                </a:endParaRPr>
              </a:p>
            </p:txBody>
          </p:sp>
          <p:sp>
            <p:nvSpPr>
              <p:cNvPr id="784" name="Freeform 210"/>
              <p:cNvSpPr>
                <a:spLocks/>
              </p:cNvSpPr>
              <p:nvPr/>
            </p:nvSpPr>
            <p:spPr bwMode="auto">
              <a:xfrm>
                <a:off x="686" y="1313"/>
                <a:ext cx="40" cy="15"/>
              </a:xfrm>
              <a:custGeom>
                <a:avLst/>
                <a:gdLst>
                  <a:gd name="T0" fmla="*/ 99 w 122"/>
                  <a:gd name="T1" fmla="*/ 1 h 47"/>
                  <a:gd name="T2" fmla="*/ 83 w 122"/>
                  <a:gd name="T3" fmla="*/ 7 h 47"/>
                  <a:gd name="T4" fmla="*/ 70 w 122"/>
                  <a:gd name="T5" fmla="*/ 1 h 47"/>
                  <a:gd name="T6" fmla="*/ 66 w 122"/>
                  <a:gd name="T7" fmla="*/ 17 h 47"/>
                  <a:gd name="T8" fmla="*/ 50 w 122"/>
                  <a:gd name="T9" fmla="*/ 29 h 47"/>
                  <a:gd name="T10" fmla="*/ 50 w 122"/>
                  <a:gd name="T11" fmla="*/ 12 h 47"/>
                  <a:gd name="T12" fmla="*/ 22 w 122"/>
                  <a:gd name="T13" fmla="*/ 20 h 47"/>
                  <a:gd name="T14" fmla="*/ 2 w 122"/>
                  <a:gd name="T15" fmla="*/ 38 h 47"/>
                  <a:gd name="T16" fmla="*/ 22 w 122"/>
                  <a:gd name="T17" fmla="*/ 47 h 47"/>
                  <a:gd name="T18" fmla="*/ 63 w 122"/>
                  <a:gd name="T19" fmla="*/ 42 h 47"/>
                  <a:gd name="T20" fmla="*/ 72 w 122"/>
                  <a:gd name="T21" fmla="*/ 30 h 47"/>
                  <a:gd name="T22" fmla="*/ 90 w 122"/>
                  <a:gd name="T23" fmla="*/ 27 h 47"/>
                  <a:gd name="T24" fmla="*/ 91 w 122"/>
                  <a:gd name="T25" fmla="*/ 21 h 47"/>
                  <a:gd name="T26" fmla="*/ 116 w 122"/>
                  <a:gd name="T27" fmla="*/ 20 h 47"/>
                  <a:gd name="T28" fmla="*/ 122 w 122"/>
                  <a:gd name="T29" fmla="*/ 4 h 47"/>
                  <a:gd name="T30" fmla="*/ 111 w 122"/>
                  <a:gd name="T31" fmla="*/ 6 h 47"/>
                  <a:gd name="T32" fmla="*/ 99 w 122"/>
                  <a:gd name="T33"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47">
                    <a:moveTo>
                      <a:pt x="99" y="1"/>
                    </a:moveTo>
                    <a:cubicBezTo>
                      <a:pt x="96" y="2"/>
                      <a:pt x="83" y="7"/>
                      <a:pt x="83" y="7"/>
                    </a:cubicBezTo>
                    <a:cubicBezTo>
                      <a:pt x="83" y="7"/>
                      <a:pt x="75" y="0"/>
                      <a:pt x="70" y="1"/>
                    </a:cubicBezTo>
                    <a:cubicBezTo>
                      <a:pt x="65" y="2"/>
                      <a:pt x="66" y="17"/>
                      <a:pt x="66" y="17"/>
                    </a:cubicBezTo>
                    <a:cubicBezTo>
                      <a:pt x="50" y="29"/>
                      <a:pt x="50" y="29"/>
                      <a:pt x="50" y="29"/>
                    </a:cubicBezTo>
                    <a:cubicBezTo>
                      <a:pt x="50" y="12"/>
                      <a:pt x="50" y="12"/>
                      <a:pt x="50" y="12"/>
                    </a:cubicBezTo>
                    <a:cubicBezTo>
                      <a:pt x="50" y="12"/>
                      <a:pt x="36" y="7"/>
                      <a:pt x="22" y="20"/>
                    </a:cubicBezTo>
                    <a:cubicBezTo>
                      <a:pt x="22" y="20"/>
                      <a:pt x="5" y="31"/>
                      <a:pt x="2" y="38"/>
                    </a:cubicBezTo>
                    <a:cubicBezTo>
                      <a:pt x="0" y="46"/>
                      <a:pt x="22" y="47"/>
                      <a:pt x="22" y="47"/>
                    </a:cubicBezTo>
                    <a:cubicBezTo>
                      <a:pt x="22" y="47"/>
                      <a:pt x="52" y="47"/>
                      <a:pt x="63" y="42"/>
                    </a:cubicBezTo>
                    <a:cubicBezTo>
                      <a:pt x="75" y="37"/>
                      <a:pt x="72" y="30"/>
                      <a:pt x="72" y="30"/>
                    </a:cubicBezTo>
                    <a:cubicBezTo>
                      <a:pt x="90" y="27"/>
                      <a:pt x="90" y="27"/>
                      <a:pt x="90" y="27"/>
                    </a:cubicBezTo>
                    <a:cubicBezTo>
                      <a:pt x="91" y="21"/>
                      <a:pt x="91" y="21"/>
                      <a:pt x="91" y="21"/>
                    </a:cubicBezTo>
                    <a:cubicBezTo>
                      <a:pt x="116" y="20"/>
                      <a:pt x="116" y="20"/>
                      <a:pt x="116" y="20"/>
                    </a:cubicBezTo>
                    <a:cubicBezTo>
                      <a:pt x="122" y="4"/>
                      <a:pt x="122" y="4"/>
                      <a:pt x="122" y="4"/>
                    </a:cubicBezTo>
                    <a:cubicBezTo>
                      <a:pt x="111" y="6"/>
                      <a:pt x="111" y="6"/>
                      <a:pt x="111" y="6"/>
                    </a:cubicBezTo>
                    <a:cubicBezTo>
                      <a:pt x="111" y="6"/>
                      <a:pt x="103" y="0"/>
                      <a:pt x="99" y="1"/>
                    </a:cubicBezTo>
                    <a:close/>
                  </a:path>
                </a:pathLst>
              </a:custGeom>
              <a:grpFill/>
              <a:ln w="9525">
                <a:solidFill>
                  <a:srgbClr val="000000"/>
                </a:solidFill>
                <a:round/>
                <a:headEnd/>
                <a:tailEnd/>
              </a:ln>
              <a:extLst/>
            </p:spPr>
            <p:txBody>
              <a:bodyPr/>
              <a:lstStyle/>
              <a:p>
                <a:endParaRPr lang="en-GB" dirty="0">
                  <a:solidFill>
                    <a:srgbClr val="191919"/>
                  </a:solidFill>
                </a:endParaRPr>
              </a:p>
            </p:txBody>
          </p:sp>
          <p:sp>
            <p:nvSpPr>
              <p:cNvPr id="785" name="Freeform 211"/>
              <p:cNvSpPr>
                <a:spLocks/>
              </p:cNvSpPr>
              <p:nvPr/>
            </p:nvSpPr>
            <p:spPr bwMode="auto">
              <a:xfrm>
                <a:off x="948" y="1345"/>
                <a:ext cx="14" cy="17"/>
              </a:xfrm>
              <a:custGeom>
                <a:avLst/>
                <a:gdLst>
                  <a:gd name="T0" fmla="*/ 35 w 41"/>
                  <a:gd name="T1" fmla="*/ 28 h 50"/>
                  <a:gd name="T2" fmla="*/ 16 w 41"/>
                  <a:gd name="T3" fmla="*/ 10 h 50"/>
                  <a:gd name="T4" fmla="*/ 0 w 41"/>
                  <a:gd name="T5" fmla="*/ 50 h 50"/>
                  <a:gd name="T6" fmla="*/ 18 w 41"/>
                  <a:gd name="T7" fmla="*/ 39 h 50"/>
                  <a:gd name="T8" fmla="*/ 35 w 41"/>
                  <a:gd name="T9" fmla="*/ 28 h 50"/>
                </a:gdLst>
                <a:ahLst/>
                <a:cxnLst>
                  <a:cxn ang="0">
                    <a:pos x="T0" y="T1"/>
                  </a:cxn>
                  <a:cxn ang="0">
                    <a:pos x="T2" y="T3"/>
                  </a:cxn>
                  <a:cxn ang="0">
                    <a:pos x="T4" y="T5"/>
                  </a:cxn>
                  <a:cxn ang="0">
                    <a:pos x="T6" y="T7"/>
                  </a:cxn>
                  <a:cxn ang="0">
                    <a:pos x="T8" y="T9"/>
                  </a:cxn>
                </a:cxnLst>
                <a:rect l="0" t="0" r="r" b="b"/>
                <a:pathLst>
                  <a:path w="41" h="50">
                    <a:moveTo>
                      <a:pt x="35" y="28"/>
                    </a:moveTo>
                    <a:cubicBezTo>
                      <a:pt x="41" y="15"/>
                      <a:pt x="26" y="0"/>
                      <a:pt x="16" y="10"/>
                    </a:cubicBezTo>
                    <a:cubicBezTo>
                      <a:pt x="6" y="20"/>
                      <a:pt x="0" y="50"/>
                      <a:pt x="0" y="50"/>
                    </a:cubicBezTo>
                    <a:cubicBezTo>
                      <a:pt x="0" y="50"/>
                      <a:pt x="13" y="39"/>
                      <a:pt x="18" y="39"/>
                    </a:cubicBezTo>
                    <a:cubicBezTo>
                      <a:pt x="23" y="39"/>
                      <a:pt x="29" y="41"/>
                      <a:pt x="35" y="28"/>
                    </a:cubicBezTo>
                    <a:close/>
                  </a:path>
                </a:pathLst>
              </a:custGeom>
              <a:grpFill/>
              <a:ln w="9525">
                <a:solidFill>
                  <a:srgbClr val="000000"/>
                </a:solidFill>
                <a:round/>
                <a:headEnd/>
                <a:tailEnd/>
              </a:ln>
              <a:extLst/>
            </p:spPr>
            <p:txBody>
              <a:bodyPr/>
              <a:lstStyle/>
              <a:p>
                <a:endParaRPr lang="en-GB" dirty="0">
                  <a:solidFill>
                    <a:srgbClr val="191919"/>
                  </a:solidFill>
                </a:endParaRPr>
              </a:p>
            </p:txBody>
          </p:sp>
          <p:sp>
            <p:nvSpPr>
              <p:cNvPr id="786" name="Freeform 212"/>
              <p:cNvSpPr>
                <a:spLocks/>
              </p:cNvSpPr>
              <p:nvPr/>
            </p:nvSpPr>
            <p:spPr bwMode="auto">
              <a:xfrm>
                <a:off x="481" y="1372"/>
                <a:ext cx="13" cy="4"/>
              </a:xfrm>
              <a:custGeom>
                <a:avLst/>
                <a:gdLst>
                  <a:gd name="T0" fmla="*/ 83 w 88"/>
                  <a:gd name="T1" fmla="*/ 33 h 35"/>
                  <a:gd name="T2" fmla="*/ 88 w 88"/>
                  <a:gd name="T3" fmla="*/ 0 h 35"/>
                  <a:gd name="T4" fmla="*/ 0 w 88"/>
                  <a:gd name="T5" fmla="*/ 35 h 35"/>
                  <a:gd name="T6" fmla="*/ 83 w 88"/>
                  <a:gd name="T7" fmla="*/ 33 h 35"/>
                </a:gdLst>
                <a:ahLst/>
                <a:cxnLst>
                  <a:cxn ang="0">
                    <a:pos x="T0" y="T1"/>
                  </a:cxn>
                  <a:cxn ang="0">
                    <a:pos x="T2" y="T3"/>
                  </a:cxn>
                  <a:cxn ang="0">
                    <a:pos x="T4" y="T5"/>
                  </a:cxn>
                  <a:cxn ang="0">
                    <a:pos x="T6" y="T7"/>
                  </a:cxn>
                </a:cxnLst>
                <a:rect l="0" t="0" r="r" b="b"/>
                <a:pathLst>
                  <a:path w="88" h="35">
                    <a:moveTo>
                      <a:pt x="83" y="33"/>
                    </a:moveTo>
                    <a:lnTo>
                      <a:pt x="88" y="0"/>
                    </a:lnTo>
                    <a:lnTo>
                      <a:pt x="0" y="35"/>
                    </a:lnTo>
                    <a:lnTo>
                      <a:pt x="83" y="33"/>
                    </a:lnTo>
                    <a:close/>
                  </a:path>
                </a:pathLst>
              </a:custGeom>
              <a:grpFill/>
              <a:ln w="9525">
                <a:solidFill>
                  <a:schemeClr val="bg1"/>
                </a:solidFill>
                <a:round/>
                <a:headEnd/>
                <a:tailEnd/>
              </a:ln>
              <a:extLst/>
            </p:spPr>
            <p:txBody>
              <a:bodyPr/>
              <a:lstStyle/>
              <a:p>
                <a:endParaRPr lang="en-GB" dirty="0">
                  <a:solidFill>
                    <a:srgbClr val="191919"/>
                  </a:solidFill>
                </a:endParaRPr>
              </a:p>
            </p:txBody>
          </p:sp>
          <p:sp>
            <p:nvSpPr>
              <p:cNvPr id="787" name="Freeform 217"/>
              <p:cNvSpPr>
                <a:spLocks noEditPoints="1"/>
              </p:cNvSpPr>
              <p:nvPr/>
            </p:nvSpPr>
            <p:spPr bwMode="auto">
              <a:xfrm>
                <a:off x="1140" y="2060"/>
                <a:ext cx="184" cy="70"/>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88" name="Freeform 218"/>
              <p:cNvSpPr>
                <a:spLocks/>
              </p:cNvSpPr>
              <p:nvPr/>
            </p:nvSpPr>
            <p:spPr bwMode="auto">
              <a:xfrm>
                <a:off x="1241" y="2157"/>
                <a:ext cx="41" cy="15"/>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89" name="Freeform 219"/>
              <p:cNvSpPr>
                <a:spLocks/>
              </p:cNvSpPr>
              <p:nvPr/>
            </p:nvSpPr>
            <p:spPr bwMode="auto">
              <a:xfrm>
                <a:off x="1440" y="2158"/>
                <a:ext cx="36" cy="15"/>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0" name="Freeform 220"/>
              <p:cNvSpPr>
                <a:spLocks/>
              </p:cNvSpPr>
              <p:nvPr/>
            </p:nvSpPr>
            <p:spPr bwMode="auto">
              <a:xfrm>
                <a:off x="1703" y="1498"/>
                <a:ext cx="108" cy="97"/>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1" name="Freeform 221"/>
              <p:cNvSpPr>
                <a:spLocks/>
              </p:cNvSpPr>
              <p:nvPr/>
            </p:nvSpPr>
            <p:spPr bwMode="auto">
              <a:xfrm>
                <a:off x="1026" y="2237"/>
                <a:ext cx="44" cy="28"/>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2" name="Freeform 222"/>
              <p:cNvSpPr>
                <a:spLocks/>
              </p:cNvSpPr>
              <p:nvPr/>
            </p:nvSpPr>
            <p:spPr bwMode="auto">
              <a:xfrm>
                <a:off x="1048" y="2156"/>
                <a:ext cx="27" cy="52"/>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3" name="Freeform 223"/>
              <p:cNvSpPr>
                <a:spLocks/>
              </p:cNvSpPr>
              <p:nvPr/>
            </p:nvSpPr>
            <p:spPr bwMode="auto">
              <a:xfrm>
                <a:off x="991" y="2169"/>
                <a:ext cx="75" cy="83"/>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4" name="Freeform 224"/>
              <p:cNvSpPr>
                <a:spLocks/>
              </p:cNvSpPr>
              <p:nvPr/>
            </p:nvSpPr>
            <p:spPr bwMode="auto">
              <a:xfrm>
                <a:off x="643" y="1872"/>
                <a:ext cx="466" cy="364"/>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5" name="Freeform 225"/>
              <p:cNvSpPr>
                <a:spLocks/>
              </p:cNvSpPr>
              <p:nvPr/>
            </p:nvSpPr>
            <p:spPr bwMode="auto">
              <a:xfrm>
                <a:off x="1045" y="2205"/>
                <a:ext cx="110" cy="62"/>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6" name="Freeform 229"/>
              <p:cNvSpPr>
                <a:spLocks/>
              </p:cNvSpPr>
              <p:nvPr/>
            </p:nvSpPr>
            <p:spPr bwMode="auto">
              <a:xfrm>
                <a:off x="1143" y="2333"/>
                <a:ext cx="104" cy="53"/>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7" name="Freeform 354"/>
              <p:cNvSpPr>
                <a:spLocks/>
              </p:cNvSpPr>
              <p:nvPr/>
            </p:nvSpPr>
            <p:spPr bwMode="auto">
              <a:xfrm>
                <a:off x="1356" y="2128"/>
                <a:ext cx="64" cy="42"/>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8" name="Freeform 355"/>
              <p:cNvSpPr>
                <a:spLocks/>
              </p:cNvSpPr>
              <p:nvPr/>
            </p:nvSpPr>
            <p:spPr bwMode="auto">
              <a:xfrm>
                <a:off x="1315" y="2128"/>
                <a:ext cx="49" cy="40"/>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99" name="Freeform 368"/>
              <p:cNvSpPr>
                <a:spLocks/>
              </p:cNvSpPr>
              <p:nvPr/>
            </p:nvSpPr>
            <p:spPr bwMode="auto">
              <a:xfrm>
                <a:off x="1291" y="1672"/>
                <a:ext cx="7" cy="8"/>
              </a:xfrm>
              <a:custGeom>
                <a:avLst/>
                <a:gdLst>
                  <a:gd name="T0" fmla="*/ 0 w 22"/>
                  <a:gd name="T1" fmla="*/ 15 h 25"/>
                  <a:gd name="T2" fmla="*/ 12 w 22"/>
                  <a:gd name="T3" fmla="*/ 22 h 25"/>
                  <a:gd name="T4" fmla="*/ 15 w 22"/>
                  <a:gd name="T5" fmla="*/ 9 h 25"/>
                  <a:gd name="T6" fmla="*/ 0 w 22"/>
                  <a:gd name="T7" fmla="*/ 15 h 25"/>
                </a:gdLst>
                <a:ahLst/>
                <a:cxnLst>
                  <a:cxn ang="0">
                    <a:pos x="T0" y="T1"/>
                  </a:cxn>
                  <a:cxn ang="0">
                    <a:pos x="T2" y="T3"/>
                  </a:cxn>
                  <a:cxn ang="0">
                    <a:pos x="T4" y="T5"/>
                  </a:cxn>
                  <a:cxn ang="0">
                    <a:pos x="T6" y="T7"/>
                  </a:cxn>
                </a:cxnLst>
                <a:rect l="0" t="0" r="r" b="b"/>
                <a:pathLst>
                  <a:path w="22" h="25">
                    <a:moveTo>
                      <a:pt x="0" y="15"/>
                    </a:moveTo>
                    <a:cubicBezTo>
                      <a:pt x="0" y="15"/>
                      <a:pt x="2" y="25"/>
                      <a:pt x="12" y="22"/>
                    </a:cubicBezTo>
                    <a:cubicBezTo>
                      <a:pt x="22" y="19"/>
                      <a:pt x="18" y="18"/>
                      <a:pt x="15" y="9"/>
                    </a:cubicBezTo>
                    <a:cubicBezTo>
                      <a:pt x="12" y="0"/>
                      <a:pt x="0" y="4"/>
                      <a:pt x="0" y="1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0" name="Freeform 369"/>
              <p:cNvSpPr>
                <a:spLocks noEditPoints="1"/>
              </p:cNvSpPr>
              <p:nvPr/>
            </p:nvSpPr>
            <p:spPr bwMode="auto">
              <a:xfrm>
                <a:off x="646" y="967"/>
                <a:ext cx="1387" cy="719"/>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1" name="Freeform 382"/>
              <p:cNvSpPr>
                <a:spLocks noEditPoints="1"/>
              </p:cNvSpPr>
              <p:nvPr/>
            </p:nvSpPr>
            <p:spPr bwMode="auto">
              <a:xfrm>
                <a:off x="1070" y="2229"/>
                <a:ext cx="83" cy="83"/>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2" name="Freeform 383"/>
              <p:cNvSpPr>
                <a:spLocks/>
              </p:cNvSpPr>
              <p:nvPr/>
            </p:nvSpPr>
            <p:spPr bwMode="auto">
              <a:xfrm>
                <a:off x="1093" y="2302"/>
                <a:ext cx="61" cy="58"/>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3" name="Freeform 387"/>
              <p:cNvSpPr>
                <a:spLocks noEditPoints="1"/>
              </p:cNvSpPr>
              <p:nvPr/>
            </p:nvSpPr>
            <p:spPr bwMode="auto">
              <a:xfrm>
                <a:off x="594" y="1537"/>
                <a:ext cx="973" cy="486"/>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804" name="Freeform 552"/>
              <p:cNvSpPr>
                <a:spLocks/>
              </p:cNvSpPr>
              <p:nvPr/>
            </p:nvSpPr>
            <p:spPr bwMode="auto">
              <a:xfrm>
                <a:off x="1845" y="962"/>
                <a:ext cx="705" cy="380"/>
              </a:xfrm>
              <a:custGeom>
                <a:avLst/>
                <a:gdLst>
                  <a:gd name="T0" fmla="*/ 1610 w 1891"/>
                  <a:gd name="T1" fmla="*/ 61 h 1019"/>
                  <a:gd name="T2" fmla="*/ 1358 w 1891"/>
                  <a:gd name="T3" fmla="*/ 53 h 1019"/>
                  <a:gd name="T4" fmla="*/ 1535 w 1891"/>
                  <a:gd name="T5" fmla="*/ 17 h 1019"/>
                  <a:gd name="T6" fmla="*/ 1237 w 1891"/>
                  <a:gd name="T7" fmla="*/ 6 h 1019"/>
                  <a:gd name="T8" fmla="*/ 956 w 1891"/>
                  <a:gd name="T9" fmla="*/ 24 h 1019"/>
                  <a:gd name="T10" fmla="*/ 962 w 1891"/>
                  <a:gd name="T11" fmla="*/ 59 h 1019"/>
                  <a:gd name="T12" fmla="*/ 702 w 1891"/>
                  <a:gd name="T13" fmla="*/ 62 h 1019"/>
                  <a:gd name="T14" fmla="*/ 452 w 1891"/>
                  <a:gd name="T15" fmla="*/ 80 h 1019"/>
                  <a:gd name="T16" fmla="*/ 300 w 1891"/>
                  <a:gd name="T17" fmla="*/ 139 h 1019"/>
                  <a:gd name="T18" fmla="*/ 51 w 1891"/>
                  <a:gd name="T19" fmla="*/ 212 h 1019"/>
                  <a:gd name="T20" fmla="*/ 170 w 1891"/>
                  <a:gd name="T21" fmla="*/ 221 h 1019"/>
                  <a:gd name="T22" fmla="*/ 79 w 1891"/>
                  <a:gd name="T23" fmla="*/ 251 h 1019"/>
                  <a:gd name="T24" fmla="*/ 151 w 1891"/>
                  <a:gd name="T25" fmla="*/ 277 h 1019"/>
                  <a:gd name="T26" fmla="*/ 361 w 1891"/>
                  <a:gd name="T27" fmla="*/ 291 h 1019"/>
                  <a:gd name="T28" fmla="*/ 385 w 1891"/>
                  <a:gd name="T29" fmla="*/ 374 h 1019"/>
                  <a:gd name="T30" fmla="*/ 370 w 1891"/>
                  <a:gd name="T31" fmla="*/ 445 h 1019"/>
                  <a:gd name="T32" fmla="*/ 421 w 1891"/>
                  <a:gd name="T33" fmla="*/ 458 h 1019"/>
                  <a:gd name="T34" fmla="*/ 456 w 1891"/>
                  <a:gd name="T35" fmla="*/ 513 h 1019"/>
                  <a:gd name="T36" fmla="*/ 383 w 1891"/>
                  <a:gd name="T37" fmla="*/ 522 h 1019"/>
                  <a:gd name="T38" fmla="*/ 459 w 1891"/>
                  <a:gd name="T39" fmla="*/ 561 h 1019"/>
                  <a:gd name="T40" fmla="*/ 416 w 1891"/>
                  <a:gd name="T41" fmla="*/ 605 h 1019"/>
                  <a:gd name="T42" fmla="*/ 367 w 1891"/>
                  <a:gd name="T43" fmla="*/ 595 h 1019"/>
                  <a:gd name="T44" fmla="*/ 388 w 1891"/>
                  <a:gd name="T45" fmla="*/ 643 h 1019"/>
                  <a:gd name="T46" fmla="*/ 276 w 1891"/>
                  <a:gd name="T47" fmla="*/ 668 h 1019"/>
                  <a:gd name="T48" fmla="*/ 264 w 1891"/>
                  <a:gd name="T49" fmla="*/ 716 h 1019"/>
                  <a:gd name="T50" fmla="*/ 303 w 1891"/>
                  <a:gd name="T51" fmla="*/ 767 h 1019"/>
                  <a:gd name="T52" fmla="*/ 352 w 1891"/>
                  <a:gd name="T53" fmla="*/ 774 h 1019"/>
                  <a:gd name="T54" fmla="*/ 281 w 1891"/>
                  <a:gd name="T55" fmla="*/ 826 h 1019"/>
                  <a:gd name="T56" fmla="*/ 317 w 1891"/>
                  <a:gd name="T57" fmla="*/ 867 h 1019"/>
                  <a:gd name="T58" fmla="*/ 337 w 1891"/>
                  <a:gd name="T59" fmla="*/ 940 h 1019"/>
                  <a:gd name="T60" fmla="*/ 435 w 1891"/>
                  <a:gd name="T61" fmla="*/ 948 h 1019"/>
                  <a:gd name="T62" fmla="*/ 443 w 1891"/>
                  <a:gd name="T63" fmla="*/ 1000 h 1019"/>
                  <a:gd name="T64" fmla="*/ 545 w 1891"/>
                  <a:gd name="T65" fmla="*/ 964 h 1019"/>
                  <a:gd name="T66" fmla="*/ 582 w 1891"/>
                  <a:gd name="T67" fmla="*/ 922 h 1019"/>
                  <a:gd name="T68" fmla="*/ 596 w 1891"/>
                  <a:gd name="T69" fmla="*/ 873 h 1019"/>
                  <a:gd name="T70" fmla="*/ 671 w 1891"/>
                  <a:gd name="T71" fmla="*/ 839 h 1019"/>
                  <a:gd name="T72" fmla="*/ 681 w 1891"/>
                  <a:gd name="T73" fmla="*/ 777 h 1019"/>
                  <a:gd name="T74" fmla="*/ 802 w 1891"/>
                  <a:gd name="T75" fmla="*/ 726 h 1019"/>
                  <a:gd name="T76" fmla="*/ 849 w 1891"/>
                  <a:gd name="T77" fmla="*/ 718 h 1019"/>
                  <a:gd name="T78" fmla="*/ 1053 w 1891"/>
                  <a:gd name="T79" fmla="*/ 599 h 1019"/>
                  <a:gd name="T80" fmla="*/ 1300 w 1891"/>
                  <a:gd name="T81" fmla="*/ 578 h 1019"/>
                  <a:gd name="T82" fmla="*/ 1395 w 1891"/>
                  <a:gd name="T83" fmla="*/ 531 h 1019"/>
                  <a:gd name="T84" fmla="*/ 1333 w 1891"/>
                  <a:gd name="T85" fmla="*/ 499 h 1019"/>
                  <a:gd name="T86" fmla="*/ 1319 w 1891"/>
                  <a:gd name="T87" fmla="*/ 485 h 1019"/>
                  <a:gd name="T88" fmla="*/ 1294 w 1891"/>
                  <a:gd name="T89" fmla="*/ 464 h 1019"/>
                  <a:gd name="T90" fmla="*/ 1457 w 1891"/>
                  <a:gd name="T91" fmla="*/ 510 h 1019"/>
                  <a:gd name="T92" fmla="*/ 1428 w 1891"/>
                  <a:gd name="T93" fmla="*/ 449 h 1019"/>
                  <a:gd name="T94" fmla="*/ 1303 w 1891"/>
                  <a:gd name="T95" fmla="*/ 412 h 1019"/>
                  <a:gd name="T96" fmla="*/ 1464 w 1891"/>
                  <a:gd name="T97" fmla="*/ 418 h 1019"/>
                  <a:gd name="T98" fmla="*/ 1492 w 1891"/>
                  <a:gd name="T99" fmla="*/ 391 h 1019"/>
                  <a:gd name="T100" fmla="*/ 1546 w 1891"/>
                  <a:gd name="T101" fmla="*/ 346 h 1019"/>
                  <a:gd name="T102" fmla="*/ 1499 w 1891"/>
                  <a:gd name="T103" fmla="*/ 301 h 1019"/>
                  <a:gd name="T104" fmla="*/ 1520 w 1891"/>
                  <a:gd name="T105" fmla="*/ 250 h 1019"/>
                  <a:gd name="T106" fmla="*/ 1609 w 1891"/>
                  <a:gd name="T107" fmla="*/ 210 h 1019"/>
                  <a:gd name="T108" fmla="*/ 1649 w 1891"/>
                  <a:gd name="T109" fmla="*/ 151 h 1019"/>
                  <a:gd name="T110" fmla="*/ 1659 w 1891"/>
                  <a:gd name="T111" fmla="*/ 111 h 1019"/>
                  <a:gd name="T112" fmla="*/ 1787 w 1891"/>
                  <a:gd name="T113" fmla="*/ 92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1" h="1019">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grpSp>
        <p:grpSp>
          <p:nvGrpSpPr>
            <p:cNvPr id="723" name="Group 722"/>
            <p:cNvGrpSpPr/>
            <p:nvPr/>
          </p:nvGrpSpPr>
          <p:grpSpPr>
            <a:xfrm>
              <a:off x="1848481" y="3374471"/>
              <a:ext cx="1292165" cy="2291245"/>
              <a:chOff x="1986119" y="3571175"/>
              <a:chExt cx="1490692" cy="2584038"/>
            </a:xfrm>
            <a:solidFill>
              <a:srgbClr val="E4E3E3"/>
            </a:solidFill>
          </p:grpSpPr>
          <p:sp>
            <p:nvSpPr>
              <p:cNvPr id="764" name="Freeform 226"/>
              <p:cNvSpPr>
                <a:spLocks/>
              </p:cNvSpPr>
              <p:nvPr/>
            </p:nvSpPr>
            <p:spPr bwMode="auto">
              <a:xfrm>
                <a:off x="2728761" y="3823693"/>
                <a:ext cx="133387" cy="159485"/>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65" name="Freeform 227"/>
              <p:cNvSpPr>
                <a:spLocks/>
              </p:cNvSpPr>
              <p:nvPr/>
            </p:nvSpPr>
            <p:spPr bwMode="auto">
              <a:xfrm>
                <a:off x="2624214" y="3732559"/>
                <a:ext cx="149610" cy="273403"/>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66" name="Freeform 228"/>
              <p:cNvSpPr>
                <a:spLocks noEditPoints="1"/>
              </p:cNvSpPr>
              <p:nvPr/>
            </p:nvSpPr>
            <p:spPr bwMode="auto">
              <a:xfrm>
                <a:off x="2247486" y="3586364"/>
                <a:ext cx="430805" cy="442381"/>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67" name="Freeform 230"/>
              <p:cNvSpPr>
                <a:spLocks/>
              </p:cNvSpPr>
              <p:nvPr/>
            </p:nvSpPr>
            <p:spPr bwMode="auto">
              <a:xfrm>
                <a:off x="2058220" y="3571175"/>
                <a:ext cx="389346" cy="637940"/>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68" name="Freeform 231"/>
              <p:cNvSpPr>
                <a:spLocks/>
              </p:cNvSpPr>
              <p:nvPr/>
            </p:nvSpPr>
            <p:spPr bwMode="auto">
              <a:xfrm>
                <a:off x="2629622" y="4786299"/>
                <a:ext cx="272182" cy="320869"/>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69" name="Freeform 232"/>
              <p:cNvSpPr>
                <a:spLocks/>
              </p:cNvSpPr>
              <p:nvPr/>
            </p:nvSpPr>
            <p:spPr bwMode="auto">
              <a:xfrm>
                <a:off x="2820690" y="5198303"/>
                <a:ext cx="165833" cy="184167"/>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0" name="Freeform 233"/>
              <p:cNvSpPr>
                <a:spLocks noEditPoints="1"/>
              </p:cNvSpPr>
              <p:nvPr/>
            </p:nvSpPr>
            <p:spPr bwMode="auto">
              <a:xfrm>
                <a:off x="2440356" y="4885028"/>
                <a:ext cx="492091" cy="1152470"/>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1" name="Freeform 234"/>
              <p:cNvSpPr>
                <a:spLocks noEditPoints="1"/>
              </p:cNvSpPr>
              <p:nvPr/>
            </p:nvSpPr>
            <p:spPr bwMode="auto">
              <a:xfrm>
                <a:off x="1989724" y="3990773"/>
                <a:ext cx="191068" cy="250619"/>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2" name="Freeform 352"/>
              <p:cNvSpPr>
                <a:spLocks noEditPoints="1"/>
              </p:cNvSpPr>
              <p:nvPr/>
            </p:nvSpPr>
            <p:spPr bwMode="auto">
              <a:xfrm>
                <a:off x="2225854" y="3850274"/>
                <a:ext cx="1250957" cy="1488528"/>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3" name="Freeform 353"/>
              <p:cNvSpPr>
                <a:spLocks noEditPoints="1"/>
              </p:cNvSpPr>
              <p:nvPr/>
            </p:nvSpPr>
            <p:spPr bwMode="auto">
              <a:xfrm>
                <a:off x="2371860" y="4721746"/>
                <a:ext cx="519129" cy="1433467"/>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4" name="Freeform 370"/>
              <p:cNvSpPr>
                <a:spLocks/>
              </p:cNvSpPr>
              <p:nvPr/>
            </p:nvSpPr>
            <p:spPr bwMode="auto">
              <a:xfrm>
                <a:off x="1986119" y="4049630"/>
                <a:ext cx="425397" cy="704392"/>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5" name="Freeform 371"/>
              <p:cNvSpPr>
                <a:spLocks noEditPoints="1"/>
              </p:cNvSpPr>
              <p:nvPr/>
            </p:nvSpPr>
            <p:spPr bwMode="auto">
              <a:xfrm>
                <a:off x="2368255" y="4419863"/>
                <a:ext cx="405569" cy="503137"/>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76" name="Freeform 559"/>
              <p:cNvSpPr>
                <a:spLocks/>
              </p:cNvSpPr>
              <p:nvPr/>
            </p:nvSpPr>
            <p:spPr bwMode="auto">
              <a:xfrm>
                <a:off x="2838716" y="3827490"/>
                <a:ext cx="93732" cy="142397"/>
              </a:xfrm>
              <a:custGeom>
                <a:avLst/>
                <a:gdLst>
                  <a:gd name="T0" fmla="*/ 106 w 139"/>
                  <a:gd name="T1" fmla="*/ 49 h 200"/>
                  <a:gd name="T2" fmla="*/ 90 w 139"/>
                  <a:gd name="T3" fmla="*/ 16 h 200"/>
                  <a:gd name="T4" fmla="*/ 67 w 139"/>
                  <a:gd name="T5" fmla="*/ 16 h 200"/>
                  <a:gd name="T6" fmla="*/ 36 w 139"/>
                  <a:gd name="T7" fmla="*/ 0 h 200"/>
                  <a:gd name="T8" fmla="*/ 32 w 139"/>
                  <a:gd name="T9" fmla="*/ 21 h 200"/>
                  <a:gd name="T10" fmla="*/ 10 w 139"/>
                  <a:gd name="T11" fmla="*/ 44 h 200"/>
                  <a:gd name="T12" fmla="*/ 11 w 139"/>
                  <a:gd name="T13" fmla="*/ 94 h 200"/>
                  <a:gd name="T14" fmla="*/ 32 w 139"/>
                  <a:gd name="T15" fmla="*/ 121 h 200"/>
                  <a:gd name="T16" fmla="*/ 21 w 139"/>
                  <a:gd name="T17" fmla="*/ 136 h 200"/>
                  <a:gd name="T18" fmla="*/ 23 w 139"/>
                  <a:gd name="T19" fmla="*/ 164 h 200"/>
                  <a:gd name="T20" fmla="*/ 11 w 139"/>
                  <a:gd name="T21" fmla="*/ 171 h 200"/>
                  <a:gd name="T22" fmla="*/ 4 w 139"/>
                  <a:gd name="T23" fmla="*/ 188 h 200"/>
                  <a:gd name="T24" fmla="*/ 20 w 139"/>
                  <a:gd name="T25" fmla="*/ 199 h 200"/>
                  <a:gd name="T26" fmla="*/ 38 w 139"/>
                  <a:gd name="T27" fmla="*/ 188 h 200"/>
                  <a:gd name="T28" fmla="*/ 48 w 139"/>
                  <a:gd name="T29" fmla="*/ 190 h 200"/>
                  <a:gd name="T30" fmla="*/ 58 w 139"/>
                  <a:gd name="T31" fmla="*/ 192 h 200"/>
                  <a:gd name="T32" fmla="*/ 62 w 139"/>
                  <a:gd name="T33" fmla="*/ 187 h 200"/>
                  <a:gd name="T34" fmla="*/ 66 w 139"/>
                  <a:gd name="T35" fmla="*/ 196 h 200"/>
                  <a:gd name="T36" fmla="*/ 87 w 139"/>
                  <a:gd name="T37" fmla="*/ 190 h 200"/>
                  <a:gd name="T38" fmla="*/ 108 w 139"/>
                  <a:gd name="T39" fmla="*/ 147 h 200"/>
                  <a:gd name="T40" fmla="*/ 127 w 139"/>
                  <a:gd name="T41" fmla="*/ 116 h 200"/>
                  <a:gd name="T42" fmla="*/ 139 w 139"/>
                  <a:gd name="T43" fmla="*/ 93 h 200"/>
                  <a:gd name="T44" fmla="*/ 125 w 139"/>
                  <a:gd name="T45" fmla="*/ 56 h 200"/>
                  <a:gd name="T46" fmla="*/ 106 w 139"/>
                  <a:gd name="T47" fmla="*/ 4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00">
                    <a:moveTo>
                      <a:pt x="106" y="49"/>
                    </a:moveTo>
                    <a:cubicBezTo>
                      <a:pt x="90" y="16"/>
                      <a:pt x="90" y="16"/>
                      <a:pt x="90" y="16"/>
                    </a:cubicBezTo>
                    <a:cubicBezTo>
                      <a:pt x="67" y="16"/>
                      <a:pt x="67" y="16"/>
                      <a:pt x="67" y="16"/>
                    </a:cubicBezTo>
                    <a:cubicBezTo>
                      <a:pt x="67" y="16"/>
                      <a:pt x="44" y="8"/>
                      <a:pt x="36" y="0"/>
                    </a:cubicBezTo>
                    <a:cubicBezTo>
                      <a:pt x="32" y="7"/>
                      <a:pt x="32" y="16"/>
                      <a:pt x="32" y="21"/>
                    </a:cubicBezTo>
                    <a:cubicBezTo>
                      <a:pt x="32" y="28"/>
                      <a:pt x="21" y="27"/>
                      <a:pt x="10" y="44"/>
                    </a:cubicBezTo>
                    <a:cubicBezTo>
                      <a:pt x="0" y="60"/>
                      <a:pt x="10" y="81"/>
                      <a:pt x="11" y="94"/>
                    </a:cubicBezTo>
                    <a:cubicBezTo>
                      <a:pt x="12" y="106"/>
                      <a:pt x="31" y="111"/>
                      <a:pt x="32" y="121"/>
                    </a:cubicBezTo>
                    <a:cubicBezTo>
                      <a:pt x="33" y="131"/>
                      <a:pt x="21" y="136"/>
                      <a:pt x="21" y="136"/>
                    </a:cubicBezTo>
                    <a:cubicBezTo>
                      <a:pt x="23" y="164"/>
                      <a:pt x="23" y="164"/>
                      <a:pt x="23" y="164"/>
                    </a:cubicBezTo>
                    <a:cubicBezTo>
                      <a:pt x="23" y="164"/>
                      <a:pt x="12" y="168"/>
                      <a:pt x="11" y="171"/>
                    </a:cubicBezTo>
                    <a:cubicBezTo>
                      <a:pt x="10" y="174"/>
                      <a:pt x="4" y="188"/>
                      <a:pt x="4" y="188"/>
                    </a:cubicBezTo>
                    <a:cubicBezTo>
                      <a:pt x="4" y="188"/>
                      <a:pt x="6" y="198"/>
                      <a:pt x="20" y="199"/>
                    </a:cubicBezTo>
                    <a:cubicBezTo>
                      <a:pt x="34" y="200"/>
                      <a:pt x="32" y="194"/>
                      <a:pt x="38" y="188"/>
                    </a:cubicBezTo>
                    <a:cubicBezTo>
                      <a:pt x="44" y="182"/>
                      <a:pt x="48" y="190"/>
                      <a:pt x="48" y="190"/>
                    </a:cubicBezTo>
                    <a:cubicBezTo>
                      <a:pt x="58" y="192"/>
                      <a:pt x="58" y="192"/>
                      <a:pt x="58" y="192"/>
                    </a:cubicBezTo>
                    <a:cubicBezTo>
                      <a:pt x="62" y="187"/>
                      <a:pt x="62" y="187"/>
                      <a:pt x="62" y="187"/>
                    </a:cubicBezTo>
                    <a:cubicBezTo>
                      <a:pt x="62" y="187"/>
                      <a:pt x="66" y="195"/>
                      <a:pt x="66" y="196"/>
                    </a:cubicBezTo>
                    <a:cubicBezTo>
                      <a:pt x="72" y="196"/>
                      <a:pt x="87" y="190"/>
                      <a:pt x="87" y="190"/>
                    </a:cubicBezTo>
                    <a:cubicBezTo>
                      <a:pt x="104" y="176"/>
                      <a:pt x="105" y="157"/>
                      <a:pt x="108" y="147"/>
                    </a:cubicBezTo>
                    <a:cubicBezTo>
                      <a:pt x="111" y="137"/>
                      <a:pt x="120" y="122"/>
                      <a:pt x="127" y="116"/>
                    </a:cubicBezTo>
                    <a:cubicBezTo>
                      <a:pt x="134" y="110"/>
                      <a:pt x="139" y="93"/>
                      <a:pt x="139" y="93"/>
                    </a:cubicBezTo>
                    <a:cubicBezTo>
                      <a:pt x="137" y="88"/>
                      <a:pt x="125" y="56"/>
                      <a:pt x="125" y="56"/>
                    </a:cubicBezTo>
                    <a:lnTo>
                      <a:pt x="106" y="49"/>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grpSp>
        <p:grpSp>
          <p:nvGrpSpPr>
            <p:cNvPr id="724" name="Group 567"/>
            <p:cNvGrpSpPr>
              <a:grpSpLocks/>
            </p:cNvGrpSpPr>
            <p:nvPr/>
          </p:nvGrpSpPr>
          <p:grpSpPr bwMode="auto">
            <a:xfrm>
              <a:off x="3657815" y="1228009"/>
              <a:ext cx="1251537" cy="1393941"/>
              <a:chOff x="2328" y="999"/>
              <a:chExt cx="801" cy="828"/>
            </a:xfrm>
            <a:solidFill>
              <a:srgbClr val="E4E3E3"/>
            </a:solidFill>
          </p:grpSpPr>
          <p:sp>
            <p:nvSpPr>
              <p:cNvPr id="725" name="Freeform 395"/>
              <p:cNvSpPr>
                <a:spLocks/>
              </p:cNvSpPr>
              <p:nvPr/>
            </p:nvSpPr>
            <p:spPr bwMode="auto">
              <a:xfrm>
                <a:off x="2854" y="1797"/>
                <a:ext cx="12" cy="12"/>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26" name="Freeform 396"/>
              <p:cNvSpPr>
                <a:spLocks/>
              </p:cNvSpPr>
              <p:nvPr/>
            </p:nvSpPr>
            <p:spPr bwMode="auto">
              <a:xfrm>
                <a:off x="2328" y="1221"/>
                <a:ext cx="147" cy="57"/>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27" name="Freeform 397"/>
              <p:cNvSpPr>
                <a:spLocks noEditPoints="1"/>
              </p:cNvSpPr>
              <p:nvPr/>
            </p:nvSpPr>
            <p:spPr bwMode="auto">
              <a:xfrm>
                <a:off x="2955" y="1690"/>
                <a:ext cx="136" cy="137"/>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28" name="Freeform 398"/>
              <p:cNvSpPr>
                <a:spLocks/>
              </p:cNvSpPr>
              <p:nvPr/>
            </p:nvSpPr>
            <p:spPr bwMode="auto">
              <a:xfrm>
                <a:off x="2933" y="1673"/>
                <a:ext cx="37" cy="61"/>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29" name="Freeform 399"/>
              <p:cNvSpPr>
                <a:spLocks/>
              </p:cNvSpPr>
              <p:nvPr/>
            </p:nvSpPr>
            <p:spPr bwMode="auto">
              <a:xfrm>
                <a:off x="2985" y="1642"/>
                <a:ext cx="100" cy="58"/>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30" name="Freeform 400"/>
              <p:cNvSpPr>
                <a:spLocks/>
              </p:cNvSpPr>
              <p:nvPr/>
            </p:nvSpPr>
            <p:spPr bwMode="auto">
              <a:xfrm>
                <a:off x="2957" y="1677"/>
                <a:ext cx="42" cy="33"/>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31" name="Freeform 401"/>
              <p:cNvSpPr>
                <a:spLocks/>
              </p:cNvSpPr>
              <p:nvPr/>
            </p:nvSpPr>
            <p:spPr bwMode="auto">
              <a:xfrm>
                <a:off x="3048" y="1557"/>
                <a:ext cx="53" cy="59"/>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32" name="Freeform 402"/>
              <p:cNvSpPr>
                <a:spLocks/>
              </p:cNvSpPr>
              <p:nvPr/>
            </p:nvSpPr>
            <p:spPr bwMode="auto">
              <a:xfrm>
                <a:off x="2776" y="1580"/>
                <a:ext cx="6" cy="6"/>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33" name="Freeform 403"/>
              <p:cNvSpPr>
                <a:spLocks/>
              </p:cNvSpPr>
              <p:nvPr/>
            </p:nvSpPr>
            <p:spPr bwMode="auto">
              <a:xfrm>
                <a:off x="2950" y="1561"/>
                <a:ext cx="153" cy="93"/>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34" name="Freeform 404"/>
              <p:cNvSpPr>
                <a:spLocks/>
              </p:cNvSpPr>
              <p:nvPr/>
            </p:nvSpPr>
            <p:spPr bwMode="auto">
              <a:xfrm>
                <a:off x="2876" y="1620"/>
                <a:ext cx="65" cy="57"/>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35" name="Freeform 405"/>
              <p:cNvSpPr>
                <a:spLocks/>
              </p:cNvSpPr>
              <p:nvPr/>
            </p:nvSpPr>
            <p:spPr bwMode="auto">
              <a:xfrm>
                <a:off x="2844" y="1596"/>
                <a:ext cx="93" cy="70"/>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36" name="Freeform 406"/>
              <p:cNvSpPr>
                <a:spLocks/>
              </p:cNvSpPr>
              <p:nvPr/>
            </p:nvSpPr>
            <p:spPr bwMode="auto">
              <a:xfrm>
                <a:off x="2840" y="1588"/>
                <a:ext cx="52" cy="29"/>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37" name="Freeform 407"/>
              <p:cNvSpPr>
                <a:spLocks/>
              </p:cNvSpPr>
              <p:nvPr/>
            </p:nvSpPr>
            <p:spPr bwMode="auto">
              <a:xfrm>
                <a:off x="2894" y="1536"/>
                <a:ext cx="88" cy="37"/>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38" name="Freeform 408"/>
              <p:cNvSpPr>
                <a:spLocks/>
              </p:cNvSpPr>
              <p:nvPr/>
            </p:nvSpPr>
            <p:spPr bwMode="auto">
              <a:xfrm>
                <a:off x="2884" y="1556"/>
                <a:ext cx="107" cy="56"/>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39" name="Freeform 409"/>
              <p:cNvSpPr>
                <a:spLocks/>
              </p:cNvSpPr>
              <p:nvPr/>
            </p:nvSpPr>
            <p:spPr bwMode="auto">
              <a:xfrm>
                <a:off x="2950" y="1403"/>
                <a:ext cx="86" cy="50"/>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solidFill>
                <a:schemeClr val="bg2"/>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0" name="Freeform 410"/>
              <p:cNvSpPr>
                <a:spLocks/>
              </p:cNvSpPr>
              <p:nvPr/>
            </p:nvSpPr>
            <p:spPr bwMode="auto">
              <a:xfrm>
                <a:off x="2723" y="1570"/>
                <a:ext cx="74" cy="41"/>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1" name="Freeform 411"/>
              <p:cNvSpPr>
                <a:spLocks noEditPoints="1"/>
              </p:cNvSpPr>
              <p:nvPr/>
            </p:nvSpPr>
            <p:spPr bwMode="auto">
              <a:xfrm>
                <a:off x="2733" y="1584"/>
                <a:ext cx="195" cy="208"/>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2" name="Freeform 412"/>
              <p:cNvSpPr>
                <a:spLocks/>
              </p:cNvSpPr>
              <p:nvPr/>
            </p:nvSpPr>
            <p:spPr bwMode="auto">
              <a:xfrm>
                <a:off x="2820" y="1507"/>
                <a:ext cx="104" cy="49"/>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3" name="Freeform 413"/>
              <p:cNvSpPr>
                <a:spLocks/>
              </p:cNvSpPr>
              <p:nvPr/>
            </p:nvSpPr>
            <p:spPr bwMode="auto">
              <a:xfrm>
                <a:off x="2849" y="1435"/>
                <a:ext cx="157" cy="113"/>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4" name="Freeform 414"/>
              <p:cNvSpPr>
                <a:spLocks/>
              </p:cNvSpPr>
              <p:nvPr/>
            </p:nvSpPr>
            <p:spPr bwMode="auto">
              <a:xfrm>
                <a:off x="2721" y="1525"/>
                <a:ext cx="13" cy="13"/>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45" name="Freeform 415"/>
              <p:cNvSpPr>
                <a:spLocks/>
              </p:cNvSpPr>
              <p:nvPr/>
            </p:nvSpPr>
            <p:spPr bwMode="auto">
              <a:xfrm>
                <a:off x="2781" y="1547"/>
                <a:ext cx="115" cy="51"/>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6" name="Freeform 416"/>
              <p:cNvSpPr>
                <a:spLocks/>
              </p:cNvSpPr>
              <p:nvPr/>
            </p:nvSpPr>
            <p:spPr bwMode="auto">
              <a:xfrm>
                <a:off x="2680" y="1462"/>
                <a:ext cx="68" cy="54"/>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7" name="Freeform 417"/>
              <p:cNvSpPr>
                <a:spLocks/>
              </p:cNvSpPr>
              <p:nvPr/>
            </p:nvSpPr>
            <p:spPr bwMode="auto">
              <a:xfrm>
                <a:off x="2677" y="1500"/>
                <a:ext cx="55" cy="38"/>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8" name="Freeform 418"/>
              <p:cNvSpPr>
                <a:spLocks/>
              </p:cNvSpPr>
              <p:nvPr/>
            </p:nvSpPr>
            <p:spPr bwMode="auto">
              <a:xfrm>
                <a:off x="2725" y="1434"/>
                <a:ext cx="140" cy="147"/>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49" name="Freeform 419"/>
              <p:cNvSpPr>
                <a:spLocks/>
              </p:cNvSpPr>
              <p:nvPr/>
            </p:nvSpPr>
            <p:spPr bwMode="auto">
              <a:xfrm>
                <a:off x="2649" y="1673"/>
                <a:ext cx="7" cy="4"/>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50" name="Freeform 420"/>
              <p:cNvSpPr>
                <a:spLocks/>
              </p:cNvSpPr>
              <p:nvPr/>
            </p:nvSpPr>
            <p:spPr bwMode="auto">
              <a:xfrm>
                <a:off x="2986" y="1411"/>
                <a:ext cx="143" cy="92"/>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3175" cmpd="sng">
                <a:solidFill>
                  <a:schemeClr val="bg1"/>
                </a:solidFill>
                <a:round/>
                <a:headEnd/>
                <a:tailEnd/>
              </a:ln>
            </p:spPr>
            <p:txBody>
              <a:bodyPr/>
              <a:lstStyle/>
              <a:p>
                <a:endParaRPr lang="en-GB" dirty="0">
                  <a:solidFill>
                    <a:srgbClr val="191919"/>
                  </a:solidFill>
                </a:endParaRPr>
              </a:p>
            </p:txBody>
          </p:sp>
          <p:sp>
            <p:nvSpPr>
              <p:cNvPr id="751" name="Freeform 421"/>
              <p:cNvSpPr>
                <a:spLocks/>
              </p:cNvSpPr>
              <p:nvPr/>
            </p:nvSpPr>
            <p:spPr bwMode="auto">
              <a:xfrm>
                <a:off x="2949" y="1373"/>
                <a:ext cx="106" cy="46"/>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solidFill>
                <a:schemeClr val="bg2"/>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2" name="Freeform 422"/>
              <p:cNvSpPr>
                <a:spLocks/>
              </p:cNvSpPr>
              <p:nvPr/>
            </p:nvSpPr>
            <p:spPr bwMode="auto">
              <a:xfrm>
                <a:off x="2927" y="1162"/>
                <a:ext cx="157" cy="179"/>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chemeClr val="bg2"/>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3" name="Freeform 423"/>
              <p:cNvSpPr>
                <a:spLocks noEditPoints="1"/>
              </p:cNvSpPr>
              <p:nvPr/>
            </p:nvSpPr>
            <p:spPr bwMode="auto">
              <a:xfrm>
                <a:off x="2807" y="1179"/>
                <a:ext cx="171" cy="248"/>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chemeClr val="bg2"/>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FFFFFF"/>
                  </a:solidFill>
                </a:endParaRPr>
              </a:p>
            </p:txBody>
          </p:sp>
          <p:sp>
            <p:nvSpPr>
              <p:cNvPr id="754" name="Freeform 424"/>
              <p:cNvSpPr>
                <a:spLocks noEditPoints="1"/>
              </p:cNvSpPr>
              <p:nvPr/>
            </p:nvSpPr>
            <p:spPr bwMode="auto">
              <a:xfrm>
                <a:off x="2719" y="999"/>
                <a:ext cx="339" cy="378"/>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chemeClr val="bg2"/>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5" name="Freeform 425"/>
              <p:cNvSpPr>
                <a:spLocks noEditPoints="1"/>
              </p:cNvSpPr>
              <p:nvPr/>
            </p:nvSpPr>
            <p:spPr bwMode="auto">
              <a:xfrm>
                <a:off x="2477" y="1651"/>
                <a:ext cx="221" cy="153"/>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6" name="Freeform 426"/>
              <p:cNvSpPr>
                <a:spLocks/>
              </p:cNvSpPr>
              <p:nvPr/>
            </p:nvSpPr>
            <p:spPr bwMode="auto">
              <a:xfrm>
                <a:off x="2467" y="1683"/>
                <a:ext cx="58" cy="104"/>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7" name="Freeform 427"/>
              <p:cNvSpPr>
                <a:spLocks noEditPoints="1"/>
              </p:cNvSpPr>
              <p:nvPr/>
            </p:nvSpPr>
            <p:spPr bwMode="auto">
              <a:xfrm>
                <a:off x="2515" y="1323"/>
                <a:ext cx="147" cy="206"/>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8" name="Freeform 428"/>
              <p:cNvSpPr>
                <a:spLocks/>
              </p:cNvSpPr>
              <p:nvPr/>
            </p:nvSpPr>
            <p:spPr bwMode="auto">
              <a:xfrm>
                <a:off x="2478" y="1426"/>
                <a:ext cx="70" cy="75"/>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59" name="Freeform 430"/>
              <p:cNvSpPr>
                <a:spLocks noEditPoints="1"/>
              </p:cNvSpPr>
              <p:nvPr/>
            </p:nvSpPr>
            <p:spPr bwMode="auto">
              <a:xfrm>
                <a:off x="2956" y="1345"/>
                <a:ext cx="89" cy="40"/>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solidFill>
                <a:schemeClr val="bg2"/>
              </a:solidFill>
              <a:ln w="3175" cmpd="sng">
                <a:solidFill>
                  <a:schemeClr val="bg1"/>
                </a:solidFill>
                <a:round/>
                <a:headEnd/>
                <a:tailEnd/>
              </a:ln>
            </p:spPr>
            <p:txBody>
              <a:bodyPr/>
              <a:lstStyle/>
              <a:p>
                <a:endParaRPr lang="en-GB" dirty="0">
                  <a:solidFill>
                    <a:srgbClr val="191919"/>
                  </a:solidFill>
                </a:endParaRPr>
              </a:p>
            </p:txBody>
          </p:sp>
          <p:sp>
            <p:nvSpPr>
              <p:cNvPr id="760" name="Freeform 431"/>
              <p:cNvSpPr>
                <a:spLocks/>
              </p:cNvSpPr>
              <p:nvPr/>
            </p:nvSpPr>
            <p:spPr bwMode="auto">
              <a:xfrm>
                <a:off x="2921" y="1654"/>
                <a:ext cx="31" cy="33"/>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61" name="Freeform 432"/>
              <p:cNvSpPr>
                <a:spLocks noEditPoints="1"/>
              </p:cNvSpPr>
              <p:nvPr/>
            </p:nvSpPr>
            <p:spPr bwMode="auto">
              <a:xfrm>
                <a:off x="2927" y="1601"/>
                <a:ext cx="69" cy="86"/>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62" name="Freeform 551"/>
              <p:cNvSpPr>
                <a:spLocks noEditPoints="1"/>
              </p:cNvSpPr>
              <p:nvPr/>
            </p:nvSpPr>
            <p:spPr bwMode="auto">
              <a:xfrm>
                <a:off x="2758" y="1381"/>
                <a:ext cx="73" cy="59"/>
              </a:xfrm>
              <a:custGeom>
                <a:avLst/>
                <a:gdLst>
                  <a:gd name="T0" fmla="*/ 97 w 196"/>
                  <a:gd name="T1" fmla="*/ 14 h 158"/>
                  <a:gd name="T2" fmla="*/ 71 w 196"/>
                  <a:gd name="T3" fmla="*/ 3 h 158"/>
                  <a:gd name="T4" fmla="*/ 53 w 196"/>
                  <a:gd name="T5" fmla="*/ 53 h 158"/>
                  <a:gd name="T6" fmla="*/ 34 w 196"/>
                  <a:gd name="T7" fmla="*/ 21 h 158"/>
                  <a:gd name="T8" fmla="*/ 25 w 196"/>
                  <a:gd name="T9" fmla="*/ 44 h 158"/>
                  <a:gd name="T10" fmla="*/ 12 w 196"/>
                  <a:gd name="T11" fmla="*/ 57 h 158"/>
                  <a:gd name="T12" fmla="*/ 18 w 196"/>
                  <a:gd name="T13" fmla="*/ 90 h 158"/>
                  <a:gd name="T14" fmla="*/ 24 w 196"/>
                  <a:gd name="T15" fmla="*/ 110 h 158"/>
                  <a:gd name="T16" fmla="*/ 15 w 196"/>
                  <a:gd name="T17" fmla="*/ 135 h 158"/>
                  <a:gd name="T18" fmla="*/ 36 w 196"/>
                  <a:gd name="T19" fmla="*/ 140 h 158"/>
                  <a:gd name="T20" fmla="*/ 58 w 196"/>
                  <a:gd name="T21" fmla="*/ 143 h 158"/>
                  <a:gd name="T22" fmla="*/ 69 w 196"/>
                  <a:gd name="T23" fmla="*/ 144 h 158"/>
                  <a:gd name="T24" fmla="*/ 62 w 196"/>
                  <a:gd name="T25" fmla="*/ 128 h 158"/>
                  <a:gd name="T26" fmla="*/ 65 w 196"/>
                  <a:gd name="T27" fmla="*/ 98 h 158"/>
                  <a:gd name="T28" fmla="*/ 87 w 196"/>
                  <a:gd name="T29" fmla="*/ 70 h 158"/>
                  <a:gd name="T30" fmla="*/ 106 w 196"/>
                  <a:gd name="T31" fmla="*/ 55 h 158"/>
                  <a:gd name="T32" fmla="*/ 83 w 196"/>
                  <a:gd name="T33" fmla="*/ 36 h 158"/>
                  <a:gd name="T34" fmla="*/ 79 w 196"/>
                  <a:gd name="T35" fmla="*/ 128 h 158"/>
                  <a:gd name="T36" fmla="*/ 101 w 196"/>
                  <a:gd name="T37" fmla="*/ 120 h 158"/>
                  <a:gd name="T38" fmla="*/ 77 w 196"/>
                  <a:gd name="T39" fmla="*/ 104 h 158"/>
                  <a:gd name="T40" fmla="*/ 131 w 196"/>
                  <a:gd name="T41" fmla="*/ 130 h 158"/>
                  <a:gd name="T42" fmla="*/ 157 w 196"/>
                  <a:gd name="T43" fmla="*/ 141 h 158"/>
                  <a:gd name="T44" fmla="*/ 174 w 196"/>
                  <a:gd name="T45" fmla="*/ 115 h 158"/>
                  <a:gd name="T46" fmla="*/ 167 w 196"/>
                  <a:gd name="T47" fmla="*/ 100 h 158"/>
                  <a:gd name="T48" fmla="*/ 167 w 196"/>
                  <a:gd name="T49" fmla="*/ 76 h 158"/>
                  <a:gd name="T50" fmla="*/ 153 w 196"/>
                  <a:gd name="T51" fmla="*/ 95 h 158"/>
                  <a:gd name="T52" fmla="*/ 137 w 196"/>
                  <a:gd name="T53" fmla="*/ 89 h 158"/>
                  <a:gd name="T54" fmla="*/ 129 w 196"/>
                  <a:gd name="T55" fmla="*/ 116 h 158"/>
                  <a:gd name="T56" fmla="*/ 164 w 196"/>
                  <a:gd name="T57" fmla="*/ 142 h 158"/>
                  <a:gd name="T58" fmla="*/ 125 w 196"/>
                  <a:gd name="T59" fmla="*/ 138 h 158"/>
                  <a:gd name="T60" fmla="*/ 144 w 196"/>
                  <a:gd name="T61" fmla="*/ 158 h 158"/>
                  <a:gd name="T62" fmla="*/ 181 w 196"/>
                  <a:gd name="T63"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58">
                    <a:moveTo>
                      <a:pt x="83" y="36"/>
                    </a:moveTo>
                    <a:cubicBezTo>
                      <a:pt x="87" y="33"/>
                      <a:pt x="100" y="19"/>
                      <a:pt x="97" y="14"/>
                    </a:cubicBezTo>
                    <a:cubicBezTo>
                      <a:pt x="94" y="9"/>
                      <a:pt x="90" y="2"/>
                      <a:pt x="90" y="2"/>
                    </a:cubicBezTo>
                    <a:cubicBezTo>
                      <a:pt x="90" y="2"/>
                      <a:pt x="72" y="0"/>
                      <a:pt x="71" y="3"/>
                    </a:cubicBezTo>
                    <a:cubicBezTo>
                      <a:pt x="70" y="6"/>
                      <a:pt x="50" y="31"/>
                      <a:pt x="50" y="36"/>
                    </a:cubicBezTo>
                    <a:cubicBezTo>
                      <a:pt x="50" y="41"/>
                      <a:pt x="53" y="53"/>
                      <a:pt x="53" y="53"/>
                    </a:cubicBezTo>
                    <a:cubicBezTo>
                      <a:pt x="40" y="42"/>
                      <a:pt x="40" y="42"/>
                      <a:pt x="40" y="42"/>
                    </a:cubicBezTo>
                    <a:cubicBezTo>
                      <a:pt x="34" y="21"/>
                      <a:pt x="34" y="21"/>
                      <a:pt x="34" y="21"/>
                    </a:cubicBezTo>
                    <a:cubicBezTo>
                      <a:pt x="34" y="21"/>
                      <a:pt x="9" y="37"/>
                      <a:pt x="10" y="40"/>
                    </a:cubicBezTo>
                    <a:cubicBezTo>
                      <a:pt x="11" y="43"/>
                      <a:pt x="24" y="41"/>
                      <a:pt x="25" y="44"/>
                    </a:cubicBezTo>
                    <a:cubicBezTo>
                      <a:pt x="26" y="47"/>
                      <a:pt x="35" y="61"/>
                      <a:pt x="35" y="61"/>
                    </a:cubicBezTo>
                    <a:cubicBezTo>
                      <a:pt x="12" y="57"/>
                      <a:pt x="12" y="57"/>
                      <a:pt x="12" y="57"/>
                    </a:cubicBezTo>
                    <a:cubicBezTo>
                      <a:pt x="12" y="57"/>
                      <a:pt x="0" y="72"/>
                      <a:pt x="1" y="80"/>
                    </a:cubicBezTo>
                    <a:cubicBezTo>
                      <a:pt x="2" y="88"/>
                      <a:pt x="18" y="90"/>
                      <a:pt x="18" y="90"/>
                    </a:cubicBezTo>
                    <a:cubicBezTo>
                      <a:pt x="18" y="90"/>
                      <a:pt x="4" y="106"/>
                      <a:pt x="7" y="108"/>
                    </a:cubicBezTo>
                    <a:cubicBezTo>
                      <a:pt x="10" y="110"/>
                      <a:pt x="24" y="110"/>
                      <a:pt x="24" y="110"/>
                    </a:cubicBezTo>
                    <a:cubicBezTo>
                      <a:pt x="23" y="125"/>
                      <a:pt x="23" y="125"/>
                      <a:pt x="23" y="125"/>
                    </a:cubicBezTo>
                    <a:cubicBezTo>
                      <a:pt x="15" y="135"/>
                      <a:pt x="15" y="135"/>
                      <a:pt x="15" y="135"/>
                    </a:cubicBezTo>
                    <a:cubicBezTo>
                      <a:pt x="25" y="140"/>
                      <a:pt x="25" y="140"/>
                      <a:pt x="25" y="140"/>
                    </a:cubicBezTo>
                    <a:cubicBezTo>
                      <a:pt x="25" y="140"/>
                      <a:pt x="32" y="140"/>
                      <a:pt x="36" y="140"/>
                    </a:cubicBezTo>
                    <a:cubicBezTo>
                      <a:pt x="40" y="140"/>
                      <a:pt x="48" y="145"/>
                      <a:pt x="48" y="145"/>
                    </a:cubicBezTo>
                    <a:cubicBezTo>
                      <a:pt x="48" y="145"/>
                      <a:pt x="50" y="143"/>
                      <a:pt x="58" y="143"/>
                    </a:cubicBezTo>
                    <a:cubicBezTo>
                      <a:pt x="65" y="142"/>
                      <a:pt x="66" y="146"/>
                      <a:pt x="66" y="146"/>
                    </a:cubicBezTo>
                    <a:cubicBezTo>
                      <a:pt x="66" y="146"/>
                      <a:pt x="67" y="145"/>
                      <a:pt x="69" y="144"/>
                    </a:cubicBezTo>
                    <a:cubicBezTo>
                      <a:pt x="69" y="144"/>
                      <a:pt x="69" y="144"/>
                      <a:pt x="69" y="144"/>
                    </a:cubicBezTo>
                    <a:cubicBezTo>
                      <a:pt x="65" y="134"/>
                      <a:pt x="62" y="128"/>
                      <a:pt x="62" y="128"/>
                    </a:cubicBezTo>
                    <a:cubicBezTo>
                      <a:pt x="73" y="115"/>
                      <a:pt x="73" y="115"/>
                      <a:pt x="73" y="115"/>
                    </a:cubicBezTo>
                    <a:cubicBezTo>
                      <a:pt x="73" y="115"/>
                      <a:pt x="55" y="100"/>
                      <a:pt x="65" y="98"/>
                    </a:cubicBezTo>
                    <a:cubicBezTo>
                      <a:pt x="75" y="96"/>
                      <a:pt x="83" y="89"/>
                      <a:pt x="83" y="89"/>
                    </a:cubicBezTo>
                    <a:cubicBezTo>
                      <a:pt x="87" y="70"/>
                      <a:pt x="87" y="70"/>
                      <a:pt x="87" y="70"/>
                    </a:cubicBezTo>
                    <a:cubicBezTo>
                      <a:pt x="101" y="70"/>
                      <a:pt x="101" y="70"/>
                      <a:pt x="101" y="70"/>
                    </a:cubicBezTo>
                    <a:cubicBezTo>
                      <a:pt x="106" y="55"/>
                      <a:pt x="106" y="55"/>
                      <a:pt x="106" y="55"/>
                    </a:cubicBezTo>
                    <a:cubicBezTo>
                      <a:pt x="83" y="55"/>
                      <a:pt x="83" y="55"/>
                      <a:pt x="83" y="55"/>
                    </a:cubicBezTo>
                    <a:cubicBezTo>
                      <a:pt x="83" y="55"/>
                      <a:pt x="79" y="39"/>
                      <a:pt x="83" y="36"/>
                    </a:cubicBezTo>
                    <a:close/>
                    <a:moveTo>
                      <a:pt x="77" y="104"/>
                    </a:moveTo>
                    <a:cubicBezTo>
                      <a:pt x="79" y="128"/>
                      <a:pt x="79" y="128"/>
                      <a:pt x="79" y="128"/>
                    </a:cubicBezTo>
                    <a:cubicBezTo>
                      <a:pt x="85" y="128"/>
                      <a:pt x="95" y="138"/>
                      <a:pt x="95" y="138"/>
                    </a:cubicBezTo>
                    <a:cubicBezTo>
                      <a:pt x="101" y="120"/>
                      <a:pt x="101" y="120"/>
                      <a:pt x="101" y="120"/>
                    </a:cubicBezTo>
                    <a:cubicBezTo>
                      <a:pt x="89" y="106"/>
                      <a:pt x="89" y="106"/>
                      <a:pt x="89" y="106"/>
                    </a:cubicBezTo>
                    <a:lnTo>
                      <a:pt x="77" y="104"/>
                    </a:lnTo>
                    <a:close/>
                    <a:moveTo>
                      <a:pt x="129" y="116"/>
                    </a:moveTo>
                    <a:cubicBezTo>
                      <a:pt x="128" y="127"/>
                      <a:pt x="119" y="129"/>
                      <a:pt x="131" y="130"/>
                    </a:cubicBezTo>
                    <a:cubicBezTo>
                      <a:pt x="143" y="131"/>
                      <a:pt x="148" y="129"/>
                      <a:pt x="148" y="129"/>
                    </a:cubicBezTo>
                    <a:cubicBezTo>
                      <a:pt x="148" y="129"/>
                      <a:pt x="156" y="148"/>
                      <a:pt x="157" y="141"/>
                    </a:cubicBezTo>
                    <a:cubicBezTo>
                      <a:pt x="159" y="135"/>
                      <a:pt x="169" y="121"/>
                      <a:pt x="171" y="120"/>
                    </a:cubicBezTo>
                    <a:cubicBezTo>
                      <a:pt x="173" y="120"/>
                      <a:pt x="182" y="120"/>
                      <a:pt x="174" y="115"/>
                    </a:cubicBezTo>
                    <a:cubicBezTo>
                      <a:pt x="166" y="110"/>
                      <a:pt x="159" y="103"/>
                      <a:pt x="162" y="103"/>
                    </a:cubicBezTo>
                    <a:cubicBezTo>
                      <a:pt x="165" y="102"/>
                      <a:pt x="172" y="103"/>
                      <a:pt x="167" y="100"/>
                    </a:cubicBezTo>
                    <a:cubicBezTo>
                      <a:pt x="162" y="96"/>
                      <a:pt x="176" y="87"/>
                      <a:pt x="176" y="87"/>
                    </a:cubicBezTo>
                    <a:cubicBezTo>
                      <a:pt x="176" y="87"/>
                      <a:pt x="168" y="75"/>
                      <a:pt x="167" y="76"/>
                    </a:cubicBezTo>
                    <a:cubicBezTo>
                      <a:pt x="166" y="76"/>
                      <a:pt x="153" y="81"/>
                      <a:pt x="153" y="86"/>
                    </a:cubicBezTo>
                    <a:cubicBezTo>
                      <a:pt x="153" y="91"/>
                      <a:pt x="153" y="95"/>
                      <a:pt x="153" y="95"/>
                    </a:cubicBezTo>
                    <a:cubicBezTo>
                      <a:pt x="153" y="95"/>
                      <a:pt x="144" y="83"/>
                      <a:pt x="142" y="84"/>
                    </a:cubicBezTo>
                    <a:cubicBezTo>
                      <a:pt x="140" y="85"/>
                      <a:pt x="137" y="89"/>
                      <a:pt x="137" y="89"/>
                    </a:cubicBezTo>
                    <a:cubicBezTo>
                      <a:pt x="121" y="100"/>
                      <a:pt x="121" y="100"/>
                      <a:pt x="121" y="100"/>
                    </a:cubicBezTo>
                    <a:cubicBezTo>
                      <a:pt x="121" y="100"/>
                      <a:pt x="130" y="105"/>
                      <a:pt x="129" y="116"/>
                    </a:cubicBezTo>
                    <a:close/>
                    <a:moveTo>
                      <a:pt x="181" y="136"/>
                    </a:moveTo>
                    <a:cubicBezTo>
                      <a:pt x="164" y="142"/>
                      <a:pt x="164" y="142"/>
                      <a:pt x="164" y="142"/>
                    </a:cubicBezTo>
                    <a:cubicBezTo>
                      <a:pt x="164" y="142"/>
                      <a:pt x="154" y="146"/>
                      <a:pt x="150" y="145"/>
                    </a:cubicBezTo>
                    <a:cubicBezTo>
                      <a:pt x="146" y="145"/>
                      <a:pt x="130" y="138"/>
                      <a:pt x="125" y="138"/>
                    </a:cubicBezTo>
                    <a:cubicBezTo>
                      <a:pt x="115" y="138"/>
                      <a:pt x="117" y="149"/>
                      <a:pt x="125" y="148"/>
                    </a:cubicBezTo>
                    <a:cubicBezTo>
                      <a:pt x="133" y="146"/>
                      <a:pt x="144" y="158"/>
                      <a:pt x="144" y="158"/>
                    </a:cubicBezTo>
                    <a:cubicBezTo>
                      <a:pt x="144" y="158"/>
                      <a:pt x="161" y="155"/>
                      <a:pt x="178" y="151"/>
                    </a:cubicBezTo>
                    <a:cubicBezTo>
                      <a:pt x="196" y="148"/>
                      <a:pt x="181" y="136"/>
                      <a:pt x="181" y="136"/>
                    </a:cubicBezTo>
                    <a:close/>
                  </a:path>
                </a:pathLst>
              </a:custGeom>
              <a:solidFill>
                <a:schemeClr val="bg2"/>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sp>
            <p:nvSpPr>
              <p:cNvPr id="763" name="Freeform 560"/>
              <p:cNvSpPr>
                <a:spLocks/>
              </p:cNvSpPr>
              <p:nvPr/>
            </p:nvSpPr>
            <p:spPr bwMode="auto">
              <a:xfrm>
                <a:off x="2554" y="1506"/>
                <a:ext cx="204" cy="173"/>
              </a:xfrm>
              <a:custGeom>
                <a:avLst/>
                <a:gdLst>
                  <a:gd name="T0" fmla="*/ 520 w 548"/>
                  <a:gd name="T1" fmla="*/ 103 h 463"/>
                  <a:gd name="T2" fmla="*/ 496 w 548"/>
                  <a:gd name="T3" fmla="*/ 100 h 463"/>
                  <a:gd name="T4" fmla="*/ 480 w 548"/>
                  <a:gd name="T5" fmla="*/ 87 h 463"/>
                  <a:gd name="T6" fmla="*/ 464 w 548"/>
                  <a:gd name="T7" fmla="*/ 78 h 463"/>
                  <a:gd name="T8" fmla="*/ 450 w 548"/>
                  <a:gd name="T9" fmla="*/ 81 h 463"/>
                  <a:gd name="T10" fmla="*/ 433 w 548"/>
                  <a:gd name="T11" fmla="*/ 77 h 463"/>
                  <a:gd name="T12" fmla="*/ 409 w 548"/>
                  <a:gd name="T13" fmla="*/ 54 h 463"/>
                  <a:gd name="T14" fmla="*/ 384 w 548"/>
                  <a:gd name="T15" fmla="*/ 61 h 463"/>
                  <a:gd name="T16" fmla="*/ 356 w 548"/>
                  <a:gd name="T17" fmla="*/ 37 h 463"/>
                  <a:gd name="T18" fmla="*/ 333 w 548"/>
                  <a:gd name="T19" fmla="*/ 26 h 463"/>
                  <a:gd name="T20" fmla="*/ 328 w 548"/>
                  <a:gd name="T21" fmla="*/ 3 h 463"/>
                  <a:gd name="T22" fmla="*/ 271 w 548"/>
                  <a:gd name="T23" fmla="*/ 12 h 463"/>
                  <a:gd name="T24" fmla="*/ 275 w 548"/>
                  <a:gd name="T25" fmla="*/ 52 h 463"/>
                  <a:gd name="T26" fmla="*/ 217 w 548"/>
                  <a:gd name="T27" fmla="*/ 80 h 463"/>
                  <a:gd name="T28" fmla="*/ 191 w 548"/>
                  <a:gd name="T29" fmla="*/ 97 h 463"/>
                  <a:gd name="T30" fmla="*/ 156 w 548"/>
                  <a:gd name="T31" fmla="*/ 76 h 463"/>
                  <a:gd name="T32" fmla="*/ 148 w 548"/>
                  <a:gd name="T33" fmla="*/ 96 h 463"/>
                  <a:gd name="T34" fmla="*/ 106 w 548"/>
                  <a:gd name="T35" fmla="*/ 125 h 463"/>
                  <a:gd name="T36" fmla="*/ 77 w 548"/>
                  <a:gd name="T37" fmla="*/ 117 h 463"/>
                  <a:gd name="T38" fmla="*/ 12 w 548"/>
                  <a:gd name="T39" fmla="*/ 136 h 463"/>
                  <a:gd name="T40" fmla="*/ 6 w 548"/>
                  <a:gd name="T41" fmla="*/ 161 h 463"/>
                  <a:gd name="T42" fmla="*/ 38 w 548"/>
                  <a:gd name="T43" fmla="*/ 166 h 463"/>
                  <a:gd name="T44" fmla="*/ 90 w 548"/>
                  <a:gd name="T45" fmla="*/ 184 h 463"/>
                  <a:gd name="T46" fmla="*/ 128 w 548"/>
                  <a:gd name="T47" fmla="*/ 199 h 463"/>
                  <a:gd name="T48" fmla="*/ 132 w 548"/>
                  <a:gd name="T49" fmla="*/ 244 h 463"/>
                  <a:gd name="T50" fmla="*/ 151 w 548"/>
                  <a:gd name="T51" fmla="*/ 277 h 463"/>
                  <a:gd name="T52" fmla="*/ 173 w 548"/>
                  <a:gd name="T53" fmla="*/ 320 h 463"/>
                  <a:gd name="T54" fmla="*/ 149 w 548"/>
                  <a:gd name="T55" fmla="*/ 333 h 463"/>
                  <a:gd name="T56" fmla="*/ 118 w 548"/>
                  <a:gd name="T57" fmla="*/ 409 h 463"/>
                  <a:gd name="T58" fmla="*/ 134 w 548"/>
                  <a:gd name="T59" fmla="*/ 414 h 463"/>
                  <a:gd name="T60" fmla="*/ 155 w 548"/>
                  <a:gd name="T61" fmla="*/ 427 h 463"/>
                  <a:gd name="T62" fmla="*/ 182 w 548"/>
                  <a:gd name="T63" fmla="*/ 435 h 463"/>
                  <a:gd name="T64" fmla="*/ 207 w 548"/>
                  <a:gd name="T65" fmla="*/ 441 h 463"/>
                  <a:gd name="T66" fmla="*/ 222 w 548"/>
                  <a:gd name="T67" fmla="*/ 446 h 463"/>
                  <a:gd name="T68" fmla="*/ 242 w 548"/>
                  <a:gd name="T69" fmla="*/ 441 h 463"/>
                  <a:gd name="T70" fmla="*/ 253 w 548"/>
                  <a:gd name="T71" fmla="*/ 446 h 463"/>
                  <a:gd name="T72" fmla="*/ 272 w 548"/>
                  <a:gd name="T73" fmla="*/ 445 h 463"/>
                  <a:gd name="T74" fmla="*/ 278 w 548"/>
                  <a:gd name="T75" fmla="*/ 459 h 463"/>
                  <a:gd name="T76" fmla="*/ 298 w 548"/>
                  <a:gd name="T77" fmla="*/ 463 h 463"/>
                  <a:gd name="T78" fmla="*/ 313 w 548"/>
                  <a:gd name="T79" fmla="*/ 453 h 463"/>
                  <a:gd name="T80" fmla="*/ 319 w 548"/>
                  <a:gd name="T81" fmla="*/ 450 h 463"/>
                  <a:gd name="T82" fmla="*/ 378 w 548"/>
                  <a:gd name="T83" fmla="*/ 397 h 463"/>
                  <a:gd name="T84" fmla="*/ 423 w 548"/>
                  <a:gd name="T85" fmla="*/ 406 h 463"/>
                  <a:gd name="T86" fmla="*/ 476 w 548"/>
                  <a:gd name="T87" fmla="*/ 421 h 463"/>
                  <a:gd name="T88" fmla="*/ 513 w 548"/>
                  <a:gd name="T89" fmla="*/ 388 h 463"/>
                  <a:gd name="T90" fmla="*/ 523 w 548"/>
                  <a:gd name="T91" fmla="*/ 369 h 463"/>
                  <a:gd name="T92" fmla="*/ 503 w 548"/>
                  <a:gd name="T93" fmla="*/ 361 h 463"/>
                  <a:gd name="T94" fmla="*/ 496 w 548"/>
                  <a:gd name="T95" fmla="*/ 335 h 463"/>
                  <a:gd name="T96" fmla="*/ 484 w 548"/>
                  <a:gd name="T97" fmla="*/ 327 h 463"/>
                  <a:gd name="T98" fmla="*/ 487 w 548"/>
                  <a:gd name="T99" fmla="*/ 312 h 463"/>
                  <a:gd name="T100" fmla="*/ 495 w 548"/>
                  <a:gd name="T101" fmla="*/ 289 h 463"/>
                  <a:gd name="T102" fmla="*/ 497 w 548"/>
                  <a:gd name="T103" fmla="*/ 273 h 463"/>
                  <a:gd name="T104" fmla="*/ 491 w 548"/>
                  <a:gd name="T105" fmla="*/ 245 h 463"/>
                  <a:gd name="T106" fmla="*/ 458 w 548"/>
                  <a:gd name="T107" fmla="*/ 259 h 463"/>
                  <a:gd name="T108" fmla="*/ 456 w 548"/>
                  <a:gd name="T109" fmla="*/ 242 h 463"/>
                  <a:gd name="T110" fmla="*/ 477 w 548"/>
                  <a:gd name="T111" fmla="*/ 213 h 463"/>
                  <a:gd name="T112" fmla="*/ 499 w 548"/>
                  <a:gd name="T113" fmla="*/ 198 h 463"/>
                  <a:gd name="T114" fmla="*/ 517 w 548"/>
                  <a:gd name="T115" fmla="*/ 196 h 463"/>
                  <a:gd name="T116" fmla="*/ 520 w 548"/>
                  <a:gd name="T117" fmla="*/ 166 h 463"/>
                  <a:gd name="T118" fmla="*/ 532 w 548"/>
                  <a:gd name="T119" fmla="*/ 128 h 463"/>
                  <a:gd name="T120" fmla="*/ 548 w 548"/>
                  <a:gd name="T121" fmla="*/ 111 h 463"/>
                  <a:gd name="T122" fmla="*/ 520 w 548"/>
                  <a:gd name="T123" fmla="*/ 10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8" h="463">
                    <a:moveTo>
                      <a:pt x="520" y="107"/>
                    </a:moveTo>
                    <a:cubicBezTo>
                      <a:pt x="520" y="103"/>
                      <a:pt x="520" y="103"/>
                      <a:pt x="520" y="103"/>
                    </a:cubicBezTo>
                    <a:cubicBezTo>
                      <a:pt x="520" y="103"/>
                      <a:pt x="506" y="107"/>
                      <a:pt x="500" y="106"/>
                    </a:cubicBezTo>
                    <a:cubicBezTo>
                      <a:pt x="494" y="105"/>
                      <a:pt x="496" y="100"/>
                      <a:pt x="496" y="100"/>
                    </a:cubicBezTo>
                    <a:cubicBezTo>
                      <a:pt x="479" y="100"/>
                      <a:pt x="479" y="100"/>
                      <a:pt x="479" y="100"/>
                    </a:cubicBezTo>
                    <a:cubicBezTo>
                      <a:pt x="479" y="100"/>
                      <a:pt x="483" y="90"/>
                      <a:pt x="480" y="87"/>
                    </a:cubicBezTo>
                    <a:cubicBezTo>
                      <a:pt x="477" y="84"/>
                      <a:pt x="475" y="80"/>
                      <a:pt x="475" y="80"/>
                    </a:cubicBezTo>
                    <a:cubicBezTo>
                      <a:pt x="464" y="78"/>
                      <a:pt x="464" y="78"/>
                      <a:pt x="464" y="78"/>
                    </a:cubicBezTo>
                    <a:cubicBezTo>
                      <a:pt x="455" y="85"/>
                      <a:pt x="455" y="85"/>
                      <a:pt x="455" y="85"/>
                    </a:cubicBezTo>
                    <a:cubicBezTo>
                      <a:pt x="450" y="81"/>
                      <a:pt x="450" y="81"/>
                      <a:pt x="450" y="81"/>
                    </a:cubicBezTo>
                    <a:cubicBezTo>
                      <a:pt x="436" y="81"/>
                      <a:pt x="436" y="81"/>
                      <a:pt x="436" y="81"/>
                    </a:cubicBezTo>
                    <a:cubicBezTo>
                      <a:pt x="436" y="81"/>
                      <a:pt x="435" y="80"/>
                      <a:pt x="433" y="77"/>
                    </a:cubicBezTo>
                    <a:cubicBezTo>
                      <a:pt x="431" y="74"/>
                      <a:pt x="409" y="70"/>
                      <a:pt x="409" y="70"/>
                    </a:cubicBezTo>
                    <a:cubicBezTo>
                      <a:pt x="409" y="54"/>
                      <a:pt x="409" y="54"/>
                      <a:pt x="409" y="54"/>
                    </a:cubicBezTo>
                    <a:cubicBezTo>
                      <a:pt x="399" y="61"/>
                      <a:pt x="399" y="61"/>
                      <a:pt x="399" y="61"/>
                    </a:cubicBezTo>
                    <a:cubicBezTo>
                      <a:pt x="384" y="61"/>
                      <a:pt x="384" y="61"/>
                      <a:pt x="384" y="61"/>
                    </a:cubicBezTo>
                    <a:cubicBezTo>
                      <a:pt x="384" y="61"/>
                      <a:pt x="384" y="45"/>
                      <a:pt x="379" y="42"/>
                    </a:cubicBezTo>
                    <a:cubicBezTo>
                      <a:pt x="374" y="39"/>
                      <a:pt x="356" y="37"/>
                      <a:pt x="356" y="37"/>
                    </a:cubicBezTo>
                    <a:cubicBezTo>
                      <a:pt x="349" y="30"/>
                      <a:pt x="349" y="30"/>
                      <a:pt x="349" y="30"/>
                    </a:cubicBezTo>
                    <a:cubicBezTo>
                      <a:pt x="333" y="26"/>
                      <a:pt x="333" y="26"/>
                      <a:pt x="333" y="26"/>
                    </a:cubicBezTo>
                    <a:cubicBezTo>
                      <a:pt x="327" y="12"/>
                      <a:pt x="327" y="12"/>
                      <a:pt x="327" y="12"/>
                    </a:cubicBezTo>
                    <a:cubicBezTo>
                      <a:pt x="328" y="3"/>
                      <a:pt x="328" y="3"/>
                      <a:pt x="328" y="3"/>
                    </a:cubicBezTo>
                    <a:cubicBezTo>
                      <a:pt x="328" y="3"/>
                      <a:pt x="312" y="0"/>
                      <a:pt x="302" y="4"/>
                    </a:cubicBezTo>
                    <a:cubicBezTo>
                      <a:pt x="292" y="8"/>
                      <a:pt x="267" y="4"/>
                      <a:pt x="271" y="12"/>
                    </a:cubicBezTo>
                    <a:cubicBezTo>
                      <a:pt x="275" y="20"/>
                      <a:pt x="278" y="27"/>
                      <a:pt x="278" y="27"/>
                    </a:cubicBezTo>
                    <a:cubicBezTo>
                      <a:pt x="278" y="27"/>
                      <a:pt x="286" y="44"/>
                      <a:pt x="275" y="52"/>
                    </a:cubicBezTo>
                    <a:cubicBezTo>
                      <a:pt x="264" y="60"/>
                      <a:pt x="242" y="60"/>
                      <a:pt x="242" y="60"/>
                    </a:cubicBezTo>
                    <a:cubicBezTo>
                      <a:pt x="217" y="80"/>
                      <a:pt x="217" y="80"/>
                      <a:pt x="217" y="80"/>
                    </a:cubicBezTo>
                    <a:cubicBezTo>
                      <a:pt x="226" y="86"/>
                      <a:pt x="226" y="86"/>
                      <a:pt x="226" y="86"/>
                    </a:cubicBezTo>
                    <a:cubicBezTo>
                      <a:pt x="226" y="86"/>
                      <a:pt x="206" y="98"/>
                      <a:pt x="191" y="97"/>
                    </a:cubicBezTo>
                    <a:cubicBezTo>
                      <a:pt x="176" y="96"/>
                      <a:pt x="167" y="91"/>
                      <a:pt x="167" y="91"/>
                    </a:cubicBezTo>
                    <a:cubicBezTo>
                      <a:pt x="156" y="76"/>
                      <a:pt x="156" y="76"/>
                      <a:pt x="156" y="76"/>
                    </a:cubicBezTo>
                    <a:cubicBezTo>
                      <a:pt x="156" y="76"/>
                      <a:pt x="135" y="68"/>
                      <a:pt x="136" y="75"/>
                    </a:cubicBezTo>
                    <a:cubicBezTo>
                      <a:pt x="137" y="82"/>
                      <a:pt x="148" y="96"/>
                      <a:pt x="148" y="96"/>
                    </a:cubicBezTo>
                    <a:cubicBezTo>
                      <a:pt x="148" y="96"/>
                      <a:pt x="161" y="120"/>
                      <a:pt x="143" y="123"/>
                    </a:cubicBezTo>
                    <a:cubicBezTo>
                      <a:pt x="125" y="126"/>
                      <a:pt x="106" y="125"/>
                      <a:pt x="106" y="125"/>
                    </a:cubicBezTo>
                    <a:cubicBezTo>
                      <a:pt x="99" y="136"/>
                      <a:pt x="99" y="136"/>
                      <a:pt x="99" y="136"/>
                    </a:cubicBezTo>
                    <a:cubicBezTo>
                      <a:pt x="99" y="136"/>
                      <a:pt x="83" y="116"/>
                      <a:pt x="77" y="117"/>
                    </a:cubicBezTo>
                    <a:cubicBezTo>
                      <a:pt x="71" y="118"/>
                      <a:pt x="51" y="124"/>
                      <a:pt x="51" y="124"/>
                    </a:cubicBezTo>
                    <a:cubicBezTo>
                      <a:pt x="51" y="124"/>
                      <a:pt x="15" y="129"/>
                      <a:pt x="12" y="136"/>
                    </a:cubicBezTo>
                    <a:cubicBezTo>
                      <a:pt x="9" y="143"/>
                      <a:pt x="31" y="149"/>
                      <a:pt x="30" y="152"/>
                    </a:cubicBezTo>
                    <a:cubicBezTo>
                      <a:pt x="29" y="155"/>
                      <a:pt x="0" y="153"/>
                      <a:pt x="6" y="161"/>
                    </a:cubicBezTo>
                    <a:cubicBezTo>
                      <a:pt x="12" y="169"/>
                      <a:pt x="31" y="170"/>
                      <a:pt x="31" y="170"/>
                    </a:cubicBezTo>
                    <a:cubicBezTo>
                      <a:pt x="38" y="166"/>
                      <a:pt x="38" y="166"/>
                      <a:pt x="38" y="166"/>
                    </a:cubicBezTo>
                    <a:cubicBezTo>
                      <a:pt x="70" y="184"/>
                      <a:pt x="70" y="184"/>
                      <a:pt x="70" y="184"/>
                    </a:cubicBezTo>
                    <a:cubicBezTo>
                      <a:pt x="90" y="184"/>
                      <a:pt x="90" y="184"/>
                      <a:pt x="90" y="184"/>
                    </a:cubicBezTo>
                    <a:cubicBezTo>
                      <a:pt x="102" y="196"/>
                      <a:pt x="102" y="196"/>
                      <a:pt x="102" y="196"/>
                    </a:cubicBezTo>
                    <a:cubicBezTo>
                      <a:pt x="128" y="199"/>
                      <a:pt x="128" y="199"/>
                      <a:pt x="128" y="199"/>
                    </a:cubicBezTo>
                    <a:cubicBezTo>
                      <a:pt x="109" y="209"/>
                      <a:pt x="109" y="209"/>
                      <a:pt x="109" y="209"/>
                    </a:cubicBezTo>
                    <a:cubicBezTo>
                      <a:pt x="109" y="209"/>
                      <a:pt x="128" y="240"/>
                      <a:pt x="132" y="244"/>
                    </a:cubicBezTo>
                    <a:cubicBezTo>
                      <a:pt x="136" y="248"/>
                      <a:pt x="153" y="248"/>
                      <a:pt x="153" y="248"/>
                    </a:cubicBezTo>
                    <a:cubicBezTo>
                      <a:pt x="151" y="277"/>
                      <a:pt x="151" y="277"/>
                      <a:pt x="151" y="277"/>
                    </a:cubicBezTo>
                    <a:cubicBezTo>
                      <a:pt x="164" y="297"/>
                      <a:pt x="164" y="297"/>
                      <a:pt x="164" y="297"/>
                    </a:cubicBezTo>
                    <a:cubicBezTo>
                      <a:pt x="173" y="320"/>
                      <a:pt x="173" y="320"/>
                      <a:pt x="173" y="320"/>
                    </a:cubicBezTo>
                    <a:cubicBezTo>
                      <a:pt x="152" y="294"/>
                      <a:pt x="152" y="294"/>
                      <a:pt x="152" y="294"/>
                    </a:cubicBezTo>
                    <a:cubicBezTo>
                      <a:pt x="152" y="294"/>
                      <a:pt x="150" y="323"/>
                      <a:pt x="149" y="333"/>
                    </a:cubicBezTo>
                    <a:cubicBezTo>
                      <a:pt x="148" y="343"/>
                      <a:pt x="137" y="383"/>
                      <a:pt x="132" y="391"/>
                    </a:cubicBezTo>
                    <a:cubicBezTo>
                      <a:pt x="128" y="398"/>
                      <a:pt x="130" y="407"/>
                      <a:pt x="118" y="409"/>
                    </a:cubicBezTo>
                    <a:cubicBezTo>
                      <a:pt x="119" y="415"/>
                      <a:pt x="119" y="415"/>
                      <a:pt x="119" y="415"/>
                    </a:cubicBezTo>
                    <a:cubicBezTo>
                      <a:pt x="119" y="415"/>
                      <a:pt x="128" y="407"/>
                      <a:pt x="134" y="414"/>
                    </a:cubicBezTo>
                    <a:cubicBezTo>
                      <a:pt x="140" y="421"/>
                      <a:pt x="134" y="424"/>
                      <a:pt x="134" y="424"/>
                    </a:cubicBezTo>
                    <a:cubicBezTo>
                      <a:pt x="134" y="424"/>
                      <a:pt x="148" y="426"/>
                      <a:pt x="155" y="427"/>
                    </a:cubicBezTo>
                    <a:cubicBezTo>
                      <a:pt x="162" y="428"/>
                      <a:pt x="168" y="437"/>
                      <a:pt x="168" y="437"/>
                    </a:cubicBezTo>
                    <a:cubicBezTo>
                      <a:pt x="168" y="437"/>
                      <a:pt x="178" y="433"/>
                      <a:pt x="182" y="435"/>
                    </a:cubicBezTo>
                    <a:cubicBezTo>
                      <a:pt x="186" y="437"/>
                      <a:pt x="187" y="440"/>
                      <a:pt x="187" y="440"/>
                    </a:cubicBezTo>
                    <a:cubicBezTo>
                      <a:pt x="207" y="441"/>
                      <a:pt x="207" y="441"/>
                      <a:pt x="207" y="441"/>
                    </a:cubicBezTo>
                    <a:cubicBezTo>
                      <a:pt x="209" y="449"/>
                      <a:pt x="209" y="449"/>
                      <a:pt x="209" y="449"/>
                    </a:cubicBezTo>
                    <a:cubicBezTo>
                      <a:pt x="222" y="446"/>
                      <a:pt x="222" y="446"/>
                      <a:pt x="222" y="446"/>
                    </a:cubicBezTo>
                    <a:cubicBezTo>
                      <a:pt x="222" y="446"/>
                      <a:pt x="216" y="434"/>
                      <a:pt x="229" y="434"/>
                    </a:cubicBezTo>
                    <a:cubicBezTo>
                      <a:pt x="242" y="434"/>
                      <a:pt x="242" y="441"/>
                      <a:pt x="242" y="441"/>
                    </a:cubicBezTo>
                    <a:cubicBezTo>
                      <a:pt x="251" y="442"/>
                      <a:pt x="251" y="442"/>
                      <a:pt x="251" y="442"/>
                    </a:cubicBezTo>
                    <a:cubicBezTo>
                      <a:pt x="253" y="446"/>
                      <a:pt x="253" y="446"/>
                      <a:pt x="253" y="446"/>
                    </a:cubicBezTo>
                    <a:cubicBezTo>
                      <a:pt x="254" y="445"/>
                      <a:pt x="256" y="445"/>
                      <a:pt x="258" y="445"/>
                    </a:cubicBezTo>
                    <a:cubicBezTo>
                      <a:pt x="268" y="444"/>
                      <a:pt x="272" y="445"/>
                      <a:pt x="272" y="445"/>
                    </a:cubicBezTo>
                    <a:cubicBezTo>
                      <a:pt x="273" y="454"/>
                      <a:pt x="273" y="454"/>
                      <a:pt x="273" y="454"/>
                    </a:cubicBezTo>
                    <a:cubicBezTo>
                      <a:pt x="276" y="455"/>
                      <a:pt x="278" y="459"/>
                      <a:pt x="278" y="459"/>
                    </a:cubicBezTo>
                    <a:cubicBezTo>
                      <a:pt x="278" y="459"/>
                      <a:pt x="285" y="457"/>
                      <a:pt x="288" y="456"/>
                    </a:cubicBezTo>
                    <a:cubicBezTo>
                      <a:pt x="291" y="455"/>
                      <a:pt x="298" y="463"/>
                      <a:pt x="298" y="463"/>
                    </a:cubicBezTo>
                    <a:cubicBezTo>
                      <a:pt x="298" y="463"/>
                      <a:pt x="299" y="463"/>
                      <a:pt x="306" y="463"/>
                    </a:cubicBezTo>
                    <a:cubicBezTo>
                      <a:pt x="313" y="463"/>
                      <a:pt x="313" y="453"/>
                      <a:pt x="313" y="453"/>
                    </a:cubicBezTo>
                    <a:cubicBezTo>
                      <a:pt x="319" y="453"/>
                      <a:pt x="319" y="453"/>
                      <a:pt x="319" y="453"/>
                    </a:cubicBezTo>
                    <a:cubicBezTo>
                      <a:pt x="319" y="452"/>
                      <a:pt x="319" y="451"/>
                      <a:pt x="319" y="450"/>
                    </a:cubicBezTo>
                    <a:cubicBezTo>
                      <a:pt x="319" y="440"/>
                      <a:pt x="334" y="417"/>
                      <a:pt x="341" y="413"/>
                    </a:cubicBezTo>
                    <a:cubicBezTo>
                      <a:pt x="348" y="409"/>
                      <a:pt x="369" y="392"/>
                      <a:pt x="378" y="397"/>
                    </a:cubicBezTo>
                    <a:cubicBezTo>
                      <a:pt x="387" y="402"/>
                      <a:pt x="395" y="407"/>
                      <a:pt x="395" y="407"/>
                    </a:cubicBezTo>
                    <a:cubicBezTo>
                      <a:pt x="395" y="407"/>
                      <a:pt x="418" y="401"/>
                      <a:pt x="423" y="406"/>
                    </a:cubicBezTo>
                    <a:cubicBezTo>
                      <a:pt x="428" y="411"/>
                      <a:pt x="435" y="419"/>
                      <a:pt x="438" y="421"/>
                    </a:cubicBezTo>
                    <a:cubicBezTo>
                      <a:pt x="438" y="421"/>
                      <a:pt x="463" y="431"/>
                      <a:pt x="476" y="421"/>
                    </a:cubicBezTo>
                    <a:cubicBezTo>
                      <a:pt x="489" y="411"/>
                      <a:pt x="493" y="392"/>
                      <a:pt x="499" y="390"/>
                    </a:cubicBezTo>
                    <a:cubicBezTo>
                      <a:pt x="501" y="389"/>
                      <a:pt x="507" y="389"/>
                      <a:pt x="513" y="388"/>
                    </a:cubicBezTo>
                    <a:cubicBezTo>
                      <a:pt x="513" y="385"/>
                      <a:pt x="514" y="383"/>
                      <a:pt x="516" y="383"/>
                    </a:cubicBezTo>
                    <a:cubicBezTo>
                      <a:pt x="520" y="383"/>
                      <a:pt x="526" y="373"/>
                      <a:pt x="523" y="369"/>
                    </a:cubicBezTo>
                    <a:cubicBezTo>
                      <a:pt x="520" y="365"/>
                      <a:pt x="506" y="367"/>
                      <a:pt x="506" y="367"/>
                    </a:cubicBezTo>
                    <a:cubicBezTo>
                      <a:pt x="503" y="361"/>
                      <a:pt x="503" y="361"/>
                      <a:pt x="503" y="361"/>
                    </a:cubicBezTo>
                    <a:cubicBezTo>
                      <a:pt x="503" y="361"/>
                      <a:pt x="489" y="360"/>
                      <a:pt x="490" y="350"/>
                    </a:cubicBezTo>
                    <a:cubicBezTo>
                      <a:pt x="491" y="340"/>
                      <a:pt x="497" y="340"/>
                      <a:pt x="496" y="335"/>
                    </a:cubicBezTo>
                    <a:cubicBezTo>
                      <a:pt x="495" y="330"/>
                      <a:pt x="491" y="327"/>
                      <a:pt x="491" y="327"/>
                    </a:cubicBezTo>
                    <a:cubicBezTo>
                      <a:pt x="484" y="327"/>
                      <a:pt x="484" y="327"/>
                      <a:pt x="484" y="327"/>
                    </a:cubicBezTo>
                    <a:cubicBezTo>
                      <a:pt x="478" y="314"/>
                      <a:pt x="478" y="314"/>
                      <a:pt x="478" y="314"/>
                    </a:cubicBezTo>
                    <a:cubicBezTo>
                      <a:pt x="487" y="312"/>
                      <a:pt x="487" y="312"/>
                      <a:pt x="487" y="312"/>
                    </a:cubicBezTo>
                    <a:cubicBezTo>
                      <a:pt x="487" y="312"/>
                      <a:pt x="506" y="311"/>
                      <a:pt x="506" y="302"/>
                    </a:cubicBezTo>
                    <a:cubicBezTo>
                      <a:pt x="506" y="293"/>
                      <a:pt x="495" y="289"/>
                      <a:pt x="495" y="289"/>
                    </a:cubicBezTo>
                    <a:cubicBezTo>
                      <a:pt x="487" y="281"/>
                      <a:pt x="487" y="281"/>
                      <a:pt x="487" y="281"/>
                    </a:cubicBezTo>
                    <a:cubicBezTo>
                      <a:pt x="487" y="281"/>
                      <a:pt x="497" y="277"/>
                      <a:pt x="497" y="273"/>
                    </a:cubicBezTo>
                    <a:cubicBezTo>
                      <a:pt x="497" y="269"/>
                      <a:pt x="490" y="263"/>
                      <a:pt x="490" y="263"/>
                    </a:cubicBezTo>
                    <a:cubicBezTo>
                      <a:pt x="491" y="245"/>
                      <a:pt x="491" y="245"/>
                      <a:pt x="491" y="245"/>
                    </a:cubicBezTo>
                    <a:cubicBezTo>
                      <a:pt x="491" y="245"/>
                      <a:pt x="483" y="239"/>
                      <a:pt x="476" y="243"/>
                    </a:cubicBezTo>
                    <a:cubicBezTo>
                      <a:pt x="469" y="247"/>
                      <a:pt x="464" y="260"/>
                      <a:pt x="458" y="259"/>
                    </a:cubicBezTo>
                    <a:cubicBezTo>
                      <a:pt x="452" y="258"/>
                      <a:pt x="462" y="250"/>
                      <a:pt x="462" y="250"/>
                    </a:cubicBezTo>
                    <a:cubicBezTo>
                      <a:pt x="456" y="242"/>
                      <a:pt x="456" y="242"/>
                      <a:pt x="456" y="242"/>
                    </a:cubicBezTo>
                    <a:cubicBezTo>
                      <a:pt x="456" y="242"/>
                      <a:pt x="468" y="233"/>
                      <a:pt x="474" y="226"/>
                    </a:cubicBezTo>
                    <a:cubicBezTo>
                      <a:pt x="480" y="219"/>
                      <a:pt x="477" y="213"/>
                      <a:pt x="477" y="213"/>
                    </a:cubicBezTo>
                    <a:cubicBezTo>
                      <a:pt x="477" y="213"/>
                      <a:pt x="483" y="219"/>
                      <a:pt x="488" y="213"/>
                    </a:cubicBezTo>
                    <a:cubicBezTo>
                      <a:pt x="493" y="207"/>
                      <a:pt x="499" y="198"/>
                      <a:pt x="499" y="198"/>
                    </a:cubicBezTo>
                    <a:cubicBezTo>
                      <a:pt x="504" y="189"/>
                      <a:pt x="504" y="189"/>
                      <a:pt x="504" y="189"/>
                    </a:cubicBezTo>
                    <a:cubicBezTo>
                      <a:pt x="517" y="196"/>
                      <a:pt x="517" y="196"/>
                      <a:pt x="517" y="196"/>
                    </a:cubicBezTo>
                    <a:cubicBezTo>
                      <a:pt x="522" y="186"/>
                      <a:pt x="522" y="186"/>
                      <a:pt x="522" y="186"/>
                    </a:cubicBezTo>
                    <a:cubicBezTo>
                      <a:pt x="522" y="186"/>
                      <a:pt x="518" y="177"/>
                      <a:pt x="520" y="166"/>
                    </a:cubicBezTo>
                    <a:cubicBezTo>
                      <a:pt x="522" y="155"/>
                      <a:pt x="532" y="136"/>
                      <a:pt x="532" y="136"/>
                    </a:cubicBezTo>
                    <a:cubicBezTo>
                      <a:pt x="532" y="128"/>
                      <a:pt x="532" y="128"/>
                      <a:pt x="532" y="128"/>
                    </a:cubicBezTo>
                    <a:cubicBezTo>
                      <a:pt x="546" y="117"/>
                      <a:pt x="546" y="117"/>
                      <a:pt x="546" y="117"/>
                    </a:cubicBezTo>
                    <a:cubicBezTo>
                      <a:pt x="548" y="111"/>
                      <a:pt x="548" y="111"/>
                      <a:pt x="548" y="111"/>
                    </a:cubicBezTo>
                    <a:cubicBezTo>
                      <a:pt x="538" y="106"/>
                      <a:pt x="538" y="106"/>
                      <a:pt x="538" y="106"/>
                    </a:cubicBezTo>
                    <a:lnTo>
                      <a:pt x="520" y="107"/>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191919"/>
                  </a:solidFill>
                </a:endParaRPr>
              </a:p>
            </p:txBody>
          </p:sp>
        </p:grpSp>
        <p:cxnSp>
          <p:nvCxnSpPr>
            <p:cNvPr id="214" name="Straight Connector 213"/>
            <p:cNvCxnSpPr/>
            <p:nvPr/>
          </p:nvCxnSpPr>
          <p:spPr>
            <a:xfrm>
              <a:off x="2791050" y="4526504"/>
              <a:ext cx="0" cy="105524"/>
            </a:xfrm>
            <a:prstGeom prst="line">
              <a:avLst/>
            </a:prstGeom>
            <a:ln w="34925">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46083" name="Title 2"/>
          <p:cNvSpPr>
            <a:spLocks noGrp="1"/>
          </p:cNvSpPr>
          <p:nvPr>
            <p:ph type="title"/>
            <p:custDataLst>
              <p:tags r:id="rId2"/>
            </p:custDataLst>
          </p:nvPr>
        </p:nvSpPr>
        <p:spPr/>
        <p:txBody>
          <a:bodyPr/>
          <a:lstStyle/>
          <a:p>
            <a:pPr eaLnBrk="1" hangingPunct="1"/>
            <a:r>
              <a:rPr lang="en-GB" dirty="0" smtClean="0"/>
              <a:t>Nordea – a leading financial institution</a:t>
            </a:r>
          </a:p>
        </p:txBody>
      </p:sp>
      <p:sp>
        <p:nvSpPr>
          <p:cNvPr id="928" name="Donut 927"/>
          <p:cNvSpPr>
            <a:spLocks noChangeAspect="1"/>
          </p:cNvSpPr>
          <p:nvPr/>
        </p:nvSpPr>
        <p:spPr>
          <a:xfrm>
            <a:off x="2128722" y="2190247"/>
            <a:ext cx="128208" cy="131146"/>
          </a:xfrm>
          <a:prstGeom prst="donut">
            <a:avLst>
              <a:gd name="adj" fmla="val 20137"/>
            </a:avLst>
          </a:prstGeom>
          <a:solidFill>
            <a:srgbClr val="CC6600"/>
          </a:solidFill>
          <a:ln w="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59666" tIns="59666" rIns="59666" bIns="59666" rtlCol="0" anchor="ctr">
            <a:noAutofit/>
          </a:bodyPr>
          <a:lstStyle/>
          <a:p>
            <a:pPr algn="ctr"/>
            <a:endParaRPr lang="en-GB" sz="700" b="1" dirty="0">
              <a:solidFill>
                <a:srgbClr val="FFFFFF"/>
              </a:solidFill>
            </a:endParaRPr>
          </a:p>
        </p:txBody>
      </p:sp>
      <p:sp>
        <p:nvSpPr>
          <p:cNvPr id="930" name="Donut 929"/>
          <p:cNvSpPr>
            <a:spLocks noChangeAspect="1"/>
          </p:cNvSpPr>
          <p:nvPr/>
        </p:nvSpPr>
        <p:spPr>
          <a:xfrm>
            <a:off x="4029283" y="1845183"/>
            <a:ext cx="128208" cy="131146"/>
          </a:xfrm>
          <a:prstGeom prst="donut">
            <a:avLst>
              <a:gd name="adj" fmla="val 20137"/>
            </a:avLst>
          </a:prstGeom>
          <a:solidFill>
            <a:srgbClr val="CC6600"/>
          </a:solidFill>
          <a:ln w="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59666" tIns="59666" rIns="59666" bIns="59666" rtlCol="0" anchor="ctr">
            <a:noAutofit/>
          </a:bodyPr>
          <a:lstStyle/>
          <a:p>
            <a:pPr algn="ctr"/>
            <a:endParaRPr lang="en-GB" sz="700" b="1" dirty="0">
              <a:solidFill>
                <a:srgbClr val="FFFFFF"/>
              </a:solidFill>
            </a:endParaRPr>
          </a:p>
        </p:txBody>
      </p:sp>
      <p:sp>
        <p:nvSpPr>
          <p:cNvPr id="931" name="Donut 930"/>
          <p:cNvSpPr>
            <a:spLocks noChangeAspect="1"/>
          </p:cNvSpPr>
          <p:nvPr/>
        </p:nvSpPr>
        <p:spPr>
          <a:xfrm>
            <a:off x="4319083" y="1888316"/>
            <a:ext cx="128208" cy="131146"/>
          </a:xfrm>
          <a:prstGeom prst="donut">
            <a:avLst>
              <a:gd name="adj" fmla="val 20137"/>
            </a:avLst>
          </a:prstGeom>
          <a:solidFill>
            <a:srgbClr val="CC6600"/>
          </a:solidFill>
          <a:ln w="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59666" tIns="59666" rIns="59666" bIns="59666" rtlCol="0" anchor="ctr">
            <a:noAutofit/>
          </a:bodyPr>
          <a:lstStyle/>
          <a:p>
            <a:pPr algn="ctr"/>
            <a:endParaRPr lang="en-GB" sz="700" b="1" dirty="0">
              <a:solidFill>
                <a:srgbClr val="FFFFFF"/>
              </a:solidFill>
            </a:endParaRPr>
          </a:p>
        </p:txBody>
      </p:sp>
      <p:sp>
        <p:nvSpPr>
          <p:cNvPr id="932" name="Donut 931"/>
          <p:cNvSpPr>
            <a:spLocks noChangeAspect="1"/>
          </p:cNvSpPr>
          <p:nvPr/>
        </p:nvSpPr>
        <p:spPr>
          <a:xfrm>
            <a:off x="6784999" y="3453242"/>
            <a:ext cx="128208" cy="131146"/>
          </a:xfrm>
          <a:prstGeom prst="donut">
            <a:avLst>
              <a:gd name="adj" fmla="val 20137"/>
            </a:avLst>
          </a:prstGeom>
          <a:solidFill>
            <a:srgbClr val="CC6600"/>
          </a:solidFill>
          <a:ln w="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59666" tIns="59666" rIns="59666" bIns="59666" rtlCol="0" anchor="ctr">
            <a:noAutofit/>
          </a:bodyPr>
          <a:lstStyle/>
          <a:p>
            <a:pPr algn="ctr"/>
            <a:endParaRPr lang="en-GB" sz="700" b="1" dirty="0">
              <a:solidFill>
                <a:srgbClr val="FFFFFF"/>
              </a:solidFill>
            </a:endParaRPr>
          </a:p>
        </p:txBody>
      </p:sp>
      <p:sp>
        <p:nvSpPr>
          <p:cNvPr id="934" name="Donut 933"/>
          <p:cNvSpPr>
            <a:spLocks noChangeAspect="1"/>
          </p:cNvSpPr>
          <p:nvPr/>
        </p:nvSpPr>
        <p:spPr>
          <a:xfrm>
            <a:off x="7180098" y="2536388"/>
            <a:ext cx="128208" cy="131146"/>
          </a:xfrm>
          <a:prstGeom prst="donut">
            <a:avLst>
              <a:gd name="adj" fmla="val 20137"/>
            </a:avLst>
          </a:prstGeom>
          <a:solidFill>
            <a:srgbClr val="CC6600"/>
          </a:solidFill>
          <a:ln w="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59666" tIns="59666" rIns="59666" bIns="59666" rtlCol="0" anchor="ctr">
            <a:noAutofit/>
          </a:bodyPr>
          <a:lstStyle/>
          <a:p>
            <a:pPr algn="ctr"/>
            <a:endParaRPr lang="en-GB" sz="700" b="1" dirty="0">
              <a:solidFill>
                <a:srgbClr val="FFFFFF"/>
              </a:solidFill>
            </a:endParaRPr>
          </a:p>
        </p:txBody>
      </p:sp>
      <p:sp>
        <p:nvSpPr>
          <p:cNvPr id="206" name="TextBox 205"/>
          <p:cNvSpPr txBox="1"/>
          <p:nvPr/>
        </p:nvSpPr>
        <p:spPr>
          <a:xfrm>
            <a:off x="592670" y="5288467"/>
            <a:ext cx="2556000" cy="683389"/>
          </a:xfrm>
          <a:prstGeom prst="rect">
            <a:avLst/>
          </a:prstGeom>
          <a:noFill/>
        </p:spPr>
        <p:txBody>
          <a:bodyPr wrap="none" lIns="83034" tIns="41517" rIns="83034" bIns="41517" rtlCol="0">
            <a:noAutofit/>
          </a:bodyPr>
          <a:lstStyle/>
          <a:p>
            <a:r>
              <a:rPr lang="en-GB" sz="1100" dirty="0">
                <a:solidFill>
                  <a:srgbClr val="191919"/>
                </a:solidFill>
              </a:rPr>
              <a:t>Denmark, Finland, Norway, Sweden</a:t>
            </a:r>
          </a:p>
          <a:p>
            <a:r>
              <a:rPr lang="en-GB" sz="1100" dirty="0">
                <a:solidFill>
                  <a:srgbClr val="191919"/>
                </a:solidFill>
              </a:rPr>
              <a:t>Estonia, Latvia, Lithuania</a:t>
            </a:r>
          </a:p>
          <a:p>
            <a:r>
              <a:rPr lang="en-GB" sz="1100" dirty="0">
                <a:solidFill>
                  <a:srgbClr val="191919"/>
                </a:solidFill>
              </a:rPr>
              <a:t>Russia</a:t>
            </a:r>
          </a:p>
        </p:txBody>
      </p:sp>
      <p:sp>
        <p:nvSpPr>
          <p:cNvPr id="207" name="TextBox 206"/>
          <p:cNvSpPr txBox="1"/>
          <p:nvPr/>
        </p:nvSpPr>
        <p:spPr>
          <a:xfrm>
            <a:off x="592670" y="5040338"/>
            <a:ext cx="2556000" cy="314677"/>
          </a:xfrm>
          <a:prstGeom prst="rect">
            <a:avLst/>
          </a:prstGeom>
          <a:noFill/>
        </p:spPr>
        <p:txBody>
          <a:bodyPr wrap="square" lIns="83034" tIns="41517" rIns="83034" bIns="41517" rtlCol="0">
            <a:spAutoFit/>
          </a:bodyPr>
          <a:lstStyle/>
          <a:p>
            <a:r>
              <a:rPr lang="en-GB" sz="1500" dirty="0">
                <a:solidFill>
                  <a:srgbClr val="005284"/>
                </a:solidFill>
              </a:rPr>
              <a:t>Home markets</a:t>
            </a:r>
          </a:p>
        </p:txBody>
      </p:sp>
      <p:sp>
        <p:nvSpPr>
          <p:cNvPr id="208" name="TextBox 207"/>
          <p:cNvSpPr txBox="1"/>
          <p:nvPr/>
        </p:nvSpPr>
        <p:spPr>
          <a:xfrm>
            <a:off x="3448405" y="5288470"/>
            <a:ext cx="2556000" cy="611381"/>
          </a:xfrm>
          <a:prstGeom prst="rect">
            <a:avLst/>
          </a:prstGeom>
          <a:noFill/>
        </p:spPr>
        <p:txBody>
          <a:bodyPr wrap="none" lIns="83034" tIns="41517" rIns="83034" bIns="41517" rtlCol="0">
            <a:noAutofit/>
          </a:bodyPr>
          <a:lstStyle/>
          <a:p>
            <a:r>
              <a:rPr lang="en-GB" sz="1100" dirty="0">
                <a:solidFill>
                  <a:srgbClr val="191919"/>
                </a:solidFill>
              </a:rPr>
              <a:t>Frankfurt, Germany</a:t>
            </a:r>
          </a:p>
          <a:p>
            <a:r>
              <a:rPr lang="en-GB" sz="1100" dirty="0">
                <a:solidFill>
                  <a:srgbClr val="191919"/>
                </a:solidFill>
              </a:rPr>
              <a:t>London, United Kingdom</a:t>
            </a:r>
          </a:p>
          <a:p>
            <a:r>
              <a:rPr lang="en-GB" sz="1100" dirty="0">
                <a:solidFill>
                  <a:srgbClr val="191919"/>
                </a:solidFill>
              </a:rPr>
              <a:t>New York, USA</a:t>
            </a:r>
          </a:p>
          <a:p>
            <a:r>
              <a:rPr lang="en-GB" sz="1100" dirty="0">
                <a:solidFill>
                  <a:srgbClr val="191919"/>
                </a:solidFill>
              </a:rPr>
              <a:t>Shanghai, China</a:t>
            </a:r>
          </a:p>
          <a:p>
            <a:r>
              <a:rPr lang="en-GB" sz="1100" dirty="0">
                <a:solidFill>
                  <a:srgbClr val="191919"/>
                </a:solidFill>
              </a:rPr>
              <a:t>Singapore, Singapore</a:t>
            </a:r>
          </a:p>
          <a:p>
            <a:endParaRPr lang="en-GB" sz="1100" dirty="0">
              <a:solidFill>
                <a:srgbClr val="191919"/>
              </a:solidFill>
            </a:endParaRPr>
          </a:p>
        </p:txBody>
      </p:sp>
      <p:sp>
        <p:nvSpPr>
          <p:cNvPr id="209" name="TextBox 208"/>
          <p:cNvSpPr txBox="1"/>
          <p:nvPr/>
        </p:nvSpPr>
        <p:spPr>
          <a:xfrm>
            <a:off x="3448405" y="5040338"/>
            <a:ext cx="2556000" cy="314677"/>
          </a:xfrm>
          <a:prstGeom prst="rect">
            <a:avLst/>
          </a:prstGeom>
          <a:noFill/>
        </p:spPr>
        <p:txBody>
          <a:bodyPr wrap="square" lIns="83034" tIns="41517" rIns="83034" bIns="41517" rtlCol="0">
            <a:spAutoFit/>
          </a:bodyPr>
          <a:lstStyle/>
          <a:p>
            <a:r>
              <a:rPr lang="en-GB" sz="1500" dirty="0">
                <a:solidFill>
                  <a:srgbClr val="005284"/>
                </a:solidFill>
              </a:rPr>
              <a:t>Full service branches</a:t>
            </a:r>
          </a:p>
        </p:txBody>
      </p:sp>
      <p:sp>
        <p:nvSpPr>
          <p:cNvPr id="210" name="TextBox 209"/>
          <p:cNvSpPr txBox="1"/>
          <p:nvPr/>
        </p:nvSpPr>
        <p:spPr>
          <a:xfrm>
            <a:off x="6362705" y="5288467"/>
            <a:ext cx="2556000" cy="609917"/>
          </a:xfrm>
          <a:prstGeom prst="rect">
            <a:avLst/>
          </a:prstGeom>
          <a:noFill/>
        </p:spPr>
        <p:txBody>
          <a:bodyPr wrap="none" lIns="83034" tIns="41517" rIns="83034" bIns="41517" rtlCol="0">
            <a:noAutofit/>
          </a:bodyPr>
          <a:lstStyle/>
          <a:p>
            <a:r>
              <a:rPr lang="en-GB" sz="1100" dirty="0">
                <a:solidFill>
                  <a:srgbClr val="191919"/>
                </a:solidFill>
              </a:rPr>
              <a:t>Beijing, China</a:t>
            </a:r>
          </a:p>
          <a:p>
            <a:r>
              <a:rPr lang="en-GB" sz="1100" dirty="0">
                <a:solidFill>
                  <a:srgbClr val="191919"/>
                </a:solidFill>
              </a:rPr>
              <a:t>Luxembourg, Luxembourg</a:t>
            </a:r>
          </a:p>
          <a:p>
            <a:r>
              <a:rPr lang="en-GB" sz="1100" dirty="0">
                <a:solidFill>
                  <a:srgbClr val="191919"/>
                </a:solidFill>
              </a:rPr>
              <a:t>Sao Paulo, Brazil</a:t>
            </a:r>
          </a:p>
          <a:p>
            <a:endParaRPr lang="en-GB" sz="1100" dirty="0">
              <a:solidFill>
                <a:srgbClr val="191919"/>
              </a:solidFill>
            </a:endParaRPr>
          </a:p>
        </p:txBody>
      </p:sp>
      <p:sp>
        <p:nvSpPr>
          <p:cNvPr id="211" name="TextBox 210"/>
          <p:cNvSpPr txBox="1"/>
          <p:nvPr/>
        </p:nvSpPr>
        <p:spPr>
          <a:xfrm>
            <a:off x="6362705" y="5040339"/>
            <a:ext cx="2556000" cy="314677"/>
          </a:xfrm>
          <a:prstGeom prst="rect">
            <a:avLst/>
          </a:prstGeom>
          <a:noFill/>
        </p:spPr>
        <p:txBody>
          <a:bodyPr wrap="square" lIns="83034" tIns="41517" rIns="83034" bIns="41517" rtlCol="0">
            <a:spAutoFit/>
          </a:bodyPr>
          <a:lstStyle/>
          <a:p>
            <a:r>
              <a:rPr lang="en-GB" sz="1500" dirty="0">
                <a:solidFill>
                  <a:srgbClr val="005284"/>
                </a:solidFill>
              </a:rPr>
              <a:t>Other offices</a:t>
            </a:r>
          </a:p>
        </p:txBody>
      </p:sp>
      <p:sp>
        <p:nvSpPr>
          <p:cNvPr id="212" name="Donut 211"/>
          <p:cNvSpPr>
            <a:spLocks/>
          </p:cNvSpPr>
          <p:nvPr/>
        </p:nvSpPr>
        <p:spPr>
          <a:xfrm>
            <a:off x="5495755" y="5146849"/>
            <a:ext cx="136800" cy="136800"/>
          </a:xfrm>
          <a:prstGeom prst="donut">
            <a:avLst>
              <a:gd name="adj" fmla="val 20137"/>
            </a:avLst>
          </a:prstGeom>
          <a:solidFill>
            <a:srgbClr val="CC6600"/>
          </a:solidFill>
          <a:ln w="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59666" tIns="59666" rIns="59666" bIns="59666" rtlCol="0" anchor="ctr">
            <a:noAutofit/>
          </a:bodyPr>
          <a:lstStyle/>
          <a:p>
            <a:pPr algn="ctr"/>
            <a:endParaRPr lang="en-GB" sz="700" b="1" dirty="0">
              <a:solidFill>
                <a:srgbClr val="FFFFFF"/>
              </a:solidFill>
            </a:endParaRPr>
          </a:p>
        </p:txBody>
      </p:sp>
      <p:cxnSp>
        <p:nvCxnSpPr>
          <p:cNvPr id="213" name="Straight Connector 212"/>
          <p:cNvCxnSpPr/>
          <p:nvPr/>
        </p:nvCxnSpPr>
        <p:spPr>
          <a:xfrm>
            <a:off x="7716469" y="5180352"/>
            <a:ext cx="0" cy="105524"/>
          </a:xfrm>
          <a:prstGeom prst="line">
            <a:avLst/>
          </a:prstGeom>
          <a:ln w="34925">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269710" y="1897943"/>
            <a:ext cx="0" cy="105524"/>
          </a:xfrm>
          <a:prstGeom prst="line">
            <a:avLst/>
          </a:prstGeom>
          <a:ln w="34925">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082655" y="2229108"/>
            <a:ext cx="0" cy="105524"/>
          </a:xfrm>
          <a:prstGeom prst="line">
            <a:avLst/>
          </a:prstGeom>
          <a:ln w="34925">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8824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a:grpSpLocks noChangeAspect="1"/>
          </p:cNvGrpSpPr>
          <p:nvPr/>
        </p:nvGrpSpPr>
        <p:grpSpPr>
          <a:xfrm>
            <a:off x="2695512" y="2006948"/>
            <a:ext cx="3295194" cy="3246267"/>
            <a:chOff x="5091452" y="2204864"/>
            <a:chExt cx="1440000" cy="1440100"/>
          </a:xfrm>
          <a:solidFill>
            <a:srgbClr val="E4E3E3"/>
          </a:solidFill>
        </p:grpSpPr>
        <p:sp>
          <p:nvSpPr>
            <p:cNvPr id="34" name="Flowchart: Or 33"/>
            <p:cNvSpPr/>
            <p:nvPr/>
          </p:nvSpPr>
          <p:spPr>
            <a:xfrm>
              <a:off x="5091452" y="2204964"/>
              <a:ext cx="1440000" cy="1440000"/>
            </a:xfrm>
            <a:prstGeom prst="flowChartOr">
              <a:avLst/>
            </a:prstGeom>
            <a:grpFill/>
            <a:ln w="762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5" name="Oval 3"/>
            <p:cNvSpPr/>
            <p:nvPr/>
          </p:nvSpPr>
          <p:spPr>
            <a:xfrm>
              <a:off x="5827254" y="2207676"/>
              <a:ext cx="396000" cy="1437187"/>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548640 w 914400"/>
                <a:gd name="connsiteY4" fmla="*/ 91440 h 914400"/>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0" fmla="*/ 0 w 457200"/>
                <a:gd name="connsiteY0" fmla="*/ 0 h 914400"/>
                <a:gd name="connsiteX1" fmla="*/ 457200 w 457200"/>
                <a:gd name="connsiteY1" fmla="*/ 457200 h 914400"/>
                <a:gd name="connsiteX2" fmla="*/ 0 w 457200"/>
                <a:gd name="connsiteY2" fmla="*/ 914400 h 914400"/>
              </a:gdLst>
              <a:ahLst/>
              <a:cxnLst>
                <a:cxn ang="0">
                  <a:pos x="connsiteX0" y="connsiteY0"/>
                </a:cxn>
                <a:cxn ang="0">
                  <a:pos x="connsiteX1" y="connsiteY1"/>
                </a:cxn>
                <a:cxn ang="0">
                  <a:pos x="connsiteX2" y="connsiteY2"/>
                </a:cxn>
              </a:cxnLst>
              <a:rect l="l" t="t" r="r" b="b"/>
              <a:pathLst>
                <a:path w="457200" h="914400">
                  <a:moveTo>
                    <a:pt x="0" y="0"/>
                  </a:moveTo>
                  <a:cubicBezTo>
                    <a:pt x="252505" y="0"/>
                    <a:pt x="457200" y="204695"/>
                    <a:pt x="457200" y="457200"/>
                  </a:cubicBezTo>
                  <a:cubicBezTo>
                    <a:pt x="457200" y="709705"/>
                    <a:pt x="252505" y="914400"/>
                    <a:pt x="0" y="914400"/>
                  </a:cubicBezTo>
                </a:path>
              </a:pathLst>
            </a:custGeom>
            <a:noFill/>
            <a:ln w="762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6" name="Oval 3"/>
            <p:cNvSpPr/>
            <p:nvPr/>
          </p:nvSpPr>
          <p:spPr>
            <a:xfrm flipH="1">
              <a:off x="5404978" y="2204864"/>
              <a:ext cx="396000" cy="1437187"/>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548640 w 914400"/>
                <a:gd name="connsiteY4" fmla="*/ 91440 h 914400"/>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0" fmla="*/ 0 w 457200"/>
                <a:gd name="connsiteY0" fmla="*/ 0 h 914400"/>
                <a:gd name="connsiteX1" fmla="*/ 457200 w 457200"/>
                <a:gd name="connsiteY1" fmla="*/ 457200 h 914400"/>
                <a:gd name="connsiteX2" fmla="*/ 0 w 457200"/>
                <a:gd name="connsiteY2" fmla="*/ 914400 h 914400"/>
              </a:gdLst>
              <a:ahLst/>
              <a:cxnLst>
                <a:cxn ang="0">
                  <a:pos x="connsiteX0" y="connsiteY0"/>
                </a:cxn>
                <a:cxn ang="0">
                  <a:pos x="connsiteX1" y="connsiteY1"/>
                </a:cxn>
                <a:cxn ang="0">
                  <a:pos x="connsiteX2" y="connsiteY2"/>
                </a:cxn>
              </a:cxnLst>
              <a:rect l="l" t="t" r="r" b="b"/>
              <a:pathLst>
                <a:path w="457200" h="914400">
                  <a:moveTo>
                    <a:pt x="0" y="0"/>
                  </a:moveTo>
                  <a:cubicBezTo>
                    <a:pt x="252505" y="0"/>
                    <a:pt x="457200" y="204695"/>
                    <a:pt x="457200" y="457200"/>
                  </a:cubicBezTo>
                  <a:cubicBezTo>
                    <a:pt x="457200" y="709705"/>
                    <a:pt x="252505" y="914400"/>
                    <a:pt x="0" y="914400"/>
                  </a:cubicBezTo>
                </a:path>
              </a:pathLst>
            </a:custGeom>
            <a:noFill/>
            <a:ln w="762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cxnSp>
          <p:nvCxnSpPr>
            <p:cNvPr id="37" name="Straight Connector 36"/>
            <p:cNvCxnSpPr/>
            <p:nvPr/>
          </p:nvCxnSpPr>
          <p:spPr>
            <a:xfrm flipH="1">
              <a:off x="5167844" y="2608037"/>
              <a:ext cx="1274292" cy="0"/>
            </a:xfrm>
            <a:prstGeom prst="line">
              <a:avLst/>
            </a:prstGeom>
            <a:grpFill/>
            <a:ln w="76200">
              <a:solidFill>
                <a:srgbClr val="CCCCCC"/>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175756" y="3270356"/>
              <a:ext cx="1274292" cy="0"/>
            </a:xfrm>
            <a:prstGeom prst="line">
              <a:avLst/>
            </a:prstGeom>
            <a:grpFill/>
            <a:ln w="76200">
              <a:solidFill>
                <a:srgbClr val="CCCCCC"/>
              </a:solidFill>
              <a:tailEnd type="none"/>
            </a:ln>
          </p:spPr>
          <p:style>
            <a:lnRef idx="1">
              <a:schemeClr val="accent1"/>
            </a:lnRef>
            <a:fillRef idx="0">
              <a:schemeClr val="accent1"/>
            </a:fillRef>
            <a:effectRef idx="0">
              <a:schemeClr val="accent1"/>
            </a:effectRef>
            <a:fontRef idx="minor">
              <a:schemeClr val="tx1"/>
            </a:fontRef>
          </p:style>
        </p:cxnSp>
      </p:grpSp>
      <p:sp>
        <p:nvSpPr>
          <p:cNvPr id="67586" name="Title 8"/>
          <p:cNvSpPr>
            <a:spLocks noGrp="1"/>
          </p:cNvSpPr>
          <p:nvPr>
            <p:ph type="title" idx="4294967295"/>
          </p:nvPr>
        </p:nvSpPr>
        <p:spPr>
          <a:xfrm>
            <a:off x="286836" y="442766"/>
            <a:ext cx="8458200" cy="719138"/>
          </a:xfrm>
        </p:spPr>
        <p:txBody>
          <a:bodyPr lIns="83034" tIns="41517" rIns="83034" bIns="41517" anchor="t"/>
          <a:lstStyle/>
          <a:p>
            <a:r>
              <a:rPr lang="en-GB" dirty="0" smtClean="0">
                <a:solidFill>
                  <a:schemeClr val="tx1"/>
                </a:solidFill>
              </a:rPr>
              <a:t>Nordea is one of the Global Systemically </a:t>
            </a:r>
            <a:r>
              <a:rPr lang="en-GB" dirty="0">
                <a:solidFill>
                  <a:schemeClr val="tx1"/>
                </a:solidFill>
              </a:rPr>
              <a:t>Important </a:t>
            </a:r>
            <a:r>
              <a:rPr lang="en-GB" dirty="0" smtClean="0">
                <a:solidFill>
                  <a:schemeClr val="tx1"/>
                </a:solidFill>
              </a:rPr>
              <a:t>Banks</a:t>
            </a:r>
            <a:endParaRPr lang="en-US" sz="1500" b="0" dirty="0">
              <a:solidFill>
                <a:schemeClr val="tx1"/>
              </a:solidFill>
            </a:endParaRPr>
          </a:p>
        </p:txBody>
      </p:sp>
      <p:sp>
        <p:nvSpPr>
          <p:cNvPr id="67635" name="Text Box 40"/>
          <p:cNvSpPr txBox="1">
            <a:spLocks noChangeArrowheads="1"/>
          </p:cNvSpPr>
          <p:nvPr/>
        </p:nvSpPr>
        <p:spPr bwMode="auto">
          <a:xfrm>
            <a:off x="1323005" y="2667168"/>
            <a:ext cx="2821719" cy="2880320"/>
          </a:xfrm>
          <a:prstGeom prst="rect">
            <a:avLst/>
          </a:prstGeom>
          <a:noFill/>
          <a:ln>
            <a:noFill/>
          </a:ln>
          <a:extLst/>
        </p:spPr>
        <p:txBody>
          <a:bodyPr lIns="0" tIns="0" rIns="0" bIns="0" anchor="b" anchorCtr="0">
            <a:noAutofit/>
          </a:bodyPr>
          <a:lstStyle>
            <a:lvl1pPr>
              <a:defRPr sz="1200" b="1">
                <a:solidFill>
                  <a:schemeClr val="bg1"/>
                </a:solidFill>
                <a:latin typeface="Arial" pitchFamily="34" charset="0"/>
              </a:defRPr>
            </a:lvl1pPr>
            <a:lvl2pPr marL="742950" indent="-285750">
              <a:defRPr sz="1200" b="1">
                <a:solidFill>
                  <a:schemeClr val="bg1"/>
                </a:solidFill>
                <a:latin typeface="Arial" pitchFamily="34" charset="0"/>
              </a:defRPr>
            </a:lvl2pPr>
            <a:lvl3pPr marL="1143000" indent="-228600">
              <a:defRPr sz="1200" b="1">
                <a:solidFill>
                  <a:schemeClr val="bg1"/>
                </a:solidFill>
                <a:latin typeface="Arial" pitchFamily="34" charset="0"/>
              </a:defRPr>
            </a:lvl3pPr>
            <a:lvl4pPr marL="1600200" indent="-228600">
              <a:defRPr sz="1200" b="1">
                <a:solidFill>
                  <a:schemeClr val="bg1"/>
                </a:solidFill>
                <a:latin typeface="Arial" pitchFamily="34" charset="0"/>
              </a:defRPr>
            </a:lvl4pPr>
            <a:lvl5pPr marL="2057400" indent="-228600">
              <a:defRPr sz="1200" b="1">
                <a:solidFill>
                  <a:schemeClr val="bg1"/>
                </a:solidFill>
                <a:latin typeface="Arial" pitchFamily="34" charset="0"/>
              </a:defRPr>
            </a:lvl5pPr>
            <a:lvl6pPr marL="2514600" indent="-228600" eaLnBrk="0" fontAlgn="base" hangingPunct="0">
              <a:lnSpc>
                <a:spcPct val="60000"/>
              </a:lnSpc>
              <a:spcBef>
                <a:spcPct val="50000"/>
              </a:spcBef>
              <a:spcAft>
                <a:spcPct val="0"/>
              </a:spcAft>
              <a:defRPr sz="1200" b="1">
                <a:solidFill>
                  <a:schemeClr val="bg1"/>
                </a:solidFill>
                <a:latin typeface="Arial" pitchFamily="34" charset="0"/>
              </a:defRPr>
            </a:lvl6pPr>
            <a:lvl7pPr marL="2971800" indent="-228600" eaLnBrk="0" fontAlgn="base" hangingPunct="0">
              <a:lnSpc>
                <a:spcPct val="60000"/>
              </a:lnSpc>
              <a:spcBef>
                <a:spcPct val="50000"/>
              </a:spcBef>
              <a:spcAft>
                <a:spcPct val="0"/>
              </a:spcAft>
              <a:defRPr sz="1200" b="1">
                <a:solidFill>
                  <a:schemeClr val="bg1"/>
                </a:solidFill>
                <a:latin typeface="Arial" pitchFamily="34" charset="0"/>
              </a:defRPr>
            </a:lvl7pPr>
            <a:lvl8pPr marL="3429000" indent="-228600" eaLnBrk="0" fontAlgn="base" hangingPunct="0">
              <a:lnSpc>
                <a:spcPct val="60000"/>
              </a:lnSpc>
              <a:spcBef>
                <a:spcPct val="50000"/>
              </a:spcBef>
              <a:spcAft>
                <a:spcPct val="0"/>
              </a:spcAft>
              <a:defRPr sz="1200" b="1">
                <a:solidFill>
                  <a:schemeClr val="bg1"/>
                </a:solidFill>
                <a:latin typeface="Arial" pitchFamily="34" charset="0"/>
              </a:defRPr>
            </a:lvl8pPr>
            <a:lvl9pPr marL="3886200" indent="-228600" eaLnBrk="0" fontAlgn="base" hangingPunct="0">
              <a:lnSpc>
                <a:spcPct val="60000"/>
              </a:lnSpc>
              <a:spcBef>
                <a:spcPct val="50000"/>
              </a:spcBef>
              <a:spcAft>
                <a:spcPct val="0"/>
              </a:spcAft>
              <a:defRPr sz="1200" b="1">
                <a:solidFill>
                  <a:schemeClr val="bg1"/>
                </a:solidFill>
                <a:latin typeface="Arial" pitchFamily="34" charset="0"/>
              </a:defRPr>
            </a:lvl9pPr>
          </a:lstStyle>
          <a:p>
            <a:r>
              <a:rPr lang="en-GB" sz="900" b="0" dirty="0">
                <a:solidFill>
                  <a:srgbClr val="191919">
                    <a:lumMod val="90000"/>
                    <a:lumOff val="10000"/>
                  </a:srgbClr>
                </a:solidFill>
              </a:rPr>
              <a:t>Bank of America </a:t>
            </a:r>
          </a:p>
          <a:p>
            <a:r>
              <a:rPr lang="en-GB" sz="900" b="0" dirty="0">
                <a:solidFill>
                  <a:srgbClr val="191919">
                    <a:lumMod val="90000"/>
                    <a:lumOff val="10000"/>
                  </a:srgbClr>
                </a:solidFill>
              </a:rPr>
              <a:t>Bank of China </a:t>
            </a:r>
          </a:p>
          <a:p>
            <a:r>
              <a:rPr lang="en-GB" sz="900" b="0" dirty="0">
                <a:solidFill>
                  <a:srgbClr val="191919">
                    <a:lumMod val="90000"/>
                    <a:lumOff val="10000"/>
                  </a:srgbClr>
                </a:solidFill>
              </a:rPr>
              <a:t>Bank of NY Mellon </a:t>
            </a:r>
          </a:p>
          <a:p>
            <a:r>
              <a:rPr lang="en-GB" sz="900" b="0" dirty="0">
                <a:solidFill>
                  <a:srgbClr val="191919">
                    <a:lumMod val="90000"/>
                    <a:lumOff val="10000"/>
                  </a:srgbClr>
                </a:solidFill>
              </a:rPr>
              <a:t>Barclays </a:t>
            </a:r>
          </a:p>
          <a:p>
            <a:r>
              <a:rPr lang="en-GB" sz="900" b="0" dirty="0">
                <a:solidFill>
                  <a:srgbClr val="191919">
                    <a:lumMod val="90000"/>
                    <a:lumOff val="10000"/>
                  </a:srgbClr>
                </a:solidFill>
              </a:rPr>
              <a:t>BBVA </a:t>
            </a:r>
          </a:p>
          <a:p>
            <a:r>
              <a:rPr lang="en-GB" sz="900" b="0" dirty="0">
                <a:solidFill>
                  <a:srgbClr val="191919">
                    <a:lumMod val="90000"/>
                    <a:lumOff val="10000"/>
                  </a:srgbClr>
                </a:solidFill>
              </a:rPr>
              <a:t>BNP Paribas </a:t>
            </a:r>
          </a:p>
          <a:p>
            <a:r>
              <a:rPr lang="en-GB" sz="900" b="0" dirty="0">
                <a:solidFill>
                  <a:srgbClr val="191919">
                    <a:lumMod val="90000"/>
                    <a:lumOff val="10000"/>
                  </a:srgbClr>
                </a:solidFill>
              </a:rPr>
              <a:t>Citigroup </a:t>
            </a:r>
          </a:p>
          <a:p>
            <a:r>
              <a:rPr lang="en-GB" sz="900" b="0" dirty="0">
                <a:solidFill>
                  <a:srgbClr val="191919">
                    <a:lumMod val="90000"/>
                    <a:lumOff val="10000"/>
                  </a:srgbClr>
                </a:solidFill>
              </a:rPr>
              <a:t>Credit Suisse </a:t>
            </a:r>
          </a:p>
          <a:p>
            <a:r>
              <a:rPr lang="en-GB" sz="900" b="0" dirty="0">
                <a:solidFill>
                  <a:srgbClr val="191919">
                    <a:lumMod val="90000"/>
                    <a:lumOff val="10000"/>
                  </a:srgbClr>
                </a:solidFill>
              </a:rPr>
              <a:t>Deutsche Bank </a:t>
            </a:r>
          </a:p>
          <a:p>
            <a:r>
              <a:rPr lang="en-GB" sz="900" b="0" dirty="0">
                <a:solidFill>
                  <a:srgbClr val="191919">
                    <a:lumMod val="90000"/>
                    <a:lumOff val="10000"/>
                  </a:srgbClr>
                </a:solidFill>
              </a:rPr>
              <a:t>Goldman Sachs </a:t>
            </a:r>
          </a:p>
          <a:p>
            <a:r>
              <a:rPr lang="en-GB" sz="900" b="0" dirty="0">
                <a:solidFill>
                  <a:srgbClr val="191919">
                    <a:lumMod val="90000"/>
                    <a:lumOff val="10000"/>
                  </a:srgbClr>
                </a:solidFill>
              </a:rPr>
              <a:t>Group Crédit Agricole </a:t>
            </a:r>
          </a:p>
          <a:p>
            <a:r>
              <a:rPr lang="en-GB" sz="900" b="0" dirty="0">
                <a:solidFill>
                  <a:srgbClr val="191919">
                    <a:lumMod val="90000"/>
                    <a:lumOff val="10000"/>
                  </a:srgbClr>
                </a:solidFill>
              </a:rPr>
              <a:t>Groupe BPCE </a:t>
            </a:r>
          </a:p>
          <a:p>
            <a:r>
              <a:rPr lang="en-GB" sz="900" b="0" dirty="0">
                <a:solidFill>
                  <a:srgbClr val="191919">
                    <a:lumMod val="90000"/>
                    <a:lumOff val="10000"/>
                  </a:srgbClr>
                </a:solidFill>
              </a:rPr>
              <a:t>HSBC </a:t>
            </a:r>
            <a:br>
              <a:rPr lang="en-GB" sz="900" b="0" dirty="0">
                <a:solidFill>
                  <a:srgbClr val="191919">
                    <a:lumMod val="90000"/>
                    <a:lumOff val="10000"/>
                  </a:srgbClr>
                </a:solidFill>
              </a:rPr>
            </a:br>
            <a:r>
              <a:rPr lang="en-GB" sz="900" b="0" dirty="0">
                <a:solidFill>
                  <a:srgbClr val="191919">
                    <a:lumMod val="90000"/>
                    <a:lumOff val="10000"/>
                  </a:srgbClr>
                </a:solidFill>
              </a:rPr>
              <a:t>ING Bank </a:t>
            </a:r>
          </a:p>
          <a:p>
            <a:r>
              <a:rPr lang="en-GB" sz="900" b="0" dirty="0">
                <a:solidFill>
                  <a:srgbClr val="191919">
                    <a:lumMod val="90000"/>
                    <a:lumOff val="10000"/>
                  </a:srgbClr>
                </a:solidFill>
              </a:rPr>
              <a:t>Industrial and Commercial Bank of China</a:t>
            </a:r>
          </a:p>
        </p:txBody>
      </p:sp>
      <p:sp>
        <p:nvSpPr>
          <p:cNvPr id="42" name="Rectangle 41"/>
          <p:cNvSpPr/>
          <p:nvPr/>
        </p:nvSpPr>
        <p:spPr>
          <a:xfrm>
            <a:off x="4963515" y="4225234"/>
            <a:ext cx="2736344" cy="1364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690" tIns="32690" rIns="32690" bIns="32690" numCol="1" spcCol="0" rtlCol="0" fromWordArt="0" anchor="ctr" anchorCtr="0" forceAA="0" compatLnSpc="1">
            <a:prstTxWarp prst="textNoShape">
              <a:avLst/>
            </a:prstTxWarp>
            <a:noAutofit/>
          </a:bodyPr>
          <a:lstStyle/>
          <a:p>
            <a:pPr algn="r"/>
            <a:r>
              <a:rPr lang="en-GB" sz="2000" dirty="0">
                <a:solidFill>
                  <a:srgbClr val="005284"/>
                </a:solidFill>
              </a:rPr>
              <a:t>Impact</a:t>
            </a:r>
          </a:p>
          <a:p>
            <a:pPr algn="r"/>
            <a:r>
              <a:rPr lang="en-GB" sz="1500" dirty="0">
                <a:solidFill>
                  <a:srgbClr val="191919">
                    <a:lumMod val="90000"/>
                    <a:lumOff val="10000"/>
                  </a:srgbClr>
                </a:solidFill>
              </a:rPr>
              <a:t>More capital</a:t>
            </a:r>
          </a:p>
          <a:p>
            <a:pPr algn="r"/>
            <a:r>
              <a:rPr lang="en-GB" sz="1500" dirty="0">
                <a:solidFill>
                  <a:srgbClr val="191919">
                    <a:lumMod val="90000"/>
                    <a:lumOff val="10000"/>
                  </a:srgbClr>
                </a:solidFill>
              </a:rPr>
              <a:t>Strong funding signal</a:t>
            </a:r>
          </a:p>
          <a:p>
            <a:pPr algn="r"/>
            <a:r>
              <a:rPr lang="en-GB" sz="1500" dirty="0">
                <a:solidFill>
                  <a:srgbClr val="191919">
                    <a:lumMod val="90000"/>
                    <a:lumOff val="10000"/>
                  </a:srgbClr>
                </a:solidFill>
              </a:rPr>
              <a:t>Increased supervision</a:t>
            </a:r>
          </a:p>
          <a:p>
            <a:pPr algn="r"/>
            <a:r>
              <a:rPr lang="en-GB" sz="1500" dirty="0">
                <a:solidFill>
                  <a:srgbClr val="191919">
                    <a:lumMod val="90000"/>
                    <a:lumOff val="10000"/>
                  </a:srgbClr>
                </a:solidFill>
              </a:rPr>
              <a:t>Recovery &amp; resolution plans</a:t>
            </a:r>
          </a:p>
        </p:txBody>
      </p:sp>
      <p:grpSp>
        <p:nvGrpSpPr>
          <p:cNvPr id="45" name="Group 44"/>
          <p:cNvGrpSpPr/>
          <p:nvPr/>
        </p:nvGrpSpPr>
        <p:grpSpPr>
          <a:xfrm>
            <a:off x="971603" y="1794513"/>
            <a:ext cx="2057579" cy="891183"/>
            <a:chOff x="818631" y="4471813"/>
            <a:chExt cx="2057580" cy="891183"/>
          </a:xfrm>
        </p:grpSpPr>
        <p:sp>
          <p:nvSpPr>
            <p:cNvPr id="46" name="TextBox 45"/>
            <p:cNvSpPr txBox="1"/>
            <p:nvPr/>
          </p:nvSpPr>
          <p:spPr>
            <a:xfrm>
              <a:off x="1979812" y="4471813"/>
              <a:ext cx="896399" cy="656590"/>
            </a:xfrm>
            <a:prstGeom prst="rect">
              <a:avLst/>
            </a:prstGeom>
            <a:noFill/>
          </p:spPr>
          <p:txBody>
            <a:bodyPr wrap="none" rtlCol="0">
              <a:spAutoFit/>
            </a:bodyPr>
            <a:lstStyle>
              <a:defPPr>
                <a:defRPr lang="en-US"/>
              </a:defPPr>
              <a:lvl1pPr algn="r">
                <a:lnSpc>
                  <a:spcPts val="1000"/>
                </a:lnSpc>
                <a:defRPr sz="1000"/>
              </a:lvl1pPr>
            </a:lstStyle>
            <a:p>
              <a:pPr algn="l">
                <a:lnSpc>
                  <a:spcPts val="1090"/>
                </a:lnSpc>
              </a:pPr>
              <a:r>
                <a:rPr lang="en-GB" dirty="0">
                  <a:solidFill>
                    <a:srgbClr val="191919"/>
                  </a:solidFill>
                </a:rPr>
                <a:t>Global</a:t>
              </a:r>
              <a:br>
                <a:rPr lang="en-GB" dirty="0">
                  <a:solidFill>
                    <a:srgbClr val="191919"/>
                  </a:solidFill>
                </a:rPr>
              </a:br>
              <a:r>
                <a:rPr lang="en-GB" dirty="0">
                  <a:solidFill>
                    <a:srgbClr val="191919"/>
                  </a:solidFill>
                </a:rPr>
                <a:t>Systemically</a:t>
              </a:r>
              <a:br>
                <a:rPr lang="en-GB" dirty="0">
                  <a:solidFill>
                    <a:srgbClr val="191919"/>
                  </a:solidFill>
                </a:rPr>
              </a:br>
              <a:r>
                <a:rPr lang="en-GB" dirty="0">
                  <a:solidFill>
                    <a:srgbClr val="191919"/>
                  </a:solidFill>
                </a:rPr>
                <a:t>Important</a:t>
              </a:r>
              <a:br>
                <a:rPr lang="en-GB" dirty="0">
                  <a:solidFill>
                    <a:srgbClr val="191919"/>
                  </a:solidFill>
                </a:rPr>
              </a:br>
              <a:r>
                <a:rPr lang="en-GB" dirty="0">
                  <a:solidFill>
                    <a:srgbClr val="191919"/>
                  </a:solidFill>
                </a:rPr>
                <a:t>Banks</a:t>
              </a:r>
            </a:p>
          </p:txBody>
        </p:sp>
        <p:sp>
          <p:nvSpPr>
            <p:cNvPr id="47" name="Rectangle 43"/>
            <p:cNvSpPr>
              <a:spLocks noChangeArrowheads="1"/>
            </p:cNvSpPr>
            <p:nvPr/>
          </p:nvSpPr>
          <p:spPr bwMode="ltGray">
            <a:xfrm>
              <a:off x="818631" y="4714996"/>
              <a:ext cx="1266561" cy="648000"/>
            </a:xfrm>
            <a:prstGeom prst="rect">
              <a:avLst/>
            </a:prstGeom>
            <a:noFill/>
            <a:ln w="12700">
              <a:noFill/>
              <a:miter lim="800000"/>
              <a:headEnd/>
              <a:tailEnd/>
            </a:ln>
            <a:effectLst/>
          </p:spPr>
          <p:txBody>
            <a:bodyPr lIns="45720" tIns="27432" rIns="45720" bIns="27432" anchor="ctr"/>
            <a:lstStyle/>
            <a:p>
              <a:pPr algn="r" eaLnBrk="0" hangingPunct="0">
                <a:lnSpc>
                  <a:spcPts val="1544"/>
                </a:lnSpc>
              </a:pPr>
              <a:r>
                <a:rPr lang="en-GB" sz="5900" dirty="0">
                  <a:solidFill>
                    <a:srgbClr val="005284"/>
                  </a:solidFill>
                  <a:ea typeface="SC STKaiti" pitchFamily="2" charset="-122"/>
                </a:rPr>
                <a:t>29</a:t>
              </a:r>
              <a:endParaRPr lang="en-GB" sz="5900" baseline="30000" dirty="0">
                <a:solidFill>
                  <a:srgbClr val="005284"/>
                </a:solidFill>
                <a:ea typeface="SC STKaiti" pitchFamily="2" charset="-122"/>
              </a:endParaRPr>
            </a:p>
          </p:txBody>
        </p:sp>
      </p:grpSp>
      <p:sp>
        <p:nvSpPr>
          <p:cNvPr id="2" name="Rectangle 1"/>
          <p:cNvSpPr/>
          <p:nvPr/>
        </p:nvSpPr>
        <p:spPr>
          <a:xfrm>
            <a:off x="5935872" y="1776818"/>
            <a:ext cx="1800200" cy="2161337"/>
          </a:xfrm>
          <a:prstGeom prst="rect">
            <a:avLst/>
          </a:prstGeom>
        </p:spPr>
        <p:txBody>
          <a:bodyPr wrap="square" lIns="83034" tIns="41517" rIns="83034" bIns="41517">
            <a:spAutoFit/>
          </a:bodyPr>
          <a:lstStyle/>
          <a:p>
            <a:pPr algn="r"/>
            <a:r>
              <a:rPr lang="en-GB" sz="900" dirty="0">
                <a:solidFill>
                  <a:srgbClr val="191919"/>
                </a:solidFill>
              </a:rPr>
              <a:t>JP Morgan Chase </a:t>
            </a:r>
          </a:p>
          <a:p>
            <a:pPr algn="r"/>
            <a:r>
              <a:rPr lang="en-GB" sz="900" dirty="0">
                <a:solidFill>
                  <a:srgbClr val="191919"/>
                </a:solidFill>
              </a:rPr>
              <a:t>Mitsubishi UFJ FG </a:t>
            </a:r>
          </a:p>
          <a:p>
            <a:pPr algn="r"/>
            <a:r>
              <a:rPr lang="en-GB" sz="900" dirty="0">
                <a:solidFill>
                  <a:srgbClr val="191919"/>
                </a:solidFill>
              </a:rPr>
              <a:t>Mizuho FG </a:t>
            </a:r>
          </a:p>
          <a:p>
            <a:pPr algn="r"/>
            <a:r>
              <a:rPr lang="en-GB" sz="900" dirty="0">
                <a:solidFill>
                  <a:srgbClr val="191919"/>
                </a:solidFill>
              </a:rPr>
              <a:t>Morgan Stanley </a:t>
            </a:r>
          </a:p>
          <a:p>
            <a:pPr algn="r"/>
            <a:r>
              <a:rPr lang="en-GB" sz="1800" b="1" dirty="0">
                <a:solidFill>
                  <a:srgbClr val="FF0000"/>
                </a:solidFill>
              </a:rPr>
              <a:t>Nordea</a:t>
            </a:r>
            <a:r>
              <a:rPr lang="en-GB" sz="1200" b="1" dirty="0">
                <a:solidFill>
                  <a:srgbClr val="CC6600"/>
                </a:solidFill>
              </a:rPr>
              <a:t> </a:t>
            </a:r>
          </a:p>
          <a:p>
            <a:pPr algn="r"/>
            <a:r>
              <a:rPr lang="en-GB" sz="900" dirty="0">
                <a:solidFill>
                  <a:srgbClr val="191919"/>
                </a:solidFill>
              </a:rPr>
              <a:t>Royal Bank of Scotland </a:t>
            </a:r>
          </a:p>
          <a:p>
            <a:pPr algn="r"/>
            <a:r>
              <a:rPr lang="en-GB" sz="900" dirty="0">
                <a:solidFill>
                  <a:srgbClr val="191919"/>
                </a:solidFill>
              </a:rPr>
              <a:t>Santander </a:t>
            </a:r>
          </a:p>
          <a:p>
            <a:pPr algn="r"/>
            <a:r>
              <a:rPr lang="en-GB" sz="900" dirty="0">
                <a:solidFill>
                  <a:srgbClr val="191919"/>
                </a:solidFill>
              </a:rPr>
              <a:t>Société Générale </a:t>
            </a:r>
          </a:p>
          <a:p>
            <a:pPr algn="r"/>
            <a:r>
              <a:rPr lang="en-GB" sz="900" dirty="0">
                <a:solidFill>
                  <a:srgbClr val="191919"/>
                </a:solidFill>
              </a:rPr>
              <a:t>Standard Chartered </a:t>
            </a:r>
          </a:p>
          <a:p>
            <a:pPr algn="r"/>
            <a:r>
              <a:rPr lang="en-GB" sz="900" dirty="0">
                <a:solidFill>
                  <a:srgbClr val="191919"/>
                </a:solidFill>
              </a:rPr>
              <a:t>State Street </a:t>
            </a:r>
          </a:p>
          <a:p>
            <a:pPr algn="r"/>
            <a:r>
              <a:rPr lang="en-GB" sz="900" dirty="0">
                <a:solidFill>
                  <a:srgbClr val="191919"/>
                </a:solidFill>
              </a:rPr>
              <a:t>Sumitomo Mitsui FG </a:t>
            </a:r>
          </a:p>
          <a:p>
            <a:pPr algn="r"/>
            <a:r>
              <a:rPr lang="en-GB" sz="900" dirty="0">
                <a:solidFill>
                  <a:srgbClr val="191919"/>
                </a:solidFill>
              </a:rPr>
              <a:t>UBS </a:t>
            </a:r>
          </a:p>
          <a:p>
            <a:pPr algn="r"/>
            <a:r>
              <a:rPr lang="en-GB" sz="900" dirty="0">
                <a:solidFill>
                  <a:srgbClr val="191919"/>
                </a:solidFill>
              </a:rPr>
              <a:t>Unicredit Group </a:t>
            </a:r>
          </a:p>
          <a:p>
            <a:pPr algn="r"/>
            <a:r>
              <a:rPr lang="en-GB" sz="900" dirty="0">
                <a:solidFill>
                  <a:srgbClr val="191919"/>
                </a:solidFill>
              </a:rPr>
              <a:t>Wells Fargo</a:t>
            </a:r>
          </a:p>
        </p:txBody>
      </p:sp>
    </p:spTree>
    <p:extLst>
      <p:ext uri="{BB962C8B-B14F-4D97-AF65-F5344CB8AC3E}">
        <p14:creationId xmlns:p14="http://schemas.microsoft.com/office/powerpoint/2010/main" val="124400651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4"/>
          <p:cNvGraphicFramePr/>
          <p:nvPr>
            <p:extLst>
              <p:ext uri="{D42A27DB-BD31-4B8C-83A1-F6EECF244321}">
                <p14:modId xmlns:p14="http://schemas.microsoft.com/office/powerpoint/2010/main" val="2349421134"/>
              </p:ext>
            </p:extLst>
          </p:nvPr>
        </p:nvGraphicFramePr>
        <p:xfrm>
          <a:off x="1108591" y="1936016"/>
          <a:ext cx="7459146" cy="34496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3052930140"/>
              </p:ext>
            </p:extLst>
          </p:nvPr>
        </p:nvGraphicFramePr>
        <p:xfrm>
          <a:off x="1604" y="1599"/>
          <a:ext cx="1587" cy="1587"/>
        </p:xfrm>
        <a:graphic>
          <a:graphicData uri="http://schemas.openxmlformats.org/presentationml/2006/ole">
            <mc:AlternateContent xmlns:mc="http://schemas.openxmlformats.org/markup-compatibility/2006">
              <mc:Choice xmlns:v="urn:schemas-microsoft-com:vml" Requires="v">
                <p:oleObj spid="_x0000_s2665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04" y="1599"/>
                        <a:ext cx="1587" cy="1587"/>
                      </a:xfrm>
                      <a:prstGeom prst="rect">
                        <a:avLst/>
                      </a:prstGeom>
                    </p:spPr>
                  </p:pic>
                </p:oleObj>
              </mc:Fallback>
            </mc:AlternateContent>
          </a:graphicData>
        </a:graphic>
      </p:graphicFrame>
      <p:sp>
        <p:nvSpPr>
          <p:cNvPr id="6" name="Rubrik 5"/>
          <p:cNvSpPr>
            <a:spLocks noGrp="1"/>
          </p:cNvSpPr>
          <p:nvPr>
            <p:ph type="title"/>
          </p:nvPr>
        </p:nvSpPr>
        <p:spPr>
          <a:xfrm>
            <a:off x="611125" y="233373"/>
            <a:ext cx="8461375" cy="585787"/>
          </a:xfrm>
        </p:spPr>
        <p:txBody>
          <a:bodyPr/>
          <a:lstStyle/>
          <a:p>
            <a:r>
              <a:rPr lang="en-GB" sz="2400" b="0" dirty="0" smtClean="0"/>
              <a:t>Strong Nordea track record</a:t>
            </a:r>
            <a:endParaRPr lang="en-GB" sz="2400" b="0" dirty="0"/>
          </a:p>
        </p:txBody>
      </p:sp>
      <p:sp>
        <p:nvSpPr>
          <p:cNvPr id="51" name="Rectangle 30"/>
          <p:cNvSpPr>
            <a:spLocks noChangeArrowheads="1"/>
          </p:cNvSpPr>
          <p:nvPr/>
        </p:nvSpPr>
        <p:spPr bwMode="ltGray">
          <a:xfrm>
            <a:off x="601670" y="1088740"/>
            <a:ext cx="7931143" cy="365760"/>
          </a:xfrm>
          <a:prstGeom prst="rect">
            <a:avLst/>
          </a:prstGeom>
          <a:solidFill>
            <a:srgbClr val="0060A1"/>
          </a:solidFill>
          <a:ln w="12700">
            <a:noFill/>
            <a:miter lim="800000"/>
            <a:headEnd/>
            <a:tailEnd/>
          </a:ln>
          <a:effectLst/>
        </p:spPr>
        <p:txBody>
          <a:bodyPr lIns="45720" tIns="27432" rIns="0" bIns="27432" anchor="ctr"/>
          <a:lstStyle/>
          <a:p>
            <a:pPr eaLnBrk="0" hangingPunct="0"/>
            <a:r>
              <a:rPr lang="en-GB" sz="1400" b="1" dirty="0">
                <a:solidFill>
                  <a:srgbClr val="FFFFFF"/>
                </a:solidFill>
                <a:latin typeface="Arial"/>
                <a:ea typeface="SC STKaiti" pitchFamily="2" charset="-122"/>
                <a:cs typeface="Arial"/>
              </a:rPr>
              <a:t>Strong capital generation</a:t>
            </a:r>
            <a:r>
              <a:rPr lang="en-GB" sz="1400" b="1" baseline="30000" dirty="0">
                <a:solidFill>
                  <a:srgbClr val="FFFFFF"/>
                </a:solidFill>
                <a:latin typeface="Arial"/>
                <a:ea typeface="SC STKaiti" pitchFamily="2" charset="-122"/>
                <a:cs typeface="Arial"/>
              </a:rPr>
              <a:t> </a:t>
            </a:r>
            <a:r>
              <a:rPr lang="en-GB" sz="1400" b="1" dirty="0">
                <a:solidFill>
                  <a:srgbClr val="FFFFFF"/>
                </a:solidFill>
                <a:latin typeface="Arial"/>
                <a:ea typeface="SC STKaiti" pitchFamily="2" charset="-122"/>
                <a:cs typeface="Arial"/>
              </a:rPr>
              <a:t>and stable returns at low risk</a:t>
            </a:r>
            <a:r>
              <a:rPr lang="en-GB" sz="1400" b="1" baseline="30000" dirty="0">
                <a:solidFill>
                  <a:srgbClr val="FFFFFF"/>
                </a:solidFill>
                <a:latin typeface="Arial"/>
                <a:ea typeface="SC STKaiti" pitchFamily="2" charset="-122"/>
                <a:cs typeface="Arial"/>
              </a:rPr>
              <a:t>1</a:t>
            </a:r>
            <a:endParaRPr lang="en-GB" sz="1400" b="1" dirty="0">
              <a:solidFill>
                <a:srgbClr val="FFFFFF"/>
              </a:solidFill>
              <a:latin typeface="Arial"/>
              <a:ea typeface="SC STKaiti" pitchFamily="2" charset="-122"/>
              <a:cs typeface="Arial"/>
            </a:endParaRPr>
          </a:p>
        </p:txBody>
      </p:sp>
      <p:grpSp>
        <p:nvGrpSpPr>
          <p:cNvPr id="3" name="Group 2"/>
          <p:cNvGrpSpPr/>
          <p:nvPr/>
        </p:nvGrpSpPr>
        <p:grpSpPr>
          <a:xfrm>
            <a:off x="606301" y="1669059"/>
            <a:ext cx="2435529" cy="246221"/>
            <a:chOff x="390854" y="1645531"/>
            <a:chExt cx="2435529" cy="246221"/>
          </a:xfrm>
        </p:grpSpPr>
        <p:sp>
          <p:nvSpPr>
            <p:cNvPr id="66" name="Rektangel 65"/>
            <p:cNvSpPr/>
            <p:nvPr/>
          </p:nvSpPr>
          <p:spPr bwMode="ltGray">
            <a:xfrm>
              <a:off x="390854" y="1695282"/>
              <a:ext cx="262197" cy="166767"/>
            </a:xfrm>
            <a:prstGeom prst="rect">
              <a:avLst/>
            </a:prstGeom>
            <a:solidFill>
              <a:srgbClr val="779ABC"/>
            </a:solidFill>
            <a:ln w="12700">
              <a:solidFill>
                <a:srgbClr val="779ABC"/>
              </a:solidFill>
              <a:miter lim="800000"/>
              <a:headEnd/>
              <a:tailEnd/>
            </a:ln>
            <a:effectLst/>
          </p:spPr>
          <p:txBody>
            <a:bodyPr lIns="45720" tIns="27432" rIns="0" bIns="27432" rtlCol="0" anchor="ctr"/>
            <a:lstStyle/>
            <a:p>
              <a:pPr algn="ctr" eaLnBrk="0" hangingPunct="0"/>
              <a:endParaRPr lang="en-GB" sz="1000" b="1" dirty="0">
                <a:solidFill>
                  <a:srgbClr val="FFFFFF"/>
                </a:solidFill>
                <a:latin typeface="Arial"/>
                <a:ea typeface="SC STKaiti" pitchFamily="2" charset="-122"/>
                <a:cs typeface="Arial"/>
              </a:endParaRPr>
            </a:p>
          </p:txBody>
        </p:sp>
        <p:sp>
          <p:nvSpPr>
            <p:cNvPr id="67" name="Rektangel 66"/>
            <p:cNvSpPr/>
            <p:nvPr/>
          </p:nvSpPr>
          <p:spPr>
            <a:xfrm>
              <a:off x="620286" y="1645531"/>
              <a:ext cx="2206097" cy="246221"/>
            </a:xfrm>
            <a:prstGeom prst="rect">
              <a:avLst/>
            </a:prstGeom>
          </p:spPr>
          <p:txBody>
            <a:bodyPr wrap="square">
              <a:spAutoFit/>
            </a:bodyPr>
            <a:lstStyle/>
            <a:p>
              <a:pPr>
                <a:spcBef>
                  <a:spcPts val="400"/>
                </a:spcBef>
                <a:spcAft>
                  <a:spcPts val="800"/>
                </a:spcAft>
                <a:buClr>
                  <a:srgbClr val="E16A03"/>
                </a:buClr>
              </a:pPr>
              <a:r>
                <a:rPr lang="en-US" sz="1000" dirty="0">
                  <a:solidFill>
                    <a:srgbClr val="191919"/>
                  </a:solidFill>
                  <a:latin typeface="Arial"/>
                  <a:cs typeface="Arial"/>
                </a:rPr>
                <a:t>Acc. dividend, </a:t>
              </a:r>
              <a:r>
                <a:rPr lang="en-US" sz="1000" dirty="0" err="1">
                  <a:solidFill>
                    <a:srgbClr val="191919"/>
                  </a:solidFill>
                  <a:latin typeface="Arial"/>
                  <a:cs typeface="Arial"/>
                </a:rPr>
                <a:t>EURbn</a:t>
              </a:r>
              <a:endParaRPr lang="en-GB" sz="1000" dirty="0">
                <a:solidFill>
                  <a:srgbClr val="191919"/>
                </a:solidFill>
                <a:latin typeface="Arial"/>
                <a:cs typeface="Arial"/>
              </a:endParaRPr>
            </a:p>
          </p:txBody>
        </p:sp>
      </p:grpSp>
      <p:grpSp>
        <p:nvGrpSpPr>
          <p:cNvPr id="4" name="Group 3"/>
          <p:cNvGrpSpPr/>
          <p:nvPr/>
        </p:nvGrpSpPr>
        <p:grpSpPr>
          <a:xfrm>
            <a:off x="2856940" y="1674406"/>
            <a:ext cx="2120105" cy="246221"/>
            <a:chOff x="775854" y="1901629"/>
            <a:chExt cx="2120105" cy="246221"/>
          </a:xfrm>
        </p:grpSpPr>
        <p:sp>
          <p:nvSpPr>
            <p:cNvPr id="68" name="Rektangel 67"/>
            <p:cNvSpPr/>
            <p:nvPr/>
          </p:nvSpPr>
          <p:spPr bwMode="ltGray">
            <a:xfrm>
              <a:off x="775854" y="1946033"/>
              <a:ext cx="262197" cy="166767"/>
            </a:xfrm>
            <a:prstGeom prst="rect">
              <a:avLst/>
            </a:prstGeom>
            <a:solidFill>
              <a:schemeClr val="accent2"/>
            </a:solidFill>
            <a:ln w="12700">
              <a:solidFill>
                <a:schemeClr val="accent2"/>
              </a:solidFill>
              <a:miter lim="800000"/>
              <a:headEnd/>
              <a:tailEnd/>
            </a:ln>
            <a:effectLst/>
          </p:spPr>
          <p:txBody>
            <a:bodyPr lIns="45720" tIns="27432" rIns="0" bIns="27432" rtlCol="0" anchor="ctr"/>
            <a:lstStyle/>
            <a:p>
              <a:pPr algn="ctr" eaLnBrk="0" hangingPunct="0"/>
              <a:endParaRPr lang="en-GB" sz="1000" b="1" dirty="0">
                <a:solidFill>
                  <a:srgbClr val="FFFFFF"/>
                </a:solidFill>
                <a:latin typeface="Arial"/>
                <a:ea typeface="SC STKaiti" pitchFamily="2" charset="-122"/>
                <a:cs typeface="Arial"/>
              </a:endParaRPr>
            </a:p>
          </p:txBody>
        </p:sp>
        <p:sp>
          <p:nvSpPr>
            <p:cNvPr id="69" name="Rektangel 68"/>
            <p:cNvSpPr/>
            <p:nvPr/>
          </p:nvSpPr>
          <p:spPr>
            <a:xfrm>
              <a:off x="1005286" y="1901629"/>
              <a:ext cx="1890673" cy="246221"/>
            </a:xfrm>
            <a:prstGeom prst="rect">
              <a:avLst/>
            </a:prstGeom>
          </p:spPr>
          <p:txBody>
            <a:bodyPr wrap="square">
              <a:spAutoFit/>
            </a:bodyPr>
            <a:lstStyle/>
            <a:p>
              <a:pPr>
                <a:spcBef>
                  <a:spcPts val="400"/>
                </a:spcBef>
                <a:spcAft>
                  <a:spcPts val="800"/>
                </a:spcAft>
                <a:buClr>
                  <a:srgbClr val="E16A03"/>
                </a:buClr>
              </a:pPr>
              <a:r>
                <a:rPr lang="en-US" sz="1000" dirty="0">
                  <a:solidFill>
                    <a:srgbClr val="191919"/>
                  </a:solidFill>
                  <a:latin typeface="Arial"/>
                  <a:cs typeface="Arial"/>
                </a:rPr>
                <a:t>Acc. equity, </a:t>
              </a:r>
              <a:r>
                <a:rPr lang="en-US" sz="1000" dirty="0" err="1">
                  <a:solidFill>
                    <a:srgbClr val="191919"/>
                  </a:solidFill>
                  <a:latin typeface="Arial"/>
                  <a:cs typeface="Arial"/>
                </a:rPr>
                <a:t>EURbn</a:t>
              </a:r>
              <a:endParaRPr lang="en-GB" sz="1000" dirty="0">
                <a:solidFill>
                  <a:srgbClr val="191919"/>
                </a:solidFill>
                <a:latin typeface="Arial"/>
                <a:cs typeface="Arial"/>
              </a:endParaRPr>
            </a:p>
          </p:txBody>
        </p:sp>
      </p:grpSp>
      <p:cxnSp>
        <p:nvCxnSpPr>
          <p:cNvPr id="70" name="Rak 69"/>
          <p:cNvCxnSpPr/>
          <p:nvPr/>
        </p:nvCxnSpPr>
        <p:spPr>
          <a:xfrm flipV="1">
            <a:off x="1426335" y="1750377"/>
            <a:ext cx="6548072" cy="1588613"/>
          </a:xfrm>
          <a:prstGeom prst="line">
            <a:avLst/>
          </a:prstGeom>
          <a:ln w="28575">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Ellips 70"/>
          <p:cNvSpPr/>
          <p:nvPr/>
        </p:nvSpPr>
        <p:spPr bwMode="ltGray">
          <a:xfrm rot="20786868">
            <a:off x="3806912" y="2367611"/>
            <a:ext cx="1469169" cy="403241"/>
          </a:xfrm>
          <a:prstGeom prst="ellipse">
            <a:avLst/>
          </a:prstGeom>
          <a:solidFill>
            <a:schemeClr val="tx2">
              <a:lumMod val="60000"/>
              <a:lumOff val="40000"/>
            </a:schemeClr>
          </a:solidFill>
          <a:ln w="28575">
            <a:solidFill>
              <a:schemeClr val="tx2">
                <a:lumMod val="60000"/>
                <a:lumOff val="40000"/>
              </a:schemeClr>
            </a:solidFill>
            <a:miter lim="800000"/>
            <a:headEnd/>
            <a:tailEnd/>
          </a:ln>
          <a:effectLst/>
        </p:spPr>
        <p:txBody>
          <a:bodyPr lIns="45720" tIns="27432" rIns="0" bIns="27432" rtlCol="0" anchor="ctr"/>
          <a:lstStyle/>
          <a:p>
            <a:pPr algn="ctr" eaLnBrk="0" hangingPunct="0"/>
            <a:r>
              <a:rPr lang="sv-SE" sz="1400" b="1" dirty="0">
                <a:solidFill>
                  <a:srgbClr val="FFFFFF"/>
                </a:solidFill>
                <a:latin typeface="Arial"/>
                <a:ea typeface="SC STKaiti" pitchFamily="2" charset="-122"/>
                <a:cs typeface="Arial"/>
              </a:rPr>
              <a:t>CAGR</a:t>
            </a:r>
            <a:r>
              <a:rPr lang="sv-SE" sz="1400" b="1" baseline="30000" dirty="0">
                <a:solidFill>
                  <a:srgbClr val="FFFFFF"/>
                </a:solidFill>
                <a:latin typeface="Arial"/>
                <a:ea typeface="SC STKaiti" pitchFamily="2" charset="-122"/>
                <a:cs typeface="Arial"/>
              </a:rPr>
              <a:t>1</a:t>
            </a:r>
            <a:r>
              <a:rPr lang="sv-SE" sz="1400" b="1" dirty="0">
                <a:solidFill>
                  <a:srgbClr val="FFFFFF"/>
                </a:solidFill>
                <a:latin typeface="Arial"/>
                <a:ea typeface="SC STKaiti" pitchFamily="2" charset="-122"/>
                <a:cs typeface="Arial"/>
              </a:rPr>
              <a:t/>
            </a:r>
            <a:br>
              <a:rPr lang="sv-SE" sz="1400" b="1" dirty="0">
                <a:solidFill>
                  <a:srgbClr val="FFFFFF"/>
                </a:solidFill>
                <a:latin typeface="Arial"/>
                <a:ea typeface="SC STKaiti" pitchFamily="2" charset="-122"/>
                <a:cs typeface="Arial"/>
              </a:rPr>
            </a:br>
            <a:r>
              <a:rPr lang="sv-SE" sz="1400" b="1" dirty="0">
                <a:solidFill>
                  <a:srgbClr val="FFFFFF"/>
                </a:solidFill>
                <a:latin typeface="Arial"/>
                <a:ea typeface="SC STKaiti" pitchFamily="2" charset="-122"/>
                <a:cs typeface="Arial"/>
              </a:rPr>
              <a:t>13%</a:t>
            </a:r>
            <a:endParaRPr lang="en-GB" sz="1400" b="1" dirty="0">
              <a:solidFill>
                <a:srgbClr val="FFFFFF"/>
              </a:solidFill>
              <a:latin typeface="Arial"/>
              <a:ea typeface="SC STKaiti" pitchFamily="2" charset="-122"/>
              <a:cs typeface="Arial"/>
            </a:endParaRPr>
          </a:p>
        </p:txBody>
      </p:sp>
      <p:sp>
        <p:nvSpPr>
          <p:cNvPr id="129" name="Platshållare för text 100"/>
          <p:cNvSpPr>
            <a:spLocks noGrp="1"/>
          </p:cNvSpPr>
          <p:nvPr/>
        </p:nvSpPr>
        <p:spPr bwMode="gray">
          <a:xfrm>
            <a:off x="1166341" y="5529781"/>
            <a:ext cx="640740" cy="300128"/>
          </a:xfrm>
          <a:prstGeom prst="ellipse">
            <a:avLst/>
          </a:prstGeom>
          <a:solidFill>
            <a:schemeClr val="tx2">
              <a:lumMod val="60000"/>
              <a:lumOff val="40000"/>
            </a:schemeClr>
          </a:solidFill>
          <a:ln w="28575">
            <a:noFill/>
            <a:miter lim="800000"/>
            <a:headEnd/>
            <a:tailEnd/>
          </a:ln>
          <a:effectLst/>
          <a:extLst/>
        </p:spPr>
        <p:txBody>
          <a:bodyPr lIns="0" tIns="0" rIns="0" bIns="0" rtlCol="0" anchor="ctr"/>
          <a:lstStyle/>
          <a:p>
            <a:pPr algn="ctr" eaLnBrk="0" hangingPunct="0"/>
            <a:r>
              <a:rPr lang="en-US" sz="1500" b="1" dirty="0">
                <a:solidFill>
                  <a:srgbClr val="FFFFFF"/>
                </a:solidFill>
                <a:latin typeface="Arial"/>
                <a:ea typeface="SC STKaiti" pitchFamily="2" charset="-122"/>
                <a:cs typeface="Arial"/>
                <a:sym typeface="+mn-lt"/>
              </a:rPr>
              <a:t>5.9</a:t>
            </a:r>
            <a:r>
              <a:rPr lang="en-US" sz="1500" baseline="30000" dirty="0">
                <a:solidFill>
                  <a:srgbClr val="FFFFFF"/>
                </a:solidFill>
                <a:latin typeface="Arial"/>
                <a:ea typeface="SC STKaiti" pitchFamily="2" charset="-122"/>
                <a:cs typeface="Arial"/>
                <a:sym typeface="+mn-lt"/>
              </a:rPr>
              <a:t>2</a:t>
            </a:r>
            <a:endParaRPr lang="en-GB" sz="1500" baseline="30000" dirty="0">
              <a:solidFill>
                <a:srgbClr val="FFFFFF"/>
              </a:solidFill>
              <a:latin typeface="Arial"/>
              <a:ea typeface="SC STKaiti" pitchFamily="2" charset="-122"/>
              <a:cs typeface="Arial"/>
              <a:sym typeface="+mn-lt"/>
            </a:endParaRPr>
          </a:p>
        </p:txBody>
      </p:sp>
      <p:sp>
        <p:nvSpPr>
          <p:cNvPr id="132" name="Platshållare för text 100"/>
          <p:cNvSpPr>
            <a:spLocks noGrp="1"/>
          </p:cNvSpPr>
          <p:nvPr/>
        </p:nvSpPr>
        <p:spPr bwMode="gray">
          <a:xfrm>
            <a:off x="363544" y="5471252"/>
            <a:ext cx="825137" cy="378686"/>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spcBef>
                <a:spcPct val="0"/>
              </a:spcBef>
              <a:spcAft>
                <a:spcPct val="0"/>
              </a:spcAft>
              <a:buFont typeface="Arial" pitchFamily="34" charset="0"/>
              <a:buNone/>
            </a:pPr>
            <a:r>
              <a:rPr lang="en-US" sz="1500" dirty="0" smtClean="0">
                <a:solidFill>
                  <a:srgbClr val="005284"/>
                </a:solidFill>
                <a:sym typeface="+mn-lt"/>
              </a:rPr>
              <a:t>CET 1 </a:t>
            </a:r>
          </a:p>
          <a:p>
            <a:pPr marL="0" indent="0">
              <a:spcBef>
                <a:spcPct val="0"/>
              </a:spcBef>
              <a:spcAft>
                <a:spcPct val="0"/>
              </a:spcAft>
              <a:buFont typeface="Arial" pitchFamily="34" charset="0"/>
              <a:buNone/>
            </a:pPr>
            <a:r>
              <a:rPr lang="en-US" sz="1500" dirty="0" smtClean="0">
                <a:solidFill>
                  <a:srgbClr val="005284"/>
                </a:solidFill>
                <a:sym typeface="+mn-lt"/>
              </a:rPr>
              <a:t>Ratio, %</a:t>
            </a:r>
            <a:endParaRPr lang="en-GB" sz="1500" dirty="0">
              <a:solidFill>
                <a:srgbClr val="005284"/>
              </a:solidFill>
              <a:sym typeface="+mn-lt"/>
            </a:endParaRPr>
          </a:p>
        </p:txBody>
      </p:sp>
      <p:sp>
        <p:nvSpPr>
          <p:cNvPr id="31" name="Platshållare för text 140"/>
          <p:cNvSpPr>
            <a:spLocks noGrp="1"/>
          </p:cNvSpPr>
          <p:nvPr/>
        </p:nvSpPr>
        <p:spPr bwMode="gray">
          <a:xfrm>
            <a:off x="6018257" y="2493031"/>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34</a:t>
            </a:r>
            <a:endParaRPr lang="en-GB" sz="1400" b="1" dirty="0">
              <a:sym typeface="+mn-lt"/>
            </a:endParaRPr>
          </a:p>
        </p:txBody>
      </p:sp>
      <p:sp>
        <p:nvSpPr>
          <p:cNvPr id="32" name="Platshållare för text 139"/>
          <p:cNvSpPr>
            <a:spLocks noGrp="1"/>
          </p:cNvSpPr>
          <p:nvPr/>
        </p:nvSpPr>
        <p:spPr bwMode="gray">
          <a:xfrm>
            <a:off x="5342311" y="266262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31</a:t>
            </a:r>
            <a:endParaRPr lang="en-GB" sz="1400" b="1" dirty="0">
              <a:sym typeface="+mn-lt"/>
            </a:endParaRPr>
          </a:p>
        </p:txBody>
      </p:sp>
      <p:sp>
        <p:nvSpPr>
          <p:cNvPr id="33" name="Platshållare för text 138"/>
          <p:cNvSpPr>
            <a:spLocks noGrp="1"/>
          </p:cNvSpPr>
          <p:nvPr/>
        </p:nvSpPr>
        <p:spPr bwMode="gray">
          <a:xfrm>
            <a:off x="4666365" y="2862531"/>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29</a:t>
            </a:r>
            <a:endParaRPr lang="en-GB" sz="1400" b="1" dirty="0">
              <a:sym typeface="+mn-lt"/>
            </a:endParaRPr>
          </a:p>
        </p:txBody>
      </p:sp>
      <p:sp>
        <p:nvSpPr>
          <p:cNvPr id="34" name="Platshållare för text 137"/>
          <p:cNvSpPr>
            <a:spLocks noGrp="1"/>
          </p:cNvSpPr>
          <p:nvPr/>
        </p:nvSpPr>
        <p:spPr bwMode="gray">
          <a:xfrm>
            <a:off x="3990419" y="306714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GB" sz="1400" b="1" dirty="0" smtClean="0">
                <a:sym typeface="+mn-lt"/>
              </a:rPr>
              <a:t>26</a:t>
            </a:r>
            <a:endParaRPr lang="en-GB" sz="1400" b="1" dirty="0">
              <a:sym typeface="+mn-lt"/>
            </a:endParaRPr>
          </a:p>
        </p:txBody>
      </p:sp>
      <p:sp>
        <p:nvSpPr>
          <p:cNvPr id="35" name="Platshållare för text 136"/>
          <p:cNvSpPr>
            <a:spLocks noGrp="1"/>
          </p:cNvSpPr>
          <p:nvPr/>
        </p:nvSpPr>
        <p:spPr bwMode="gray">
          <a:xfrm>
            <a:off x="3314473" y="337682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GB" sz="1400" b="1" dirty="0" smtClean="0">
                <a:sym typeface="+mn-lt"/>
              </a:rPr>
              <a:t>20</a:t>
            </a:r>
            <a:endParaRPr lang="en-GB" sz="1400" b="1" dirty="0">
              <a:sym typeface="+mn-lt"/>
            </a:endParaRPr>
          </a:p>
        </p:txBody>
      </p:sp>
      <p:sp>
        <p:nvSpPr>
          <p:cNvPr id="36" name="Platshållare för text 101"/>
          <p:cNvSpPr>
            <a:spLocks noGrp="1"/>
          </p:cNvSpPr>
          <p:nvPr/>
        </p:nvSpPr>
        <p:spPr bwMode="gray">
          <a:xfrm>
            <a:off x="2638527" y="349984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18</a:t>
            </a:r>
            <a:endParaRPr lang="en-GB" sz="1400" b="1" dirty="0">
              <a:sym typeface="+mn-lt"/>
            </a:endParaRPr>
          </a:p>
        </p:txBody>
      </p:sp>
      <p:sp>
        <p:nvSpPr>
          <p:cNvPr id="37" name="Platshållare för text 100"/>
          <p:cNvSpPr>
            <a:spLocks noGrp="1"/>
          </p:cNvSpPr>
          <p:nvPr/>
        </p:nvSpPr>
        <p:spPr bwMode="gray">
          <a:xfrm>
            <a:off x="1962581" y="371669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15</a:t>
            </a:r>
            <a:endParaRPr lang="en-GB" sz="1400" b="1" dirty="0">
              <a:sym typeface="+mn-lt"/>
            </a:endParaRPr>
          </a:p>
        </p:txBody>
      </p:sp>
      <p:sp>
        <p:nvSpPr>
          <p:cNvPr id="38" name="Platshållare för text 141"/>
          <p:cNvSpPr>
            <a:spLocks noGrp="1"/>
          </p:cNvSpPr>
          <p:nvPr/>
        </p:nvSpPr>
        <p:spPr bwMode="gray">
          <a:xfrm>
            <a:off x="6694203" y="227572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37</a:t>
            </a:r>
            <a:endParaRPr lang="en-GB" sz="1400" b="1" dirty="0">
              <a:sym typeface="+mn-lt"/>
            </a:endParaRPr>
          </a:p>
        </p:txBody>
      </p:sp>
      <p:sp>
        <p:nvSpPr>
          <p:cNvPr id="39" name="Platshållare för text 142"/>
          <p:cNvSpPr>
            <a:spLocks noGrp="1"/>
          </p:cNvSpPr>
          <p:nvPr/>
        </p:nvSpPr>
        <p:spPr bwMode="gray">
          <a:xfrm>
            <a:off x="7370149" y="220108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39</a:t>
            </a:r>
            <a:endParaRPr lang="en-GB" sz="1400" b="1" dirty="0">
              <a:sym typeface="+mn-lt"/>
            </a:endParaRPr>
          </a:p>
        </p:txBody>
      </p:sp>
      <p:sp>
        <p:nvSpPr>
          <p:cNvPr id="40" name="Platshållare för text 100"/>
          <p:cNvSpPr>
            <a:spLocks noGrp="1"/>
          </p:cNvSpPr>
          <p:nvPr/>
        </p:nvSpPr>
        <p:spPr bwMode="gray">
          <a:xfrm>
            <a:off x="1286635" y="3987271"/>
            <a:ext cx="279400" cy="12065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12</a:t>
            </a:r>
            <a:endParaRPr lang="en-GB" sz="1400" b="1" dirty="0">
              <a:sym typeface="+mn-lt"/>
            </a:endParaRPr>
          </a:p>
        </p:txBody>
      </p:sp>
      <p:sp>
        <p:nvSpPr>
          <p:cNvPr id="5" name="Content Placeholder 4"/>
          <p:cNvSpPr>
            <a:spLocks noGrp="1"/>
          </p:cNvSpPr>
          <p:nvPr>
            <p:ph sz="quarter" idx="10"/>
          </p:nvPr>
        </p:nvSpPr>
        <p:spPr>
          <a:xfrm>
            <a:off x="4031940" y="6129300"/>
            <a:ext cx="4412254" cy="449729"/>
          </a:xfrm>
        </p:spPr>
        <p:txBody>
          <a:bodyPr/>
          <a:lstStyle/>
          <a:p>
            <a:pPr marL="87313" indent="-85725">
              <a:tabLst>
                <a:tab pos="271463" algn="l"/>
              </a:tabLst>
            </a:pPr>
            <a:r>
              <a:rPr lang="en-GB" dirty="0" smtClean="0"/>
              <a:t>1) CAGR 2015 </a:t>
            </a:r>
            <a:r>
              <a:rPr lang="en-GB" dirty="0"/>
              <a:t>vs. 2005, adjusted for EUR 2.5bn rights issue in 2009.  Equity columns </a:t>
            </a:r>
            <a:r>
              <a:rPr lang="en-GB" dirty="0" smtClean="0"/>
              <a:t>represents end-of-period equity </a:t>
            </a:r>
            <a:r>
              <a:rPr lang="en-GB" dirty="0"/>
              <a:t>less dividends for the year. No assumption on reinvestment rate for paid out dividends</a:t>
            </a:r>
          </a:p>
          <a:p>
            <a:r>
              <a:rPr lang="en-GB" dirty="0" smtClean="0"/>
              <a:t>2) Calculated </a:t>
            </a:r>
            <a:r>
              <a:rPr lang="en-GB" dirty="0"/>
              <a:t>as Tier 1 capital excl. hybrid loans</a:t>
            </a:r>
          </a:p>
          <a:p>
            <a:endParaRPr lang="en-US" dirty="0"/>
          </a:p>
        </p:txBody>
      </p:sp>
      <p:sp>
        <p:nvSpPr>
          <p:cNvPr id="41" name="Platshållare för text 142"/>
          <p:cNvSpPr>
            <a:spLocks noGrp="1"/>
          </p:cNvSpPr>
          <p:nvPr/>
        </p:nvSpPr>
        <p:spPr bwMode="gray">
          <a:xfrm>
            <a:off x="8046095" y="1986354"/>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285750" marR="0" indent="-284400" algn="l" defTabSz="914400" rtl="0" eaLnBrk="1" fontAlgn="auto" latinLnBrk="0" hangingPunct="1">
              <a:lnSpc>
                <a:spcPct val="100000"/>
              </a:lnSpc>
              <a:spcBef>
                <a:spcPts val="1200"/>
              </a:spcBef>
              <a:spcAft>
                <a:spcPts val="600"/>
              </a:spcAft>
              <a:buClrTx/>
              <a:buSzPct val="100000"/>
              <a:buFont typeface="Arial" pitchFamily="34" charset="0"/>
              <a:buChar char="•"/>
              <a:tabLst/>
              <a:defRPr sz="1800" kern="1200">
                <a:solidFill>
                  <a:srgbClr val="191919"/>
                </a:solidFill>
                <a:latin typeface="+mn-lt"/>
                <a:ea typeface="+mn-ea"/>
                <a:cs typeface="+mn-cs"/>
              </a:defRPr>
            </a:lvl1pPr>
            <a:lvl2pPr marL="6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2pPr>
            <a:lvl3pPr marL="10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3pPr>
            <a:lvl4pPr marL="13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4pPr>
            <a:lvl5pPr marL="172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rgbClr val="191919"/>
                </a:solidFill>
                <a:latin typeface="+mn-lt"/>
                <a:ea typeface="+mn-ea"/>
                <a:cs typeface="Arial" pitchFamily="34" charset="0"/>
              </a:defRPr>
            </a:lvl5pPr>
            <a:lvl6pPr marL="208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a:solidFill>
                  <a:schemeClr val="tx1"/>
                </a:solidFill>
                <a:latin typeface="+mn-lt"/>
                <a:ea typeface="+mn-ea"/>
                <a:cs typeface="+mn-cs"/>
              </a:defRPr>
            </a:lvl6pPr>
            <a:lvl7pPr marL="244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7pPr>
            <a:lvl8pPr marL="280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8pPr>
            <a:lvl9pPr marL="3164400" marR="0" indent="-284400" algn="l" defTabSz="914400" rtl="0" eaLnBrk="1" fontAlgn="auto" latinLnBrk="0" hangingPunct="1">
              <a:lnSpc>
                <a:spcPct val="100000"/>
              </a:lnSpc>
              <a:spcBef>
                <a:spcPts val="0"/>
              </a:spcBef>
              <a:spcAft>
                <a:spcPts val="600"/>
              </a:spcAft>
              <a:buClrTx/>
              <a:buSzPct val="100000"/>
              <a:buFont typeface="Arial" pitchFamily="34" charset="0"/>
              <a:buChar char="•"/>
              <a:tabLst/>
              <a:defRPr sz="1600" kern="1200" baseline="0">
                <a:solidFill>
                  <a:schemeClr val="tx1"/>
                </a:solidFill>
                <a:latin typeface="+mn-lt"/>
                <a:ea typeface="+mn-ea"/>
                <a:cs typeface="+mn-cs"/>
              </a:defRPr>
            </a:lvl9pPr>
          </a:lstStyle>
          <a:p>
            <a:pPr marL="0" indent="0" algn="ctr">
              <a:spcBef>
                <a:spcPct val="0"/>
              </a:spcBef>
              <a:spcAft>
                <a:spcPct val="0"/>
              </a:spcAft>
              <a:buFont typeface="Arial" pitchFamily="34" charset="0"/>
              <a:buNone/>
            </a:pPr>
            <a:r>
              <a:rPr lang="en-US" sz="1400" b="1" dirty="0" smtClean="0"/>
              <a:t>43</a:t>
            </a:r>
            <a:endParaRPr lang="en-GB" sz="1400" b="1" dirty="0">
              <a:sym typeface="+mn-lt"/>
            </a:endParaRPr>
          </a:p>
        </p:txBody>
      </p:sp>
      <p:sp>
        <p:nvSpPr>
          <p:cNvPr id="42" name="Platshållare för text 100"/>
          <p:cNvSpPr>
            <a:spLocks noGrp="1"/>
          </p:cNvSpPr>
          <p:nvPr/>
        </p:nvSpPr>
        <p:spPr bwMode="gray">
          <a:xfrm>
            <a:off x="7891700" y="5546808"/>
            <a:ext cx="640740" cy="300128"/>
          </a:xfrm>
          <a:prstGeom prst="ellipse">
            <a:avLst/>
          </a:prstGeom>
          <a:solidFill>
            <a:schemeClr val="tx2">
              <a:lumMod val="60000"/>
              <a:lumOff val="40000"/>
            </a:schemeClr>
          </a:solidFill>
          <a:ln w="28575">
            <a:noFill/>
            <a:miter lim="800000"/>
            <a:headEnd/>
            <a:tailEnd/>
          </a:ln>
          <a:effectLst/>
          <a:extLst/>
        </p:spPr>
        <p:txBody>
          <a:bodyPr lIns="0" tIns="0" rIns="0" bIns="0" rtlCol="0" anchor="ctr"/>
          <a:lstStyle/>
          <a:p>
            <a:pPr algn="ctr" eaLnBrk="0" hangingPunct="0"/>
            <a:r>
              <a:rPr lang="en-US" sz="1500" b="1" dirty="0" smtClean="0">
                <a:solidFill>
                  <a:srgbClr val="FFFFFF"/>
                </a:solidFill>
                <a:latin typeface="Arial"/>
                <a:ea typeface="SC STKaiti" pitchFamily="2" charset="-122"/>
                <a:cs typeface="Arial"/>
                <a:sym typeface="+mn-lt"/>
              </a:rPr>
              <a:t>16.5</a:t>
            </a:r>
            <a:endParaRPr lang="en-GB" sz="1500" baseline="30000" dirty="0">
              <a:solidFill>
                <a:srgbClr val="FFFFFF"/>
              </a:solidFill>
              <a:latin typeface="Arial"/>
              <a:ea typeface="SC STKaiti" pitchFamily="2" charset="-122"/>
              <a:cs typeface="Arial"/>
              <a:sym typeface="+mn-lt"/>
            </a:endParaRPr>
          </a:p>
        </p:txBody>
      </p:sp>
    </p:spTree>
    <p:extLst>
      <p:ext uri="{BB962C8B-B14F-4D97-AF65-F5344CB8AC3E}">
        <p14:creationId xmlns:p14="http://schemas.microsoft.com/office/powerpoint/2010/main" val="322142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 Box 268"/>
          <p:cNvSpPr txBox="1">
            <a:spLocks noChangeArrowheads="1"/>
          </p:cNvSpPr>
          <p:nvPr/>
        </p:nvSpPr>
        <p:spPr bwMode="auto">
          <a:xfrm>
            <a:off x="5714752" y="6426280"/>
            <a:ext cx="3033712" cy="171072"/>
          </a:xfrm>
          <a:prstGeom prst="rect">
            <a:avLst/>
          </a:prstGeom>
          <a:noFill/>
          <a:ln w="9525" algn="ctr">
            <a:noFill/>
            <a:miter lim="800000"/>
            <a:headEnd/>
            <a:tailEnd/>
          </a:ln>
        </p:spPr>
        <p:txBody>
          <a:bodyPr lIns="54000" rIns="54000">
            <a:spAutoFit/>
          </a:bodyPr>
          <a:lstStyle/>
          <a:p>
            <a:pPr marL="457200" algn="r" eaLnBrk="0" fontAlgn="auto" hangingPunct="0">
              <a:lnSpc>
                <a:spcPct val="60000"/>
              </a:lnSpc>
              <a:spcBef>
                <a:spcPct val="50000"/>
              </a:spcBef>
              <a:spcAft>
                <a:spcPts val="0"/>
              </a:spcAft>
              <a:defRPr/>
            </a:pPr>
            <a:r>
              <a:rPr lang="en-GB" sz="800" dirty="0">
                <a:solidFill>
                  <a:srgbClr val="191919">
                    <a:lumMod val="75000"/>
                    <a:lumOff val="25000"/>
                  </a:srgbClr>
                </a:solidFill>
                <a:latin typeface="Arial"/>
                <a:cs typeface="Arial"/>
              </a:rPr>
              <a:t>Source: </a:t>
            </a:r>
            <a:r>
              <a:rPr lang="en-GB" sz="800" dirty="0" smtClean="0">
                <a:solidFill>
                  <a:srgbClr val="191919">
                    <a:lumMod val="75000"/>
                    <a:lumOff val="25000"/>
                  </a:srgbClr>
                </a:solidFill>
                <a:latin typeface="Arial"/>
                <a:cs typeface="Arial"/>
              </a:rPr>
              <a:t>Thomson Reuters </a:t>
            </a:r>
            <a:r>
              <a:rPr lang="en-GB" sz="800" dirty="0" err="1" smtClean="0">
                <a:solidFill>
                  <a:srgbClr val="191919">
                    <a:lumMod val="75000"/>
                    <a:lumOff val="25000"/>
                  </a:srgbClr>
                </a:solidFill>
                <a:latin typeface="Arial"/>
                <a:cs typeface="Arial"/>
              </a:rPr>
              <a:t>Datastream</a:t>
            </a:r>
            <a:endParaRPr lang="en-GB" sz="800" dirty="0">
              <a:solidFill>
                <a:srgbClr val="191919">
                  <a:lumMod val="75000"/>
                  <a:lumOff val="25000"/>
                </a:srgbClr>
              </a:solidFill>
              <a:latin typeface="Arial"/>
              <a:cs typeface="Arial"/>
            </a:endParaRPr>
          </a:p>
        </p:txBody>
      </p:sp>
      <p:sp>
        <p:nvSpPr>
          <p:cNvPr id="218" name="Rectangle 217"/>
          <p:cNvSpPr/>
          <p:nvPr/>
        </p:nvSpPr>
        <p:spPr>
          <a:xfrm>
            <a:off x="1700181" y="2678028"/>
            <a:ext cx="1329277" cy="220663"/>
          </a:xfrm>
          <a:prstGeom prst="rect">
            <a:avLst/>
          </a:prstGeom>
          <a:solidFill>
            <a:srgbClr val="779ABC">
              <a:lumMod val="40000"/>
              <a:lumOff val="60000"/>
            </a:srgbClr>
          </a:solidFill>
          <a:ln w="19050" cap="flat" cmpd="sng" algn="ctr">
            <a:solidFill>
              <a:srgbClr val="779ABC"/>
            </a:solidFill>
            <a:prstDash val="solid"/>
          </a:ln>
          <a:effectLst/>
        </p:spPr>
        <p:txBody>
          <a:bodyPr anchor="ct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algn="ctr" eaLnBrk="1" fontAlgn="auto" hangingPunct="1">
              <a:lnSpc>
                <a:spcPct val="100000"/>
              </a:lnSpc>
              <a:spcBef>
                <a:spcPts val="0"/>
              </a:spcBef>
              <a:spcAft>
                <a:spcPts val="0"/>
              </a:spcAft>
              <a:defRPr/>
            </a:pPr>
            <a:endParaRPr lang="en-GB" b="0" kern="0" dirty="0">
              <a:solidFill>
                <a:srgbClr val="FFFFFF"/>
              </a:solidFill>
              <a:latin typeface="Arial"/>
            </a:endParaRPr>
          </a:p>
        </p:txBody>
      </p:sp>
      <p:sp>
        <p:nvSpPr>
          <p:cNvPr id="219" name="Rectangle 218"/>
          <p:cNvSpPr/>
          <p:nvPr/>
        </p:nvSpPr>
        <p:spPr>
          <a:xfrm>
            <a:off x="305615" y="2916079"/>
            <a:ext cx="1250550" cy="219075"/>
          </a:xfrm>
          <a:prstGeom prst="rect">
            <a:avLst/>
          </a:prstGeom>
          <a:solidFill>
            <a:srgbClr val="779ABC">
              <a:lumMod val="40000"/>
              <a:lumOff val="60000"/>
            </a:srgbClr>
          </a:solidFill>
          <a:ln w="19050" cap="flat" cmpd="sng" algn="ctr">
            <a:solidFill>
              <a:srgbClr val="779ABC"/>
            </a:solidFill>
            <a:prstDash val="solid"/>
          </a:ln>
          <a:effectLst/>
        </p:spPr>
        <p:txBody>
          <a:bodyPr anchor="ct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algn="ctr" eaLnBrk="1" fontAlgn="auto" hangingPunct="1">
              <a:lnSpc>
                <a:spcPct val="100000"/>
              </a:lnSpc>
              <a:spcBef>
                <a:spcPts val="0"/>
              </a:spcBef>
              <a:spcAft>
                <a:spcPts val="0"/>
              </a:spcAft>
              <a:defRPr/>
            </a:pPr>
            <a:endParaRPr lang="en-GB" b="0" kern="0" dirty="0">
              <a:solidFill>
                <a:srgbClr val="FFFFFF"/>
              </a:solidFill>
              <a:latin typeface="Arial"/>
            </a:endParaRPr>
          </a:p>
        </p:txBody>
      </p:sp>
      <p:grpSp>
        <p:nvGrpSpPr>
          <p:cNvPr id="553" name="Group 552"/>
          <p:cNvGrpSpPr>
            <a:grpSpLocks/>
          </p:cNvGrpSpPr>
          <p:nvPr/>
        </p:nvGrpSpPr>
        <p:grpSpPr bwMode="auto">
          <a:xfrm>
            <a:off x="344904" y="1606408"/>
            <a:ext cx="1503362" cy="4506951"/>
            <a:chOff x="3442" y="1253"/>
            <a:chExt cx="1229" cy="2839"/>
          </a:xfrm>
        </p:grpSpPr>
        <p:sp>
          <p:nvSpPr>
            <p:cNvPr id="554" name="Text Box 176"/>
            <p:cNvSpPr txBox="1">
              <a:spLocks noChangeArrowheads="1"/>
            </p:cNvSpPr>
            <p:nvPr/>
          </p:nvSpPr>
          <p:spPr bwMode="auto">
            <a:xfrm>
              <a:off x="3442" y="1253"/>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 Santander</a:t>
              </a:r>
              <a:endParaRPr lang="en-GB" sz="700" b="0" kern="0" dirty="0">
                <a:solidFill>
                  <a:srgbClr val="000000"/>
                </a:solidFill>
              </a:endParaRPr>
            </a:p>
          </p:txBody>
        </p:sp>
        <p:sp>
          <p:nvSpPr>
            <p:cNvPr id="555" name="Text Box 177"/>
            <p:cNvSpPr txBox="1">
              <a:spLocks noChangeArrowheads="1"/>
            </p:cNvSpPr>
            <p:nvPr/>
          </p:nvSpPr>
          <p:spPr bwMode="auto">
            <a:xfrm>
              <a:off x="3442" y="1401"/>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 BNP Paribas</a:t>
              </a:r>
              <a:endParaRPr lang="en-GB" sz="700" b="0" kern="0" dirty="0">
                <a:solidFill>
                  <a:srgbClr val="000000"/>
                </a:solidFill>
              </a:endParaRPr>
            </a:p>
          </p:txBody>
        </p:sp>
        <p:sp>
          <p:nvSpPr>
            <p:cNvPr id="556" name="Text Box 178"/>
            <p:cNvSpPr txBox="1">
              <a:spLocks noChangeArrowheads="1"/>
            </p:cNvSpPr>
            <p:nvPr/>
          </p:nvSpPr>
          <p:spPr bwMode="auto">
            <a:xfrm>
              <a:off x="3442" y="1549"/>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 Lloyds</a:t>
              </a:r>
              <a:endParaRPr lang="en-GB" sz="700" b="0" kern="0" dirty="0">
                <a:solidFill>
                  <a:srgbClr val="000000"/>
                </a:solidFill>
              </a:endParaRPr>
            </a:p>
          </p:txBody>
        </p:sp>
        <p:sp>
          <p:nvSpPr>
            <p:cNvPr id="557" name="Text Box 179"/>
            <p:cNvSpPr txBox="1">
              <a:spLocks noChangeArrowheads="1"/>
            </p:cNvSpPr>
            <p:nvPr/>
          </p:nvSpPr>
          <p:spPr bwMode="auto">
            <a:xfrm>
              <a:off x="3442" y="1697"/>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 Barclays</a:t>
              </a:r>
              <a:endParaRPr lang="en-GB" sz="700" b="0" kern="0" dirty="0">
                <a:solidFill>
                  <a:srgbClr val="000000"/>
                </a:solidFill>
              </a:endParaRPr>
            </a:p>
          </p:txBody>
        </p:sp>
        <p:sp>
          <p:nvSpPr>
            <p:cNvPr id="558" name="Text Box 180"/>
            <p:cNvSpPr txBox="1">
              <a:spLocks noChangeArrowheads="1"/>
            </p:cNvSpPr>
            <p:nvPr/>
          </p:nvSpPr>
          <p:spPr bwMode="auto">
            <a:xfrm>
              <a:off x="3442" y="1993"/>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 BBVA</a:t>
              </a:r>
              <a:endParaRPr lang="en-GB" sz="700" b="0" kern="0" dirty="0">
                <a:solidFill>
                  <a:srgbClr val="000000"/>
                </a:solidFill>
              </a:endParaRPr>
            </a:p>
          </p:txBody>
        </p:sp>
        <p:sp>
          <p:nvSpPr>
            <p:cNvPr id="559" name="Text Box 181"/>
            <p:cNvSpPr txBox="1">
              <a:spLocks noChangeArrowheads="1"/>
            </p:cNvSpPr>
            <p:nvPr/>
          </p:nvSpPr>
          <p:spPr bwMode="auto">
            <a:xfrm>
              <a:off x="3442" y="2127"/>
              <a:ext cx="8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000" kern="0" dirty="0" smtClean="0">
                  <a:solidFill>
                    <a:srgbClr val="191919"/>
                  </a:solidFill>
                </a:rPr>
                <a:t>7. Nordea</a:t>
              </a:r>
              <a:endParaRPr lang="en-GB" sz="1000" kern="0" dirty="0">
                <a:solidFill>
                  <a:srgbClr val="191919"/>
                </a:solidFill>
              </a:endParaRPr>
            </a:p>
          </p:txBody>
        </p:sp>
        <p:sp>
          <p:nvSpPr>
            <p:cNvPr id="560" name="Text Box 182"/>
            <p:cNvSpPr txBox="1">
              <a:spLocks noChangeArrowheads="1"/>
            </p:cNvSpPr>
            <p:nvPr/>
          </p:nvSpPr>
          <p:spPr bwMode="auto">
            <a:xfrm>
              <a:off x="3442" y="2275"/>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 SocGen</a:t>
              </a:r>
              <a:endParaRPr lang="en-GB" sz="700" b="0" kern="0" dirty="0">
                <a:solidFill>
                  <a:srgbClr val="000000"/>
                </a:solidFill>
              </a:endParaRPr>
            </a:p>
          </p:txBody>
        </p:sp>
        <p:sp>
          <p:nvSpPr>
            <p:cNvPr id="561" name="Text Box 183"/>
            <p:cNvSpPr txBox="1">
              <a:spLocks noChangeArrowheads="1"/>
            </p:cNvSpPr>
            <p:nvPr/>
          </p:nvSpPr>
          <p:spPr bwMode="auto">
            <a:xfrm>
              <a:off x="3442" y="2423"/>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 Unicredit</a:t>
              </a:r>
              <a:endParaRPr lang="en-GB" sz="700" b="0" kern="0" dirty="0">
                <a:solidFill>
                  <a:srgbClr val="000000"/>
                </a:solidFill>
              </a:endParaRPr>
            </a:p>
          </p:txBody>
        </p:sp>
        <p:sp>
          <p:nvSpPr>
            <p:cNvPr id="562" name="Text Box 184"/>
            <p:cNvSpPr txBox="1">
              <a:spLocks noChangeArrowheads="1"/>
            </p:cNvSpPr>
            <p:nvPr/>
          </p:nvSpPr>
          <p:spPr bwMode="auto">
            <a:xfrm>
              <a:off x="3442" y="2571"/>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 RBS</a:t>
              </a:r>
              <a:endParaRPr lang="en-GB" sz="700" b="0" kern="0" dirty="0">
                <a:solidFill>
                  <a:srgbClr val="000000"/>
                </a:solidFill>
              </a:endParaRPr>
            </a:p>
          </p:txBody>
        </p:sp>
        <p:sp>
          <p:nvSpPr>
            <p:cNvPr id="563" name="Text Box 185"/>
            <p:cNvSpPr txBox="1">
              <a:spLocks noChangeArrowheads="1"/>
            </p:cNvSpPr>
            <p:nvPr/>
          </p:nvSpPr>
          <p:spPr bwMode="auto">
            <a:xfrm>
              <a:off x="3442" y="2719"/>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 Intesa</a:t>
              </a:r>
              <a:endParaRPr lang="en-GB" sz="700" b="0" kern="0" dirty="0">
                <a:solidFill>
                  <a:srgbClr val="000000"/>
                </a:solidFill>
              </a:endParaRPr>
            </a:p>
          </p:txBody>
        </p:sp>
        <p:sp>
          <p:nvSpPr>
            <p:cNvPr id="564" name="Text Box 186"/>
            <p:cNvSpPr txBox="1">
              <a:spLocks noChangeArrowheads="1"/>
            </p:cNvSpPr>
            <p:nvPr/>
          </p:nvSpPr>
          <p:spPr bwMode="auto">
            <a:xfrm>
              <a:off x="3442" y="2867"/>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 Credit Agricole</a:t>
              </a:r>
              <a:endParaRPr lang="en-GB" sz="700" b="0" kern="0" dirty="0">
                <a:solidFill>
                  <a:srgbClr val="000000"/>
                </a:solidFill>
              </a:endParaRPr>
            </a:p>
          </p:txBody>
        </p:sp>
        <p:sp>
          <p:nvSpPr>
            <p:cNvPr id="565" name="Text Box 187"/>
            <p:cNvSpPr txBox="1">
              <a:spLocks noChangeArrowheads="1"/>
            </p:cNvSpPr>
            <p:nvPr/>
          </p:nvSpPr>
          <p:spPr bwMode="auto">
            <a:xfrm>
              <a:off x="3442" y="3015"/>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 DnB NOR</a:t>
              </a:r>
              <a:endParaRPr lang="en-GB" sz="700" b="0" kern="0" dirty="0">
                <a:solidFill>
                  <a:srgbClr val="000000"/>
                </a:solidFill>
              </a:endParaRPr>
            </a:p>
          </p:txBody>
        </p:sp>
        <p:sp>
          <p:nvSpPr>
            <p:cNvPr id="566" name="Text Box 188"/>
            <p:cNvSpPr txBox="1">
              <a:spLocks noChangeArrowheads="1"/>
            </p:cNvSpPr>
            <p:nvPr/>
          </p:nvSpPr>
          <p:spPr bwMode="auto">
            <a:xfrm>
              <a:off x="3442" y="3163"/>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 SHB</a:t>
              </a:r>
              <a:endParaRPr lang="en-GB" sz="700" b="0" kern="0" dirty="0">
                <a:solidFill>
                  <a:srgbClr val="000000"/>
                </a:solidFill>
              </a:endParaRPr>
            </a:p>
          </p:txBody>
        </p:sp>
        <p:sp>
          <p:nvSpPr>
            <p:cNvPr id="567" name="Text Box 189"/>
            <p:cNvSpPr txBox="1">
              <a:spLocks noChangeArrowheads="1"/>
            </p:cNvSpPr>
            <p:nvPr/>
          </p:nvSpPr>
          <p:spPr bwMode="auto">
            <a:xfrm>
              <a:off x="3442" y="3311"/>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 SEB</a:t>
              </a:r>
              <a:endParaRPr lang="en-GB" sz="700" b="0" kern="0" dirty="0">
                <a:solidFill>
                  <a:srgbClr val="000000"/>
                </a:solidFill>
              </a:endParaRPr>
            </a:p>
          </p:txBody>
        </p:sp>
        <p:sp>
          <p:nvSpPr>
            <p:cNvPr id="568" name="Text Box 190"/>
            <p:cNvSpPr txBox="1">
              <a:spLocks noChangeArrowheads="1"/>
            </p:cNvSpPr>
            <p:nvPr/>
          </p:nvSpPr>
          <p:spPr bwMode="auto">
            <a:xfrm>
              <a:off x="3442" y="3607"/>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 Erste</a:t>
              </a:r>
              <a:endParaRPr lang="en-GB" sz="700" b="0" kern="0" dirty="0">
                <a:solidFill>
                  <a:srgbClr val="000000"/>
                </a:solidFill>
              </a:endParaRPr>
            </a:p>
          </p:txBody>
        </p:sp>
        <p:sp>
          <p:nvSpPr>
            <p:cNvPr id="569" name="Text Box 191"/>
            <p:cNvSpPr txBox="1">
              <a:spLocks noChangeArrowheads="1"/>
            </p:cNvSpPr>
            <p:nvPr/>
          </p:nvSpPr>
          <p:spPr bwMode="auto">
            <a:xfrm>
              <a:off x="3442" y="3903"/>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 KBC</a:t>
              </a:r>
              <a:endParaRPr lang="en-GB" sz="700" b="0" kern="0" dirty="0">
                <a:solidFill>
                  <a:srgbClr val="000000"/>
                </a:solidFill>
              </a:endParaRPr>
            </a:p>
          </p:txBody>
        </p:sp>
        <p:sp>
          <p:nvSpPr>
            <p:cNvPr id="570" name="Text Box 193"/>
            <p:cNvSpPr txBox="1">
              <a:spLocks noChangeArrowheads="1"/>
            </p:cNvSpPr>
            <p:nvPr/>
          </p:nvSpPr>
          <p:spPr bwMode="auto">
            <a:xfrm>
              <a:off x="3442" y="4051"/>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 Commerzbank</a:t>
              </a:r>
              <a:endParaRPr lang="en-GB" sz="700" b="0" kern="0" dirty="0">
                <a:solidFill>
                  <a:srgbClr val="000000"/>
                </a:solidFill>
              </a:endParaRPr>
            </a:p>
          </p:txBody>
        </p:sp>
        <p:sp>
          <p:nvSpPr>
            <p:cNvPr id="571" name="Text Box 194"/>
            <p:cNvSpPr txBox="1">
              <a:spLocks noChangeArrowheads="1"/>
            </p:cNvSpPr>
            <p:nvPr/>
          </p:nvSpPr>
          <p:spPr bwMode="auto">
            <a:xfrm>
              <a:off x="3442" y="3459"/>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 Danske</a:t>
              </a:r>
              <a:endParaRPr lang="en-GB" sz="700" b="0" kern="0" dirty="0">
                <a:solidFill>
                  <a:srgbClr val="000000"/>
                </a:solidFill>
              </a:endParaRPr>
            </a:p>
          </p:txBody>
        </p:sp>
        <p:sp>
          <p:nvSpPr>
            <p:cNvPr id="572" name="Text Box 195"/>
            <p:cNvSpPr txBox="1">
              <a:spLocks noChangeArrowheads="1"/>
            </p:cNvSpPr>
            <p:nvPr/>
          </p:nvSpPr>
          <p:spPr bwMode="auto">
            <a:xfrm>
              <a:off x="3442" y="3755"/>
              <a:ext cx="814"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 Swedbank</a:t>
              </a:r>
              <a:endParaRPr lang="en-GB" sz="700" b="0" kern="0" dirty="0">
                <a:solidFill>
                  <a:srgbClr val="000000"/>
                </a:solidFill>
              </a:endParaRPr>
            </a:p>
          </p:txBody>
        </p:sp>
        <p:sp>
          <p:nvSpPr>
            <p:cNvPr id="573" name="Text Box 196"/>
            <p:cNvSpPr txBox="1">
              <a:spLocks noChangeArrowheads="1"/>
            </p:cNvSpPr>
            <p:nvPr/>
          </p:nvSpPr>
          <p:spPr bwMode="auto">
            <a:xfrm>
              <a:off x="4221" y="1253"/>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66,0</a:t>
              </a:r>
              <a:endParaRPr lang="en-GB" sz="700" b="0" kern="0" dirty="0">
                <a:solidFill>
                  <a:srgbClr val="000000"/>
                </a:solidFill>
              </a:endParaRPr>
            </a:p>
          </p:txBody>
        </p:sp>
        <p:sp>
          <p:nvSpPr>
            <p:cNvPr id="574" name="Text Box 197"/>
            <p:cNvSpPr txBox="1">
              <a:spLocks noChangeArrowheads="1"/>
            </p:cNvSpPr>
            <p:nvPr/>
          </p:nvSpPr>
          <p:spPr bwMode="auto">
            <a:xfrm>
              <a:off x="4221" y="1401"/>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57,0</a:t>
              </a:r>
              <a:endParaRPr lang="en-GB" sz="700" b="0" kern="0" dirty="0">
                <a:solidFill>
                  <a:srgbClr val="000000"/>
                </a:solidFill>
              </a:endParaRPr>
            </a:p>
          </p:txBody>
        </p:sp>
        <p:sp>
          <p:nvSpPr>
            <p:cNvPr id="575" name="Text Box 198"/>
            <p:cNvSpPr txBox="1">
              <a:spLocks noChangeArrowheads="1"/>
            </p:cNvSpPr>
            <p:nvPr/>
          </p:nvSpPr>
          <p:spPr bwMode="auto">
            <a:xfrm>
              <a:off x="4221" y="1549"/>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52,2</a:t>
              </a:r>
              <a:endParaRPr lang="en-GB" sz="700" b="0" kern="0" dirty="0">
                <a:solidFill>
                  <a:srgbClr val="000000"/>
                </a:solidFill>
              </a:endParaRPr>
            </a:p>
          </p:txBody>
        </p:sp>
        <p:sp>
          <p:nvSpPr>
            <p:cNvPr id="576" name="Text Box 199"/>
            <p:cNvSpPr txBox="1">
              <a:spLocks noChangeArrowheads="1"/>
            </p:cNvSpPr>
            <p:nvPr/>
          </p:nvSpPr>
          <p:spPr bwMode="auto">
            <a:xfrm>
              <a:off x="4221" y="1697"/>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37,2</a:t>
              </a:r>
              <a:endParaRPr lang="en-GB" sz="700" b="0" kern="0" dirty="0">
                <a:solidFill>
                  <a:srgbClr val="000000"/>
                </a:solidFill>
              </a:endParaRPr>
            </a:p>
          </p:txBody>
        </p:sp>
        <p:sp>
          <p:nvSpPr>
            <p:cNvPr id="577" name="Text Box 200"/>
            <p:cNvSpPr txBox="1">
              <a:spLocks noChangeArrowheads="1"/>
            </p:cNvSpPr>
            <p:nvPr/>
          </p:nvSpPr>
          <p:spPr bwMode="auto">
            <a:xfrm>
              <a:off x="4221" y="1989"/>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34,0</a:t>
              </a:r>
              <a:endParaRPr lang="en-GB" sz="700" b="0" kern="0" dirty="0">
                <a:solidFill>
                  <a:srgbClr val="000000"/>
                </a:solidFill>
              </a:endParaRPr>
            </a:p>
          </p:txBody>
        </p:sp>
        <p:sp>
          <p:nvSpPr>
            <p:cNvPr id="578" name="Text Box 201"/>
            <p:cNvSpPr txBox="1">
              <a:spLocks noChangeArrowheads="1"/>
            </p:cNvSpPr>
            <p:nvPr/>
          </p:nvSpPr>
          <p:spPr bwMode="auto">
            <a:xfrm>
              <a:off x="4214" y="2137"/>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kern="0" dirty="0" smtClean="0">
                  <a:solidFill>
                    <a:srgbClr val="191919"/>
                  </a:solidFill>
                </a:rPr>
                <a:t>32,8</a:t>
              </a:r>
              <a:endParaRPr lang="en-GB" sz="700" kern="0" dirty="0">
                <a:solidFill>
                  <a:srgbClr val="191919"/>
                </a:solidFill>
              </a:endParaRPr>
            </a:p>
          </p:txBody>
        </p:sp>
        <p:sp>
          <p:nvSpPr>
            <p:cNvPr id="579" name="Text Box 202"/>
            <p:cNvSpPr txBox="1">
              <a:spLocks noChangeArrowheads="1"/>
            </p:cNvSpPr>
            <p:nvPr/>
          </p:nvSpPr>
          <p:spPr bwMode="auto">
            <a:xfrm>
              <a:off x="4221" y="2271"/>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30,0</a:t>
              </a:r>
              <a:endParaRPr lang="en-GB" sz="700" b="0" kern="0" dirty="0">
                <a:solidFill>
                  <a:srgbClr val="000000"/>
                </a:solidFill>
              </a:endParaRPr>
            </a:p>
          </p:txBody>
        </p:sp>
        <p:sp>
          <p:nvSpPr>
            <p:cNvPr id="580" name="Text Box 203"/>
            <p:cNvSpPr txBox="1">
              <a:spLocks noChangeArrowheads="1"/>
            </p:cNvSpPr>
            <p:nvPr/>
          </p:nvSpPr>
          <p:spPr bwMode="auto">
            <a:xfrm>
              <a:off x="4221" y="2419"/>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29,9</a:t>
              </a:r>
              <a:endParaRPr lang="en-GB" sz="700" b="0" kern="0" dirty="0">
                <a:solidFill>
                  <a:srgbClr val="000000"/>
                </a:solidFill>
              </a:endParaRPr>
            </a:p>
          </p:txBody>
        </p:sp>
        <p:sp>
          <p:nvSpPr>
            <p:cNvPr id="581" name="Text Box 204"/>
            <p:cNvSpPr txBox="1">
              <a:spLocks noChangeArrowheads="1"/>
            </p:cNvSpPr>
            <p:nvPr/>
          </p:nvSpPr>
          <p:spPr bwMode="auto">
            <a:xfrm>
              <a:off x="4221" y="2567"/>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26,7</a:t>
              </a:r>
              <a:endParaRPr lang="en-GB" sz="700" b="0" kern="0" dirty="0">
                <a:solidFill>
                  <a:srgbClr val="000000"/>
                </a:solidFill>
              </a:endParaRPr>
            </a:p>
          </p:txBody>
        </p:sp>
        <p:sp>
          <p:nvSpPr>
            <p:cNvPr id="582" name="Text Box 205"/>
            <p:cNvSpPr txBox="1">
              <a:spLocks noChangeArrowheads="1"/>
            </p:cNvSpPr>
            <p:nvPr/>
          </p:nvSpPr>
          <p:spPr bwMode="auto">
            <a:xfrm>
              <a:off x="4221" y="2715"/>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25,7</a:t>
              </a:r>
              <a:endParaRPr lang="en-GB" sz="700" b="0" kern="0" dirty="0">
                <a:solidFill>
                  <a:srgbClr val="000000"/>
                </a:solidFill>
              </a:endParaRPr>
            </a:p>
          </p:txBody>
        </p:sp>
        <p:sp>
          <p:nvSpPr>
            <p:cNvPr id="583" name="Text Box 206"/>
            <p:cNvSpPr txBox="1">
              <a:spLocks noChangeArrowheads="1"/>
            </p:cNvSpPr>
            <p:nvPr/>
          </p:nvSpPr>
          <p:spPr bwMode="auto">
            <a:xfrm>
              <a:off x="4221" y="2863"/>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22,8</a:t>
              </a:r>
              <a:endParaRPr lang="en-GB" sz="700" b="0" kern="0" dirty="0">
                <a:solidFill>
                  <a:srgbClr val="000000"/>
                </a:solidFill>
              </a:endParaRPr>
            </a:p>
          </p:txBody>
        </p:sp>
        <p:sp>
          <p:nvSpPr>
            <p:cNvPr id="584" name="Text Box 207"/>
            <p:cNvSpPr txBox="1">
              <a:spLocks noChangeArrowheads="1"/>
            </p:cNvSpPr>
            <p:nvPr/>
          </p:nvSpPr>
          <p:spPr bwMode="auto">
            <a:xfrm>
              <a:off x="4221" y="3011"/>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17,1</a:t>
              </a:r>
              <a:endParaRPr lang="en-GB" sz="700" b="0" kern="0" dirty="0">
                <a:solidFill>
                  <a:srgbClr val="000000"/>
                </a:solidFill>
              </a:endParaRPr>
            </a:p>
          </p:txBody>
        </p:sp>
        <p:sp>
          <p:nvSpPr>
            <p:cNvPr id="585" name="Text Box 208"/>
            <p:cNvSpPr txBox="1">
              <a:spLocks noChangeArrowheads="1"/>
            </p:cNvSpPr>
            <p:nvPr/>
          </p:nvSpPr>
          <p:spPr bwMode="auto">
            <a:xfrm>
              <a:off x="4221" y="3159"/>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14,9 </a:t>
              </a:r>
              <a:endParaRPr lang="en-GB" sz="700" b="0" kern="0" dirty="0">
                <a:solidFill>
                  <a:srgbClr val="000000"/>
                </a:solidFill>
              </a:endParaRPr>
            </a:p>
          </p:txBody>
        </p:sp>
        <p:sp>
          <p:nvSpPr>
            <p:cNvPr id="586" name="Text Box 209"/>
            <p:cNvSpPr txBox="1">
              <a:spLocks noChangeArrowheads="1"/>
            </p:cNvSpPr>
            <p:nvPr/>
          </p:nvSpPr>
          <p:spPr bwMode="auto">
            <a:xfrm>
              <a:off x="4221" y="3307"/>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13,6</a:t>
              </a:r>
              <a:endParaRPr lang="en-GB" sz="700" b="0" kern="0" dirty="0">
                <a:solidFill>
                  <a:srgbClr val="000000"/>
                </a:solidFill>
              </a:endParaRPr>
            </a:p>
          </p:txBody>
        </p:sp>
        <p:sp>
          <p:nvSpPr>
            <p:cNvPr id="587" name="Text Box 210"/>
            <p:cNvSpPr txBox="1">
              <a:spLocks noChangeArrowheads="1"/>
            </p:cNvSpPr>
            <p:nvPr/>
          </p:nvSpPr>
          <p:spPr bwMode="auto">
            <a:xfrm>
              <a:off x="4221" y="3603"/>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13,3 </a:t>
              </a:r>
              <a:endParaRPr lang="en-GB" sz="700" b="0" kern="0" dirty="0">
                <a:solidFill>
                  <a:srgbClr val="000000"/>
                </a:solidFill>
              </a:endParaRPr>
            </a:p>
          </p:txBody>
        </p:sp>
        <p:sp>
          <p:nvSpPr>
            <p:cNvPr id="588" name="Text Box 211"/>
            <p:cNvSpPr txBox="1">
              <a:spLocks noChangeArrowheads="1"/>
            </p:cNvSpPr>
            <p:nvPr/>
          </p:nvSpPr>
          <p:spPr bwMode="auto">
            <a:xfrm>
              <a:off x="4270" y="3899"/>
              <a:ext cx="200"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9,1</a:t>
              </a:r>
              <a:endParaRPr lang="en-GB" sz="700" b="0" kern="0" dirty="0">
                <a:solidFill>
                  <a:srgbClr val="000000"/>
                </a:solidFill>
              </a:endParaRPr>
            </a:p>
          </p:txBody>
        </p:sp>
        <p:sp>
          <p:nvSpPr>
            <p:cNvPr id="589" name="Text Box 213"/>
            <p:cNvSpPr txBox="1">
              <a:spLocks noChangeArrowheads="1"/>
            </p:cNvSpPr>
            <p:nvPr/>
          </p:nvSpPr>
          <p:spPr bwMode="auto">
            <a:xfrm>
              <a:off x="4270" y="4047"/>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7,0</a:t>
              </a:r>
              <a:endParaRPr lang="en-GB" sz="700" b="0" kern="0" dirty="0">
                <a:solidFill>
                  <a:srgbClr val="000000"/>
                </a:solidFill>
              </a:endParaRPr>
            </a:p>
          </p:txBody>
        </p:sp>
        <p:sp>
          <p:nvSpPr>
            <p:cNvPr id="590" name="Text Box 214"/>
            <p:cNvSpPr txBox="1">
              <a:spLocks noChangeArrowheads="1"/>
            </p:cNvSpPr>
            <p:nvPr/>
          </p:nvSpPr>
          <p:spPr bwMode="auto">
            <a:xfrm>
              <a:off x="4221" y="3455"/>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13,4</a:t>
              </a:r>
              <a:endParaRPr lang="en-GB" sz="700" b="0" kern="0" dirty="0">
                <a:solidFill>
                  <a:srgbClr val="000000"/>
                </a:solidFill>
              </a:endParaRPr>
            </a:p>
          </p:txBody>
        </p:sp>
        <p:sp>
          <p:nvSpPr>
            <p:cNvPr id="591" name="Text Box 215"/>
            <p:cNvSpPr txBox="1">
              <a:spLocks noChangeArrowheads="1"/>
            </p:cNvSpPr>
            <p:nvPr/>
          </p:nvSpPr>
          <p:spPr bwMode="auto">
            <a:xfrm>
              <a:off x="4221" y="3751"/>
              <a:ext cx="40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12,1</a:t>
              </a:r>
              <a:endParaRPr lang="en-GB" sz="700" b="0" kern="0" dirty="0">
                <a:solidFill>
                  <a:srgbClr val="000000"/>
                </a:solidFill>
              </a:endParaRPr>
            </a:p>
          </p:txBody>
        </p:sp>
      </p:grpSp>
      <p:grpSp>
        <p:nvGrpSpPr>
          <p:cNvPr id="592" name="Group 591"/>
          <p:cNvGrpSpPr>
            <a:grpSpLocks/>
          </p:cNvGrpSpPr>
          <p:nvPr/>
        </p:nvGrpSpPr>
        <p:grpSpPr bwMode="auto">
          <a:xfrm>
            <a:off x="1801280" y="1606381"/>
            <a:ext cx="1525066" cy="4498235"/>
            <a:chOff x="7385069" y="1452828"/>
            <a:chExt cx="1955120" cy="4498525"/>
          </a:xfrm>
        </p:grpSpPr>
        <p:sp>
          <p:nvSpPr>
            <p:cNvPr id="593" name="Text Box 217"/>
            <p:cNvSpPr txBox="1">
              <a:spLocks noChangeArrowheads="1"/>
            </p:cNvSpPr>
            <p:nvPr/>
          </p:nvSpPr>
          <p:spPr bwMode="auto">
            <a:xfrm>
              <a:off x="7389333" y="14528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 Santander</a:t>
              </a:r>
              <a:endParaRPr lang="en-GB" sz="700" b="0" kern="0" dirty="0">
                <a:solidFill>
                  <a:srgbClr val="000000"/>
                </a:solidFill>
              </a:endParaRPr>
            </a:p>
          </p:txBody>
        </p:sp>
        <p:sp>
          <p:nvSpPr>
            <p:cNvPr id="594" name="Text Box 218"/>
            <p:cNvSpPr txBox="1">
              <a:spLocks noChangeArrowheads="1"/>
            </p:cNvSpPr>
            <p:nvPr/>
          </p:nvSpPr>
          <p:spPr bwMode="auto">
            <a:xfrm>
              <a:off x="7389333" y="168777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 BNP Paribas</a:t>
              </a:r>
              <a:endParaRPr lang="en-GB" sz="700" b="0" kern="0" dirty="0">
                <a:solidFill>
                  <a:srgbClr val="000000"/>
                </a:solidFill>
              </a:endParaRPr>
            </a:p>
          </p:txBody>
        </p:sp>
        <p:sp>
          <p:nvSpPr>
            <p:cNvPr id="595" name="Text Box 219"/>
            <p:cNvSpPr txBox="1">
              <a:spLocks noChangeArrowheads="1"/>
            </p:cNvSpPr>
            <p:nvPr/>
          </p:nvSpPr>
          <p:spPr bwMode="auto">
            <a:xfrm>
              <a:off x="7394097" y="19227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 BBVA</a:t>
              </a:r>
              <a:endParaRPr lang="en-GB" sz="700" b="0" kern="0" dirty="0">
                <a:solidFill>
                  <a:srgbClr val="000000"/>
                </a:solidFill>
              </a:endParaRPr>
            </a:p>
          </p:txBody>
        </p:sp>
        <p:sp>
          <p:nvSpPr>
            <p:cNvPr id="596" name="Text Box 220"/>
            <p:cNvSpPr txBox="1">
              <a:spLocks noChangeArrowheads="1"/>
            </p:cNvSpPr>
            <p:nvPr/>
          </p:nvSpPr>
          <p:spPr bwMode="auto">
            <a:xfrm>
              <a:off x="7389337" y="2142630"/>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 Deutsche</a:t>
              </a:r>
              <a:endParaRPr lang="en-GB" sz="700" b="0" kern="0" dirty="0">
                <a:solidFill>
                  <a:srgbClr val="000000"/>
                </a:solidFill>
              </a:endParaRPr>
            </a:p>
          </p:txBody>
        </p:sp>
        <p:sp>
          <p:nvSpPr>
            <p:cNvPr id="597" name="Text Box 221"/>
            <p:cNvSpPr txBox="1">
              <a:spLocks noChangeArrowheads="1"/>
            </p:cNvSpPr>
            <p:nvPr/>
          </p:nvSpPr>
          <p:spPr bwMode="auto">
            <a:xfrm>
              <a:off x="7398821" y="2383311"/>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5. Barclays</a:t>
              </a:r>
              <a:endParaRPr lang="en-GB" sz="1000" b="0" kern="0" dirty="0">
                <a:solidFill>
                  <a:srgbClr val="191919"/>
                </a:solidFill>
              </a:endParaRPr>
            </a:p>
          </p:txBody>
        </p:sp>
        <p:sp>
          <p:nvSpPr>
            <p:cNvPr id="598" name="Text Box 222"/>
            <p:cNvSpPr txBox="1">
              <a:spLocks noChangeArrowheads="1"/>
            </p:cNvSpPr>
            <p:nvPr/>
          </p:nvSpPr>
          <p:spPr bwMode="auto">
            <a:xfrm>
              <a:off x="7385069" y="2849781"/>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 Lloyds</a:t>
              </a:r>
              <a:endParaRPr lang="en-GB" sz="700" b="0" kern="0" dirty="0">
                <a:solidFill>
                  <a:srgbClr val="000000"/>
                </a:solidFill>
              </a:endParaRPr>
            </a:p>
          </p:txBody>
        </p:sp>
        <p:sp>
          <p:nvSpPr>
            <p:cNvPr id="599" name="Text Box 223"/>
            <p:cNvSpPr txBox="1">
              <a:spLocks noChangeArrowheads="1"/>
            </p:cNvSpPr>
            <p:nvPr/>
          </p:nvSpPr>
          <p:spPr bwMode="auto">
            <a:xfrm>
              <a:off x="7385069" y="2602888"/>
              <a:ext cx="1292225" cy="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000" kern="0" dirty="0" smtClean="0">
                  <a:solidFill>
                    <a:srgbClr val="000000"/>
                  </a:solidFill>
                </a:rPr>
                <a:t>6. Nordea</a:t>
              </a:r>
              <a:endParaRPr lang="en-GB" sz="1000" kern="0" dirty="0">
                <a:solidFill>
                  <a:srgbClr val="000000"/>
                </a:solidFill>
              </a:endParaRPr>
            </a:p>
          </p:txBody>
        </p:sp>
        <p:sp>
          <p:nvSpPr>
            <p:cNvPr id="600" name="Text Box 224"/>
            <p:cNvSpPr txBox="1">
              <a:spLocks noChangeArrowheads="1"/>
            </p:cNvSpPr>
            <p:nvPr/>
          </p:nvSpPr>
          <p:spPr bwMode="auto">
            <a:xfrm>
              <a:off x="7394866" y="3298942"/>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 RBS</a:t>
              </a:r>
              <a:endParaRPr lang="en-GB" sz="700" b="0" kern="0" dirty="0">
                <a:solidFill>
                  <a:srgbClr val="000000"/>
                </a:solidFill>
              </a:endParaRPr>
            </a:p>
          </p:txBody>
        </p:sp>
        <p:sp>
          <p:nvSpPr>
            <p:cNvPr id="601" name="Text Box 225"/>
            <p:cNvSpPr txBox="1">
              <a:spLocks noChangeArrowheads="1"/>
            </p:cNvSpPr>
            <p:nvPr/>
          </p:nvSpPr>
          <p:spPr bwMode="auto">
            <a:xfrm>
              <a:off x="7385069" y="307204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 Intesa</a:t>
              </a:r>
              <a:endParaRPr lang="en-GB" sz="700" b="0" kern="0" dirty="0">
                <a:solidFill>
                  <a:srgbClr val="000000"/>
                </a:solidFill>
              </a:endParaRPr>
            </a:p>
          </p:txBody>
        </p:sp>
        <p:sp>
          <p:nvSpPr>
            <p:cNvPr id="602" name="Text Box 226"/>
            <p:cNvSpPr txBox="1">
              <a:spLocks noChangeArrowheads="1"/>
            </p:cNvSpPr>
            <p:nvPr/>
          </p:nvSpPr>
          <p:spPr bwMode="auto">
            <a:xfrm>
              <a:off x="7389333" y="376740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 SHB</a:t>
              </a:r>
              <a:endParaRPr lang="en-GB" sz="700" b="0" kern="0" dirty="0">
                <a:solidFill>
                  <a:srgbClr val="000000"/>
                </a:solidFill>
              </a:endParaRPr>
            </a:p>
          </p:txBody>
        </p:sp>
        <p:sp>
          <p:nvSpPr>
            <p:cNvPr id="603" name="Text Box 227"/>
            <p:cNvSpPr txBox="1">
              <a:spLocks noChangeArrowheads="1"/>
            </p:cNvSpPr>
            <p:nvPr/>
          </p:nvSpPr>
          <p:spPr bwMode="auto">
            <a:xfrm>
              <a:off x="7394864" y="3529099"/>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 SocGen</a:t>
              </a:r>
              <a:endParaRPr lang="en-GB" sz="700" b="0" kern="0" dirty="0">
                <a:solidFill>
                  <a:srgbClr val="000000"/>
                </a:solidFill>
              </a:endParaRPr>
            </a:p>
          </p:txBody>
        </p:sp>
        <p:sp>
          <p:nvSpPr>
            <p:cNvPr id="604" name="Text Box 228"/>
            <p:cNvSpPr txBox="1">
              <a:spLocks noChangeArrowheads="1"/>
            </p:cNvSpPr>
            <p:nvPr/>
          </p:nvSpPr>
          <p:spPr bwMode="auto">
            <a:xfrm>
              <a:off x="7389337" y="4221460"/>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 DNB </a:t>
              </a:r>
              <a:endParaRPr lang="en-GB" sz="700" b="0" kern="0" dirty="0">
                <a:solidFill>
                  <a:srgbClr val="000000"/>
                </a:solidFill>
              </a:endParaRPr>
            </a:p>
          </p:txBody>
        </p:sp>
        <p:sp>
          <p:nvSpPr>
            <p:cNvPr id="605" name="Text Box 229"/>
            <p:cNvSpPr txBox="1">
              <a:spLocks noChangeArrowheads="1"/>
            </p:cNvSpPr>
            <p:nvPr/>
          </p:nvSpPr>
          <p:spPr bwMode="auto">
            <a:xfrm>
              <a:off x="7386937" y="400196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 Unicredit</a:t>
              </a:r>
              <a:endParaRPr lang="en-GB" sz="700" b="0" kern="0" dirty="0">
                <a:solidFill>
                  <a:srgbClr val="000000"/>
                </a:solidFill>
              </a:endParaRPr>
            </a:p>
          </p:txBody>
        </p:sp>
        <p:sp>
          <p:nvSpPr>
            <p:cNvPr id="606" name="Text Box 230"/>
            <p:cNvSpPr txBox="1">
              <a:spLocks noChangeArrowheads="1"/>
            </p:cNvSpPr>
            <p:nvPr/>
          </p:nvSpPr>
          <p:spPr bwMode="auto">
            <a:xfrm>
              <a:off x="7389332" y="446322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 Swedbank</a:t>
              </a:r>
              <a:endParaRPr lang="en-GB" sz="700" b="0" kern="0" dirty="0">
                <a:solidFill>
                  <a:srgbClr val="000000"/>
                </a:solidFill>
              </a:endParaRPr>
            </a:p>
          </p:txBody>
        </p:sp>
        <p:sp>
          <p:nvSpPr>
            <p:cNvPr id="607" name="Text Box 231"/>
            <p:cNvSpPr txBox="1">
              <a:spLocks noChangeArrowheads="1"/>
            </p:cNvSpPr>
            <p:nvPr/>
          </p:nvSpPr>
          <p:spPr bwMode="auto">
            <a:xfrm>
              <a:off x="7385343" y="54358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 Commerzbank</a:t>
              </a:r>
              <a:endParaRPr lang="en-GB" sz="700" b="0" kern="0" dirty="0">
                <a:solidFill>
                  <a:srgbClr val="000000"/>
                </a:solidFill>
              </a:endParaRPr>
            </a:p>
          </p:txBody>
        </p:sp>
        <p:sp>
          <p:nvSpPr>
            <p:cNvPr id="608" name="Text Box 232"/>
            <p:cNvSpPr txBox="1">
              <a:spLocks noChangeArrowheads="1"/>
            </p:cNvSpPr>
            <p:nvPr/>
          </p:nvSpPr>
          <p:spPr bwMode="auto">
            <a:xfrm>
              <a:off x="7393775" y="4936097"/>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 SEB</a:t>
              </a:r>
              <a:endParaRPr lang="en-GB" sz="700" b="0" kern="0" dirty="0">
                <a:solidFill>
                  <a:srgbClr val="000000"/>
                </a:solidFill>
              </a:endParaRPr>
            </a:p>
          </p:txBody>
        </p:sp>
        <p:sp>
          <p:nvSpPr>
            <p:cNvPr id="609" name="Text Box 233"/>
            <p:cNvSpPr txBox="1">
              <a:spLocks noChangeArrowheads="1"/>
            </p:cNvSpPr>
            <p:nvPr/>
          </p:nvSpPr>
          <p:spPr bwMode="auto">
            <a:xfrm>
              <a:off x="7389333" y="58803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 KBC</a:t>
              </a:r>
              <a:endParaRPr lang="en-GB" sz="700" b="0" kern="0" dirty="0">
                <a:solidFill>
                  <a:srgbClr val="000000"/>
                </a:solidFill>
              </a:endParaRPr>
            </a:p>
          </p:txBody>
        </p:sp>
        <p:sp>
          <p:nvSpPr>
            <p:cNvPr id="610" name="Text Box 234"/>
            <p:cNvSpPr txBox="1">
              <a:spLocks noChangeArrowheads="1"/>
            </p:cNvSpPr>
            <p:nvPr/>
          </p:nvSpPr>
          <p:spPr bwMode="auto">
            <a:xfrm>
              <a:off x="7390945" y="47051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 Credit Agricole</a:t>
              </a:r>
              <a:endParaRPr lang="en-GB" sz="700" b="0" kern="0" dirty="0">
                <a:solidFill>
                  <a:srgbClr val="000000"/>
                </a:solidFill>
              </a:endParaRPr>
            </a:p>
          </p:txBody>
        </p:sp>
        <p:sp>
          <p:nvSpPr>
            <p:cNvPr id="611" name="Text Box 235"/>
            <p:cNvSpPr txBox="1">
              <a:spLocks noChangeArrowheads="1"/>
            </p:cNvSpPr>
            <p:nvPr/>
          </p:nvSpPr>
          <p:spPr bwMode="auto">
            <a:xfrm>
              <a:off x="7390945" y="51836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 Danske</a:t>
              </a:r>
              <a:endParaRPr lang="en-GB" sz="700" b="0" kern="0" dirty="0">
                <a:solidFill>
                  <a:srgbClr val="000000"/>
                </a:solidFill>
              </a:endParaRPr>
            </a:p>
          </p:txBody>
        </p:sp>
        <p:sp>
          <p:nvSpPr>
            <p:cNvPr id="612" name="Text Box 236"/>
            <p:cNvSpPr txBox="1">
              <a:spLocks noChangeArrowheads="1"/>
            </p:cNvSpPr>
            <p:nvPr/>
          </p:nvSpPr>
          <p:spPr bwMode="auto">
            <a:xfrm>
              <a:off x="7389337" y="565776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 Erste </a:t>
              </a:r>
              <a:endParaRPr lang="en-GB" sz="700" b="0" kern="0" dirty="0">
                <a:solidFill>
                  <a:srgbClr val="000000"/>
                </a:solidFill>
              </a:endParaRPr>
            </a:p>
          </p:txBody>
        </p:sp>
        <p:sp>
          <p:nvSpPr>
            <p:cNvPr id="613" name="Text Box 237"/>
            <p:cNvSpPr txBox="1">
              <a:spLocks noChangeArrowheads="1"/>
            </p:cNvSpPr>
            <p:nvPr/>
          </p:nvSpPr>
          <p:spPr bwMode="auto">
            <a:xfrm>
              <a:off x="8625996" y="1452828"/>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50,3</a:t>
              </a:r>
              <a:endParaRPr lang="en-GB" sz="700" b="0" kern="0" dirty="0">
                <a:solidFill>
                  <a:srgbClr val="000000"/>
                </a:solidFill>
              </a:endParaRPr>
            </a:p>
          </p:txBody>
        </p:sp>
        <p:sp>
          <p:nvSpPr>
            <p:cNvPr id="614" name="Text Box 238"/>
            <p:cNvSpPr txBox="1">
              <a:spLocks noChangeArrowheads="1"/>
            </p:cNvSpPr>
            <p:nvPr/>
          </p:nvSpPr>
          <p:spPr bwMode="auto">
            <a:xfrm>
              <a:off x="8625996" y="1687778"/>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36,7</a:t>
              </a:r>
              <a:endParaRPr lang="en-GB" sz="700" b="0" kern="0" dirty="0">
                <a:solidFill>
                  <a:srgbClr val="000000"/>
                </a:solidFill>
              </a:endParaRPr>
            </a:p>
          </p:txBody>
        </p:sp>
        <p:sp>
          <p:nvSpPr>
            <p:cNvPr id="615" name="Text Box 239"/>
            <p:cNvSpPr txBox="1">
              <a:spLocks noChangeArrowheads="1"/>
            </p:cNvSpPr>
            <p:nvPr/>
          </p:nvSpPr>
          <p:spPr bwMode="auto">
            <a:xfrm>
              <a:off x="8625996" y="1922728"/>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32,8</a:t>
              </a:r>
              <a:endParaRPr lang="en-GB" sz="700" b="0" kern="0" dirty="0">
                <a:solidFill>
                  <a:srgbClr val="000000"/>
                </a:solidFill>
              </a:endParaRPr>
            </a:p>
          </p:txBody>
        </p:sp>
        <p:sp>
          <p:nvSpPr>
            <p:cNvPr id="616" name="Text Box 240"/>
            <p:cNvSpPr txBox="1">
              <a:spLocks noChangeArrowheads="1"/>
            </p:cNvSpPr>
            <p:nvPr/>
          </p:nvSpPr>
          <p:spPr bwMode="auto">
            <a:xfrm>
              <a:off x="8632636" y="2609075"/>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kern="0" dirty="0" smtClean="0">
                  <a:solidFill>
                    <a:srgbClr val="000000"/>
                  </a:solidFill>
                </a:rPr>
                <a:t>24,2</a:t>
              </a:r>
              <a:endParaRPr lang="en-GB" sz="700" kern="0" dirty="0">
                <a:solidFill>
                  <a:srgbClr val="000000"/>
                </a:solidFill>
              </a:endParaRPr>
            </a:p>
          </p:txBody>
        </p:sp>
        <p:sp>
          <p:nvSpPr>
            <p:cNvPr id="617" name="Text Box 241"/>
            <p:cNvSpPr txBox="1">
              <a:spLocks noChangeArrowheads="1"/>
            </p:cNvSpPr>
            <p:nvPr/>
          </p:nvSpPr>
          <p:spPr bwMode="auto">
            <a:xfrm>
              <a:off x="8632636" y="2386505"/>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25,7</a:t>
              </a:r>
              <a:endParaRPr lang="en-GB" sz="700" b="0" kern="0" dirty="0">
                <a:solidFill>
                  <a:srgbClr val="191919"/>
                </a:solidFill>
              </a:endParaRPr>
            </a:p>
          </p:txBody>
        </p:sp>
        <p:sp>
          <p:nvSpPr>
            <p:cNvPr id="618" name="Text Box 242"/>
            <p:cNvSpPr txBox="1">
              <a:spLocks noChangeArrowheads="1"/>
            </p:cNvSpPr>
            <p:nvPr/>
          </p:nvSpPr>
          <p:spPr bwMode="auto">
            <a:xfrm>
              <a:off x="8625996" y="2143391"/>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27,3</a:t>
              </a:r>
              <a:endParaRPr lang="en-GB" sz="700" b="0" kern="0" dirty="0">
                <a:solidFill>
                  <a:srgbClr val="000000"/>
                </a:solidFill>
              </a:endParaRPr>
            </a:p>
          </p:txBody>
        </p:sp>
        <p:sp>
          <p:nvSpPr>
            <p:cNvPr id="619" name="Text Box 243"/>
            <p:cNvSpPr txBox="1">
              <a:spLocks noChangeArrowheads="1"/>
            </p:cNvSpPr>
            <p:nvPr/>
          </p:nvSpPr>
          <p:spPr bwMode="auto">
            <a:xfrm>
              <a:off x="8629330" y="2862609"/>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21,3</a:t>
              </a:r>
              <a:endParaRPr lang="en-GB" sz="700" b="0" kern="0" dirty="0">
                <a:solidFill>
                  <a:srgbClr val="000000"/>
                </a:solidFill>
              </a:endParaRPr>
            </a:p>
          </p:txBody>
        </p:sp>
        <p:sp>
          <p:nvSpPr>
            <p:cNvPr id="620" name="Text Box 244"/>
            <p:cNvSpPr txBox="1">
              <a:spLocks noChangeArrowheads="1"/>
            </p:cNvSpPr>
            <p:nvPr/>
          </p:nvSpPr>
          <p:spPr bwMode="auto">
            <a:xfrm>
              <a:off x="8632346" y="3540391"/>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13,4</a:t>
              </a:r>
              <a:endParaRPr lang="en-GB" sz="700" b="0" kern="0" dirty="0">
                <a:solidFill>
                  <a:srgbClr val="191919"/>
                </a:solidFill>
              </a:endParaRPr>
            </a:p>
          </p:txBody>
        </p:sp>
        <p:sp>
          <p:nvSpPr>
            <p:cNvPr id="621" name="Text Box 245"/>
            <p:cNvSpPr txBox="1">
              <a:spLocks noChangeArrowheads="1"/>
            </p:cNvSpPr>
            <p:nvPr/>
          </p:nvSpPr>
          <p:spPr bwMode="auto">
            <a:xfrm>
              <a:off x="8625996" y="3295916"/>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14,3</a:t>
              </a:r>
              <a:endParaRPr lang="en-GB" sz="700" b="0" kern="0" dirty="0">
                <a:solidFill>
                  <a:srgbClr val="191919"/>
                </a:solidFill>
              </a:endParaRPr>
            </a:p>
          </p:txBody>
        </p:sp>
        <p:sp>
          <p:nvSpPr>
            <p:cNvPr id="622" name="Text Box 246"/>
            <p:cNvSpPr txBox="1">
              <a:spLocks noChangeArrowheads="1"/>
            </p:cNvSpPr>
            <p:nvPr/>
          </p:nvSpPr>
          <p:spPr bwMode="auto">
            <a:xfrm>
              <a:off x="8625996" y="3767403"/>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12,7</a:t>
              </a:r>
              <a:endParaRPr lang="en-GB" sz="700" b="0" kern="0" dirty="0">
                <a:solidFill>
                  <a:srgbClr val="000000"/>
                </a:solidFill>
              </a:endParaRPr>
            </a:p>
          </p:txBody>
        </p:sp>
        <p:sp>
          <p:nvSpPr>
            <p:cNvPr id="623" name="Text Box 247"/>
            <p:cNvSpPr txBox="1">
              <a:spLocks noChangeArrowheads="1"/>
            </p:cNvSpPr>
            <p:nvPr/>
          </p:nvSpPr>
          <p:spPr bwMode="auto">
            <a:xfrm>
              <a:off x="8627583" y="3075253"/>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21,0</a:t>
              </a:r>
              <a:endParaRPr lang="en-GB" sz="700" b="0" kern="0" dirty="0">
                <a:solidFill>
                  <a:srgbClr val="000000"/>
                </a:solidFill>
              </a:endParaRPr>
            </a:p>
          </p:txBody>
        </p:sp>
        <p:sp>
          <p:nvSpPr>
            <p:cNvPr id="624" name="Text Box 248"/>
            <p:cNvSpPr txBox="1">
              <a:spLocks noChangeArrowheads="1"/>
            </p:cNvSpPr>
            <p:nvPr/>
          </p:nvSpPr>
          <p:spPr bwMode="auto">
            <a:xfrm>
              <a:off x="8632346" y="4235621"/>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12,3</a:t>
              </a:r>
              <a:endParaRPr lang="en-GB" sz="700" b="0" kern="0" dirty="0">
                <a:solidFill>
                  <a:srgbClr val="000000"/>
                </a:solidFill>
              </a:endParaRPr>
            </a:p>
          </p:txBody>
        </p:sp>
        <p:sp>
          <p:nvSpPr>
            <p:cNvPr id="625" name="Text Box 249"/>
            <p:cNvSpPr txBox="1">
              <a:spLocks noChangeArrowheads="1"/>
            </p:cNvSpPr>
            <p:nvPr/>
          </p:nvSpPr>
          <p:spPr bwMode="auto">
            <a:xfrm>
              <a:off x="8627942" y="3998919"/>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12,4</a:t>
              </a:r>
              <a:endParaRPr lang="en-GB" sz="700" b="0" kern="0" dirty="0">
                <a:solidFill>
                  <a:srgbClr val="000000"/>
                </a:solidFill>
              </a:endParaRPr>
            </a:p>
          </p:txBody>
        </p:sp>
        <p:sp>
          <p:nvSpPr>
            <p:cNvPr id="626" name="Text Box 250"/>
            <p:cNvSpPr txBox="1">
              <a:spLocks noChangeArrowheads="1"/>
            </p:cNvSpPr>
            <p:nvPr/>
          </p:nvSpPr>
          <p:spPr bwMode="auto">
            <a:xfrm>
              <a:off x="8641282" y="4478776"/>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11,6</a:t>
              </a:r>
              <a:endParaRPr lang="en-GB" sz="700" b="0" kern="0" dirty="0">
                <a:solidFill>
                  <a:srgbClr val="000000"/>
                </a:solidFill>
              </a:endParaRPr>
            </a:p>
          </p:txBody>
        </p:sp>
        <p:sp>
          <p:nvSpPr>
            <p:cNvPr id="627" name="Text Box 251"/>
            <p:cNvSpPr txBox="1">
              <a:spLocks noChangeArrowheads="1"/>
            </p:cNvSpPr>
            <p:nvPr/>
          </p:nvSpPr>
          <p:spPr bwMode="auto">
            <a:xfrm>
              <a:off x="8691048" y="5435860"/>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6,7</a:t>
              </a:r>
              <a:endParaRPr lang="en-GB" sz="700" b="0" kern="0" dirty="0">
                <a:solidFill>
                  <a:srgbClr val="000000"/>
                </a:solidFill>
              </a:endParaRPr>
            </a:p>
          </p:txBody>
        </p:sp>
        <p:sp>
          <p:nvSpPr>
            <p:cNvPr id="628" name="Text Box 252"/>
            <p:cNvSpPr txBox="1">
              <a:spLocks noChangeArrowheads="1"/>
            </p:cNvSpPr>
            <p:nvPr/>
          </p:nvSpPr>
          <p:spPr bwMode="auto">
            <a:xfrm>
              <a:off x="8691048" y="5677407"/>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5,3</a:t>
              </a:r>
              <a:endParaRPr lang="en-GB" sz="700" b="0" kern="0" dirty="0">
                <a:solidFill>
                  <a:srgbClr val="000000"/>
                </a:solidFill>
              </a:endParaRPr>
            </a:p>
          </p:txBody>
        </p:sp>
        <p:sp>
          <p:nvSpPr>
            <p:cNvPr id="629" name="Text Box 253"/>
            <p:cNvSpPr txBox="1">
              <a:spLocks noChangeArrowheads="1"/>
            </p:cNvSpPr>
            <p:nvPr/>
          </p:nvSpPr>
          <p:spPr bwMode="auto">
            <a:xfrm>
              <a:off x="8703601" y="5886716"/>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3,5</a:t>
              </a:r>
              <a:endParaRPr lang="en-GB" sz="700" b="0" kern="0" dirty="0">
                <a:solidFill>
                  <a:srgbClr val="000000"/>
                </a:solidFill>
              </a:endParaRPr>
            </a:p>
          </p:txBody>
        </p:sp>
        <p:sp>
          <p:nvSpPr>
            <p:cNvPr id="630" name="Text Box 254"/>
            <p:cNvSpPr txBox="1">
              <a:spLocks noChangeArrowheads="1"/>
            </p:cNvSpPr>
            <p:nvPr/>
          </p:nvSpPr>
          <p:spPr bwMode="auto">
            <a:xfrm>
              <a:off x="8678167" y="4942158"/>
              <a:ext cx="636589"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9,9</a:t>
              </a:r>
              <a:endParaRPr lang="en-GB" sz="700" b="0" kern="0" dirty="0">
                <a:solidFill>
                  <a:srgbClr val="000000"/>
                </a:solidFill>
              </a:endParaRPr>
            </a:p>
          </p:txBody>
        </p:sp>
        <p:sp>
          <p:nvSpPr>
            <p:cNvPr id="631" name="Text Box 255"/>
            <p:cNvSpPr txBox="1">
              <a:spLocks noChangeArrowheads="1"/>
            </p:cNvSpPr>
            <p:nvPr/>
          </p:nvSpPr>
          <p:spPr bwMode="auto">
            <a:xfrm>
              <a:off x="8691048" y="5219922"/>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9,1</a:t>
              </a:r>
              <a:endParaRPr lang="en-GB" sz="700" b="0" kern="0" dirty="0">
                <a:solidFill>
                  <a:srgbClr val="000000"/>
                </a:solidFill>
              </a:endParaRPr>
            </a:p>
          </p:txBody>
        </p:sp>
        <p:sp>
          <p:nvSpPr>
            <p:cNvPr id="632" name="Text Box 256"/>
            <p:cNvSpPr txBox="1">
              <a:spLocks noChangeArrowheads="1"/>
            </p:cNvSpPr>
            <p:nvPr/>
          </p:nvSpPr>
          <p:spPr bwMode="auto">
            <a:xfrm>
              <a:off x="8629330" y="4711290"/>
              <a:ext cx="636588"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10,9</a:t>
              </a:r>
              <a:endParaRPr lang="en-GB" sz="700" b="0" kern="0" dirty="0">
                <a:solidFill>
                  <a:srgbClr val="000000"/>
                </a:solidFill>
              </a:endParaRPr>
            </a:p>
          </p:txBody>
        </p:sp>
      </p:grpSp>
      <p:sp>
        <p:nvSpPr>
          <p:cNvPr id="633" name="Text Box 139"/>
          <p:cNvSpPr txBox="1">
            <a:spLocks noChangeArrowheads="1"/>
          </p:cNvSpPr>
          <p:nvPr/>
        </p:nvSpPr>
        <p:spPr bwMode="auto">
          <a:xfrm>
            <a:off x="335948" y="2536821"/>
            <a:ext cx="1292225" cy="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 Deutsche</a:t>
            </a:r>
            <a:endParaRPr lang="en-GB" sz="700" b="0" kern="0" dirty="0">
              <a:solidFill>
                <a:srgbClr val="000000"/>
              </a:solidFill>
            </a:endParaRPr>
          </a:p>
        </p:txBody>
      </p:sp>
      <p:sp>
        <p:nvSpPr>
          <p:cNvPr id="634" name="Text Box 159"/>
          <p:cNvSpPr txBox="1">
            <a:spLocks noChangeArrowheads="1"/>
          </p:cNvSpPr>
          <p:nvPr/>
        </p:nvSpPr>
        <p:spPr bwMode="auto">
          <a:xfrm>
            <a:off x="1289242" y="2554739"/>
            <a:ext cx="636588" cy="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36,3</a:t>
            </a:r>
            <a:endParaRPr lang="en-GB" sz="700" b="0" kern="0" dirty="0">
              <a:solidFill>
                <a:srgbClr val="000000"/>
              </a:solidFill>
            </a:endParaRPr>
          </a:p>
        </p:txBody>
      </p:sp>
      <p:cxnSp>
        <p:nvCxnSpPr>
          <p:cNvPr id="641" name="Straight Connector 640"/>
          <p:cNvCxnSpPr/>
          <p:nvPr/>
        </p:nvCxnSpPr>
        <p:spPr>
          <a:xfrm>
            <a:off x="0" y="1423829"/>
            <a:ext cx="9153525" cy="0"/>
          </a:xfrm>
          <a:prstGeom prst="line">
            <a:avLst/>
          </a:prstGeom>
          <a:noFill/>
          <a:ln w="38100" cap="flat" cmpd="sng" algn="ctr">
            <a:solidFill>
              <a:srgbClr val="779ABC"/>
            </a:solidFill>
            <a:prstDash val="solid"/>
          </a:ln>
          <a:effectLst/>
        </p:spPr>
      </p:cxnSp>
      <p:sp>
        <p:nvSpPr>
          <p:cNvPr id="644" name="Text Box 7"/>
          <p:cNvSpPr txBox="1">
            <a:spLocks noChangeArrowheads="1"/>
          </p:cNvSpPr>
          <p:nvPr/>
        </p:nvSpPr>
        <p:spPr bwMode="auto">
          <a:xfrm>
            <a:off x="656040" y="1276191"/>
            <a:ext cx="1873250" cy="129266"/>
          </a:xfrm>
          <a:prstGeom prst="rect">
            <a:avLst/>
          </a:prstGeom>
          <a:noFill/>
          <a:ln w="9525">
            <a:noFill/>
            <a:miter lim="800000"/>
            <a:headEnd/>
            <a:tailEnd/>
          </a:ln>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400" dirty="0" smtClean="0">
                <a:solidFill>
                  <a:srgbClr val="191919">
                    <a:lumMod val="90000"/>
                    <a:lumOff val="10000"/>
                  </a:srgbClr>
                </a:solidFill>
                <a:latin typeface="Arial"/>
              </a:rPr>
              <a:t>2010</a:t>
            </a:r>
            <a:endParaRPr lang="en-GB" sz="1400" dirty="0">
              <a:solidFill>
                <a:srgbClr val="191919">
                  <a:lumMod val="90000"/>
                  <a:lumOff val="10000"/>
                </a:srgbClr>
              </a:solidFill>
              <a:latin typeface="Arial"/>
            </a:endParaRPr>
          </a:p>
        </p:txBody>
      </p:sp>
      <p:sp>
        <p:nvSpPr>
          <p:cNvPr id="645" name="Text Box 8"/>
          <p:cNvSpPr txBox="1">
            <a:spLocks noChangeArrowheads="1"/>
          </p:cNvSpPr>
          <p:nvPr/>
        </p:nvSpPr>
        <p:spPr bwMode="auto">
          <a:xfrm>
            <a:off x="2096200" y="1276096"/>
            <a:ext cx="1873250" cy="129266"/>
          </a:xfrm>
          <a:prstGeom prst="rect">
            <a:avLst/>
          </a:prstGeom>
          <a:noFill/>
          <a:ln w="9525">
            <a:noFill/>
            <a:miter lim="800000"/>
            <a:headEnd/>
            <a:tailEnd/>
          </a:ln>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400" dirty="0" smtClean="0">
                <a:solidFill>
                  <a:srgbClr val="191919">
                    <a:lumMod val="90000"/>
                    <a:lumOff val="10000"/>
                  </a:srgbClr>
                </a:solidFill>
                <a:latin typeface="Arial"/>
              </a:rPr>
              <a:t>2011</a:t>
            </a:r>
            <a:endParaRPr lang="en-GB" sz="1400" dirty="0">
              <a:solidFill>
                <a:srgbClr val="191919">
                  <a:lumMod val="90000"/>
                  <a:lumOff val="10000"/>
                </a:srgbClr>
              </a:solidFill>
              <a:latin typeface="Arial"/>
            </a:endParaRPr>
          </a:p>
        </p:txBody>
      </p:sp>
      <p:sp>
        <p:nvSpPr>
          <p:cNvPr id="646" name="Text Box 9"/>
          <p:cNvSpPr txBox="1">
            <a:spLocks noChangeArrowheads="1"/>
          </p:cNvSpPr>
          <p:nvPr/>
        </p:nvSpPr>
        <p:spPr bwMode="auto">
          <a:xfrm>
            <a:off x="3544040" y="1276096"/>
            <a:ext cx="497418" cy="129266"/>
          </a:xfrm>
          <a:prstGeom prst="rect">
            <a:avLst/>
          </a:prstGeom>
          <a:noFill/>
          <a:ln w="9525">
            <a:noFill/>
            <a:miter lim="800000"/>
            <a:headEnd/>
            <a:tailEnd/>
          </a:ln>
        </p:spPr>
        <p:txBody>
          <a:bodyPr wrap="square"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400" dirty="0" smtClean="0">
                <a:solidFill>
                  <a:srgbClr val="191919">
                    <a:lumMod val="90000"/>
                    <a:lumOff val="10000"/>
                  </a:srgbClr>
                </a:solidFill>
                <a:latin typeface="Arial"/>
              </a:rPr>
              <a:t>2012</a:t>
            </a:r>
            <a:endParaRPr lang="en-GB" sz="1400" dirty="0">
              <a:solidFill>
                <a:srgbClr val="191919">
                  <a:lumMod val="90000"/>
                  <a:lumOff val="10000"/>
                </a:srgbClr>
              </a:solidFill>
              <a:latin typeface="Arial"/>
            </a:endParaRPr>
          </a:p>
        </p:txBody>
      </p:sp>
      <p:sp>
        <p:nvSpPr>
          <p:cNvPr id="647" name="Rectangle 646"/>
          <p:cNvSpPr/>
          <p:nvPr/>
        </p:nvSpPr>
        <p:spPr>
          <a:xfrm>
            <a:off x="3142454" y="2897314"/>
            <a:ext cx="1317354" cy="220663"/>
          </a:xfrm>
          <a:prstGeom prst="rect">
            <a:avLst/>
          </a:prstGeom>
          <a:solidFill>
            <a:srgbClr val="779ABC">
              <a:lumMod val="40000"/>
              <a:lumOff val="60000"/>
            </a:srgbClr>
          </a:solidFill>
          <a:ln w="19050" cap="flat" cmpd="sng" algn="ctr">
            <a:solidFill>
              <a:srgbClr val="779ABC"/>
            </a:solidFill>
            <a:prstDash val="solid"/>
          </a:ln>
          <a:effectLst/>
        </p:spPr>
        <p:txBody>
          <a:bodyPr anchor="ct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algn="ctr" eaLnBrk="1" fontAlgn="auto" hangingPunct="1">
              <a:lnSpc>
                <a:spcPct val="100000"/>
              </a:lnSpc>
              <a:spcBef>
                <a:spcPts val="0"/>
              </a:spcBef>
              <a:spcAft>
                <a:spcPts val="0"/>
              </a:spcAft>
              <a:defRPr/>
            </a:pPr>
            <a:endParaRPr lang="en-GB" b="0" kern="0" dirty="0">
              <a:solidFill>
                <a:srgbClr val="FFFFFF"/>
              </a:solidFill>
              <a:latin typeface="Arial"/>
            </a:endParaRPr>
          </a:p>
        </p:txBody>
      </p:sp>
      <p:grpSp>
        <p:nvGrpSpPr>
          <p:cNvPr id="648" name="Group 647"/>
          <p:cNvGrpSpPr>
            <a:grpSpLocks/>
          </p:cNvGrpSpPr>
          <p:nvPr/>
        </p:nvGrpSpPr>
        <p:grpSpPr bwMode="auto">
          <a:xfrm>
            <a:off x="3251407" y="1608676"/>
            <a:ext cx="1511786" cy="4491894"/>
            <a:chOff x="7366597" y="1452828"/>
            <a:chExt cx="1938094" cy="4492175"/>
          </a:xfrm>
        </p:grpSpPr>
        <p:sp>
          <p:nvSpPr>
            <p:cNvPr id="649" name="Text Box 217"/>
            <p:cNvSpPr txBox="1">
              <a:spLocks noChangeArrowheads="1"/>
            </p:cNvSpPr>
            <p:nvPr/>
          </p:nvSpPr>
          <p:spPr bwMode="auto">
            <a:xfrm>
              <a:off x="7389333" y="14528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 Santander</a:t>
              </a:r>
              <a:endParaRPr lang="en-GB" sz="700" b="0" kern="0" dirty="0">
                <a:solidFill>
                  <a:srgbClr val="000000"/>
                </a:solidFill>
              </a:endParaRPr>
            </a:p>
          </p:txBody>
        </p:sp>
        <p:sp>
          <p:nvSpPr>
            <p:cNvPr id="650" name="Text Box 218"/>
            <p:cNvSpPr txBox="1">
              <a:spLocks noChangeArrowheads="1"/>
            </p:cNvSpPr>
            <p:nvPr/>
          </p:nvSpPr>
          <p:spPr bwMode="auto">
            <a:xfrm>
              <a:off x="7389333" y="168777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 BNP Paribas</a:t>
              </a:r>
              <a:endParaRPr lang="en-GB" sz="700" b="0" kern="0" dirty="0">
                <a:solidFill>
                  <a:srgbClr val="000000"/>
                </a:solidFill>
              </a:endParaRPr>
            </a:p>
          </p:txBody>
        </p:sp>
        <p:sp>
          <p:nvSpPr>
            <p:cNvPr id="651" name="Text Box 219"/>
            <p:cNvSpPr txBox="1">
              <a:spLocks noChangeArrowheads="1"/>
            </p:cNvSpPr>
            <p:nvPr/>
          </p:nvSpPr>
          <p:spPr bwMode="auto">
            <a:xfrm>
              <a:off x="7394096" y="19227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a:t>
              </a:r>
              <a:r>
                <a:rPr lang="en-GB" sz="700" b="0" kern="0" smtClean="0">
                  <a:solidFill>
                    <a:srgbClr val="000000"/>
                  </a:solidFill>
                </a:rPr>
                <a:t>. Lloyds</a:t>
              </a:r>
              <a:endParaRPr lang="en-GB" sz="700" b="0" kern="0" dirty="0">
                <a:solidFill>
                  <a:srgbClr val="000000"/>
                </a:solidFill>
              </a:endParaRPr>
            </a:p>
          </p:txBody>
        </p:sp>
        <p:sp>
          <p:nvSpPr>
            <p:cNvPr id="652" name="Text Box 220"/>
            <p:cNvSpPr txBox="1">
              <a:spLocks noChangeArrowheads="1"/>
            </p:cNvSpPr>
            <p:nvPr/>
          </p:nvSpPr>
          <p:spPr bwMode="auto">
            <a:xfrm>
              <a:off x="7389337" y="2142630"/>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a:t>
              </a:r>
              <a:r>
                <a:rPr lang="en-GB" sz="700" b="0" kern="0" smtClean="0">
                  <a:solidFill>
                    <a:srgbClr val="000000"/>
                  </a:solidFill>
                </a:rPr>
                <a:t>. Barclays</a:t>
              </a:r>
              <a:endParaRPr lang="en-GB" sz="700" b="0" kern="0" dirty="0">
                <a:solidFill>
                  <a:srgbClr val="000000"/>
                </a:solidFill>
              </a:endParaRPr>
            </a:p>
          </p:txBody>
        </p:sp>
        <p:sp>
          <p:nvSpPr>
            <p:cNvPr id="653" name="Text Box 221"/>
            <p:cNvSpPr txBox="1">
              <a:spLocks noChangeArrowheads="1"/>
            </p:cNvSpPr>
            <p:nvPr/>
          </p:nvSpPr>
          <p:spPr bwMode="auto">
            <a:xfrm>
              <a:off x="7398821" y="2383311"/>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5</a:t>
              </a:r>
              <a:r>
                <a:rPr lang="en-GB" sz="700" b="0" kern="0" smtClean="0">
                  <a:solidFill>
                    <a:srgbClr val="191919"/>
                  </a:solidFill>
                </a:rPr>
                <a:t>. BBVA</a:t>
              </a:r>
              <a:endParaRPr lang="en-GB" sz="1000" b="0" kern="0" dirty="0">
                <a:solidFill>
                  <a:srgbClr val="191919"/>
                </a:solidFill>
              </a:endParaRPr>
            </a:p>
          </p:txBody>
        </p:sp>
        <p:sp>
          <p:nvSpPr>
            <p:cNvPr id="654" name="Text Box 222"/>
            <p:cNvSpPr txBox="1">
              <a:spLocks noChangeArrowheads="1"/>
            </p:cNvSpPr>
            <p:nvPr/>
          </p:nvSpPr>
          <p:spPr bwMode="auto">
            <a:xfrm>
              <a:off x="7385062" y="2599004"/>
              <a:ext cx="1292227"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a:t>
              </a:r>
              <a:r>
                <a:rPr lang="en-GB" sz="700" b="0" kern="0" smtClean="0">
                  <a:solidFill>
                    <a:srgbClr val="000000"/>
                  </a:solidFill>
                </a:rPr>
                <a:t>. Deutsche</a:t>
              </a:r>
              <a:endParaRPr lang="en-GB" sz="700" b="0" kern="0" dirty="0">
                <a:solidFill>
                  <a:srgbClr val="000000"/>
                </a:solidFill>
              </a:endParaRPr>
            </a:p>
          </p:txBody>
        </p:sp>
        <p:sp>
          <p:nvSpPr>
            <p:cNvPr id="655" name="Text Box 223"/>
            <p:cNvSpPr txBox="1">
              <a:spLocks noChangeArrowheads="1"/>
            </p:cNvSpPr>
            <p:nvPr/>
          </p:nvSpPr>
          <p:spPr bwMode="auto">
            <a:xfrm>
              <a:off x="7366597" y="2820865"/>
              <a:ext cx="1292224" cy="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000" kern="0" dirty="0" smtClean="0">
                  <a:solidFill>
                    <a:srgbClr val="000000"/>
                  </a:solidFill>
                </a:rPr>
                <a:t>7. Nordea</a:t>
              </a:r>
              <a:endParaRPr lang="en-GB" sz="1000" kern="0" dirty="0">
                <a:solidFill>
                  <a:srgbClr val="000000"/>
                </a:solidFill>
              </a:endParaRPr>
            </a:p>
          </p:txBody>
        </p:sp>
        <p:sp>
          <p:nvSpPr>
            <p:cNvPr id="656" name="Text Box 224"/>
            <p:cNvSpPr txBox="1">
              <a:spLocks noChangeArrowheads="1"/>
            </p:cNvSpPr>
            <p:nvPr/>
          </p:nvSpPr>
          <p:spPr bwMode="auto">
            <a:xfrm>
              <a:off x="7394866" y="3298942"/>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a:t>
              </a:r>
              <a:r>
                <a:rPr lang="en-GB" sz="700" b="0" kern="0" smtClean="0">
                  <a:solidFill>
                    <a:srgbClr val="000000"/>
                  </a:solidFill>
                </a:rPr>
                <a:t>. SocGen</a:t>
              </a:r>
              <a:endParaRPr lang="en-GB" sz="700" b="0" kern="0" dirty="0">
                <a:solidFill>
                  <a:srgbClr val="000000"/>
                </a:solidFill>
              </a:endParaRPr>
            </a:p>
          </p:txBody>
        </p:sp>
        <p:sp>
          <p:nvSpPr>
            <p:cNvPr id="657" name="Text Box 225"/>
            <p:cNvSpPr txBox="1">
              <a:spLocks noChangeArrowheads="1"/>
            </p:cNvSpPr>
            <p:nvPr/>
          </p:nvSpPr>
          <p:spPr bwMode="auto">
            <a:xfrm>
              <a:off x="7385069" y="307204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 RBS</a:t>
              </a:r>
              <a:endParaRPr lang="en-GB" sz="700" b="0" kern="0" dirty="0">
                <a:solidFill>
                  <a:srgbClr val="000000"/>
                </a:solidFill>
              </a:endParaRPr>
            </a:p>
          </p:txBody>
        </p:sp>
        <p:sp>
          <p:nvSpPr>
            <p:cNvPr id="658" name="Text Box 226"/>
            <p:cNvSpPr txBox="1">
              <a:spLocks noChangeArrowheads="1"/>
            </p:cNvSpPr>
            <p:nvPr/>
          </p:nvSpPr>
          <p:spPr bwMode="auto">
            <a:xfrm>
              <a:off x="7389333" y="376740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a:t>
              </a:r>
              <a:r>
                <a:rPr lang="en-GB" sz="700" b="0" kern="0" smtClean="0">
                  <a:solidFill>
                    <a:srgbClr val="000000"/>
                  </a:solidFill>
                </a:rPr>
                <a:t>. Intesa</a:t>
              </a:r>
              <a:endParaRPr lang="en-GB" sz="700" b="0" kern="0" dirty="0">
                <a:solidFill>
                  <a:srgbClr val="000000"/>
                </a:solidFill>
              </a:endParaRPr>
            </a:p>
          </p:txBody>
        </p:sp>
        <p:sp>
          <p:nvSpPr>
            <p:cNvPr id="659" name="Text Box 227"/>
            <p:cNvSpPr txBox="1">
              <a:spLocks noChangeArrowheads="1"/>
            </p:cNvSpPr>
            <p:nvPr/>
          </p:nvSpPr>
          <p:spPr bwMode="auto">
            <a:xfrm>
              <a:off x="7375877" y="3524329"/>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 Unicredit</a:t>
              </a:r>
              <a:endParaRPr lang="en-GB" sz="700" b="0" kern="0" dirty="0">
                <a:solidFill>
                  <a:srgbClr val="000000"/>
                </a:solidFill>
              </a:endParaRPr>
            </a:p>
          </p:txBody>
        </p:sp>
        <p:sp>
          <p:nvSpPr>
            <p:cNvPr id="660" name="Text Box 228"/>
            <p:cNvSpPr txBox="1">
              <a:spLocks noChangeArrowheads="1"/>
            </p:cNvSpPr>
            <p:nvPr/>
          </p:nvSpPr>
          <p:spPr bwMode="auto">
            <a:xfrm>
              <a:off x="7389336" y="4221460"/>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 DNB</a:t>
              </a:r>
              <a:endParaRPr lang="en-GB" sz="700" b="0" kern="0" dirty="0">
                <a:solidFill>
                  <a:srgbClr val="000000"/>
                </a:solidFill>
              </a:endParaRPr>
            </a:p>
          </p:txBody>
        </p:sp>
        <p:sp>
          <p:nvSpPr>
            <p:cNvPr id="661" name="Text Box 229"/>
            <p:cNvSpPr txBox="1">
              <a:spLocks noChangeArrowheads="1"/>
            </p:cNvSpPr>
            <p:nvPr/>
          </p:nvSpPr>
          <p:spPr bwMode="auto">
            <a:xfrm>
              <a:off x="7386937" y="400196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 SHB</a:t>
              </a:r>
              <a:endParaRPr lang="en-GB" sz="700" b="0" kern="0" dirty="0">
                <a:solidFill>
                  <a:srgbClr val="000000"/>
                </a:solidFill>
              </a:endParaRPr>
            </a:p>
          </p:txBody>
        </p:sp>
        <p:sp>
          <p:nvSpPr>
            <p:cNvPr id="662" name="Text Box 230"/>
            <p:cNvSpPr txBox="1">
              <a:spLocks noChangeArrowheads="1"/>
            </p:cNvSpPr>
            <p:nvPr/>
          </p:nvSpPr>
          <p:spPr bwMode="auto">
            <a:xfrm>
              <a:off x="7389332" y="446322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 Credit Agricole</a:t>
              </a:r>
              <a:endParaRPr lang="en-GB" sz="700" b="0" kern="0" dirty="0">
                <a:solidFill>
                  <a:srgbClr val="000000"/>
                </a:solidFill>
              </a:endParaRPr>
            </a:p>
          </p:txBody>
        </p:sp>
        <p:sp>
          <p:nvSpPr>
            <p:cNvPr id="663" name="Text Box 231"/>
            <p:cNvSpPr txBox="1">
              <a:spLocks noChangeArrowheads="1"/>
            </p:cNvSpPr>
            <p:nvPr/>
          </p:nvSpPr>
          <p:spPr bwMode="auto">
            <a:xfrm>
              <a:off x="7385343" y="54358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 KBC</a:t>
              </a:r>
              <a:endParaRPr lang="en-GB" sz="700" b="0" kern="0" dirty="0">
                <a:solidFill>
                  <a:srgbClr val="000000"/>
                </a:solidFill>
              </a:endParaRPr>
            </a:p>
          </p:txBody>
        </p:sp>
        <p:sp>
          <p:nvSpPr>
            <p:cNvPr id="664" name="Text Box 232"/>
            <p:cNvSpPr txBox="1">
              <a:spLocks noChangeArrowheads="1"/>
            </p:cNvSpPr>
            <p:nvPr/>
          </p:nvSpPr>
          <p:spPr bwMode="auto">
            <a:xfrm>
              <a:off x="7393775" y="4936097"/>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a:t>
              </a:r>
              <a:r>
                <a:rPr lang="en-GB" sz="700" b="0" kern="0" smtClean="0">
                  <a:solidFill>
                    <a:srgbClr val="000000"/>
                  </a:solidFill>
                </a:rPr>
                <a:t>. SEB</a:t>
              </a:r>
              <a:endParaRPr lang="en-GB" sz="700" b="0" kern="0" dirty="0">
                <a:solidFill>
                  <a:srgbClr val="000000"/>
                </a:solidFill>
              </a:endParaRPr>
            </a:p>
          </p:txBody>
        </p:sp>
        <p:sp>
          <p:nvSpPr>
            <p:cNvPr id="665" name="Text Box 233"/>
            <p:cNvSpPr txBox="1">
              <a:spLocks noChangeArrowheads="1"/>
            </p:cNvSpPr>
            <p:nvPr/>
          </p:nvSpPr>
          <p:spPr bwMode="auto">
            <a:xfrm>
              <a:off x="7389333" y="5880366"/>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 Commerzbank</a:t>
              </a:r>
              <a:endParaRPr lang="en-GB" sz="700" b="0" kern="0" dirty="0">
                <a:solidFill>
                  <a:srgbClr val="000000"/>
                </a:solidFill>
              </a:endParaRPr>
            </a:p>
          </p:txBody>
        </p:sp>
        <p:sp>
          <p:nvSpPr>
            <p:cNvPr id="666" name="Text Box 234"/>
            <p:cNvSpPr txBox="1">
              <a:spLocks noChangeArrowheads="1"/>
            </p:cNvSpPr>
            <p:nvPr/>
          </p:nvSpPr>
          <p:spPr bwMode="auto">
            <a:xfrm>
              <a:off x="7390945" y="47051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a:t>
              </a:r>
              <a:r>
                <a:rPr lang="en-GB" sz="700" b="0" kern="0" smtClean="0">
                  <a:solidFill>
                    <a:srgbClr val="000000"/>
                  </a:solidFill>
                </a:rPr>
                <a:t>. Swedbank</a:t>
              </a:r>
              <a:endParaRPr lang="en-GB" sz="700" b="0" kern="0" dirty="0">
                <a:solidFill>
                  <a:srgbClr val="000000"/>
                </a:solidFill>
              </a:endParaRPr>
            </a:p>
          </p:txBody>
        </p:sp>
        <p:sp>
          <p:nvSpPr>
            <p:cNvPr id="667" name="Text Box 235"/>
            <p:cNvSpPr txBox="1">
              <a:spLocks noChangeArrowheads="1"/>
            </p:cNvSpPr>
            <p:nvPr/>
          </p:nvSpPr>
          <p:spPr bwMode="auto">
            <a:xfrm>
              <a:off x="7390945" y="51836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 Danske</a:t>
              </a:r>
              <a:endParaRPr lang="en-GB" sz="700" b="0" kern="0" dirty="0">
                <a:solidFill>
                  <a:srgbClr val="000000"/>
                </a:solidFill>
              </a:endParaRPr>
            </a:p>
          </p:txBody>
        </p:sp>
        <p:sp>
          <p:nvSpPr>
            <p:cNvPr id="668" name="Text Box 236"/>
            <p:cNvSpPr txBox="1">
              <a:spLocks noChangeArrowheads="1"/>
            </p:cNvSpPr>
            <p:nvPr/>
          </p:nvSpPr>
          <p:spPr bwMode="auto">
            <a:xfrm>
              <a:off x="7389337" y="565776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 </a:t>
              </a:r>
              <a:r>
                <a:rPr lang="en-GB" sz="700" b="0" kern="0" dirty="0" err="1" smtClean="0">
                  <a:solidFill>
                    <a:srgbClr val="000000"/>
                  </a:solidFill>
                </a:rPr>
                <a:t>Erste</a:t>
              </a:r>
              <a:endParaRPr lang="en-GB" sz="700" b="0" kern="0" dirty="0">
                <a:solidFill>
                  <a:srgbClr val="000000"/>
                </a:solidFill>
              </a:endParaRPr>
            </a:p>
          </p:txBody>
        </p:sp>
        <p:sp>
          <p:nvSpPr>
            <p:cNvPr id="669" name="Text Box 237"/>
            <p:cNvSpPr txBox="1">
              <a:spLocks noChangeArrowheads="1"/>
            </p:cNvSpPr>
            <p:nvPr/>
          </p:nvSpPr>
          <p:spPr bwMode="auto">
            <a:xfrm>
              <a:off x="8625995" y="14528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63,0</a:t>
              </a:r>
              <a:endParaRPr lang="en-GB" sz="700" b="0" kern="0" dirty="0">
                <a:solidFill>
                  <a:srgbClr val="000000"/>
                </a:solidFill>
              </a:endParaRPr>
            </a:p>
          </p:txBody>
        </p:sp>
        <p:sp>
          <p:nvSpPr>
            <p:cNvPr id="670" name="Text Box 238"/>
            <p:cNvSpPr txBox="1">
              <a:spLocks noChangeArrowheads="1"/>
            </p:cNvSpPr>
            <p:nvPr/>
          </p:nvSpPr>
          <p:spPr bwMode="auto">
            <a:xfrm>
              <a:off x="8625995" y="168777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52,9</a:t>
              </a:r>
              <a:endParaRPr lang="en-GB" sz="700" b="0" kern="0" dirty="0">
                <a:solidFill>
                  <a:srgbClr val="000000"/>
                </a:solidFill>
              </a:endParaRPr>
            </a:p>
          </p:txBody>
        </p:sp>
        <p:sp>
          <p:nvSpPr>
            <p:cNvPr id="671" name="Text Box 239"/>
            <p:cNvSpPr txBox="1">
              <a:spLocks noChangeArrowheads="1"/>
            </p:cNvSpPr>
            <p:nvPr/>
          </p:nvSpPr>
          <p:spPr bwMode="auto">
            <a:xfrm>
              <a:off x="8625995" y="19227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41,6</a:t>
              </a:r>
              <a:endParaRPr lang="en-GB" sz="700" b="0" kern="0" dirty="0">
                <a:solidFill>
                  <a:srgbClr val="000000"/>
                </a:solidFill>
              </a:endParaRPr>
            </a:p>
          </p:txBody>
        </p:sp>
        <p:sp>
          <p:nvSpPr>
            <p:cNvPr id="672" name="Text Box 240"/>
            <p:cNvSpPr txBox="1">
              <a:spLocks noChangeArrowheads="1"/>
            </p:cNvSpPr>
            <p:nvPr/>
          </p:nvSpPr>
          <p:spPr bwMode="auto">
            <a:xfrm>
              <a:off x="8632636" y="2609075"/>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30,7</a:t>
              </a:r>
              <a:endParaRPr lang="en-GB" sz="700" b="0" kern="0" dirty="0">
                <a:solidFill>
                  <a:srgbClr val="000000"/>
                </a:solidFill>
              </a:endParaRPr>
            </a:p>
          </p:txBody>
        </p:sp>
        <p:sp>
          <p:nvSpPr>
            <p:cNvPr id="673" name="Text Box 241"/>
            <p:cNvSpPr txBox="1">
              <a:spLocks noChangeArrowheads="1"/>
            </p:cNvSpPr>
            <p:nvPr/>
          </p:nvSpPr>
          <p:spPr bwMode="auto">
            <a:xfrm>
              <a:off x="8632636" y="2386505"/>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37,9</a:t>
              </a:r>
              <a:endParaRPr lang="en-GB" sz="700" b="0" kern="0" dirty="0">
                <a:solidFill>
                  <a:srgbClr val="191919"/>
                </a:solidFill>
              </a:endParaRPr>
            </a:p>
          </p:txBody>
        </p:sp>
        <p:sp>
          <p:nvSpPr>
            <p:cNvPr id="674" name="Text Box 242"/>
            <p:cNvSpPr txBox="1">
              <a:spLocks noChangeArrowheads="1"/>
            </p:cNvSpPr>
            <p:nvPr/>
          </p:nvSpPr>
          <p:spPr bwMode="auto">
            <a:xfrm>
              <a:off x="8625995" y="2143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39,6</a:t>
              </a:r>
              <a:endParaRPr lang="en-GB" sz="700" b="0" kern="0" dirty="0">
                <a:solidFill>
                  <a:srgbClr val="000000"/>
                </a:solidFill>
              </a:endParaRPr>
            </a:p>
          </p:txBody>
        </p:sp>
        <p:sp>
          <p:nvSpPr>
            <p:cNvPr id="675" name="Text Box 243"/>
            <p:cNvSpPr txBox="1">
              <a:spLocks noChangeArrowheads="1"/>
            </p:cNvSpPr>
            <p:nvPr/>
          </p:nvSpPr>
          <p:spPr bwMode="auto">
            <a:xfrm>
              <a:off x="8620403" y="2843190"/>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kern="0" dirty="0" smtClean="0">
                  <a:solidFill>
                    <a:srgbClr val="000000"/>
                  </a:solidFill>
                </a:rPr>
                <a:t>29,3</a:t>
              </a:r>
              <a:endParaRPr lang="en-GB" sz="700" kern="0" dirty="0">
                <a:solidFill>
                  <a:srgbClr val="000000"/>
                </a:solidFill>
              </a:endParaRPr>
            </a:p>
          </p:txBody>
        </p:sp>
        <p:sp>
          <p:nvSpPr>
            <p:cNvPr id="676" name="Text Box 244"/>
            <p:cNvSpPr txBox="1">
              <a:spLocks noChangeArrowheads="1"/>
            </p:cNvSpPr>
            <p:nvPr/>
          </p:nvSpPr>
          <p:spPr bwMode="auto">
            <a:xfrm>
              <a:off x="8632346" y="3540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21,4</a:t>
              </a:r>
              <a:endParaRPr lang="en-GB" sz="700" b="0" kern="0" dirty="0">
                <a:solidFill>
                  <a:srgbClr val="191919"/>
                </a:solidFill>
              </a:endParaRPr>
            </a:p>
          </p:txBody>
        </p:sp>
        <p:sp>
          <p:nvSpPr>
            <p:cNvPr id="677" name="Text Box 245"/>
            <p:cNvSpPr txBox="1">
              <a:spLocks noChangeArrowheads="1"/>
            </p:cNvSpPr>
            <p:nvPr/>
          </p:nvSpPr>
          <p:spPr bwMode="auto">
            <a:xfrm>
              <a:off x="8625995" y="3295916"/>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22,1</a:t>
              </a:r>
              <a:endParaRPr lang="en-GB" sz="700" b="0" kern="0" dirty="0">
                <a:solidFill>
                  <a:srgbClr val="191919"/>
                </a:solidFill>
              </a:endParaRPr>
            </a:p>
          </p:txBody>
        </p:sp>
        <p:sp>
          <p:nvSpPr>
            <p:cNvPr id="678" name="Text Box 246"/>
            <p:cNvSpPr txBox="1">
              <a:spLocks noChangeArrowheads="1"/>
            </p:cNvSpPr>
            <p:nvPr/>
          </p:nvSpPr>
          <p:spPr bwMode="auto">
            <a:xfrm>
              <a:off x="8625995" y="376740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20,2</a:t>
              </a:r>
              <a:endParaRPr lang="en-GB" sz="700" b="0" kern="0" dirty="0">
                <a:solidFill>
                  <a:srgbClr val="000000"/>
                </a:solidFill>
              </a:endParaRPr>
            </a:p>
          </p:txBody>
        </p:sp>
        <p:sp>
          <p:nvSpPr>
            <p:cNvPr id="679" name="Text Box 247"/>
            <p:cNvSpPr txBox="1">
              <a:spLocks noChangeArrowheads="1"/>
            </p:cNvSpPr>
            <p:nvPr/>
          </p:nvSpPr>
          <p:spPr bwMode="auto">
            <a:xfrm>
              <a:off x="8627584" y="307525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24,3</a:t>
              </a:r>
              <a:endParaRPr lang="en-GB" sz="700" b="0" kern="0" dirty="0">
                <a:solidFill>
                  <a:srgbClr val="000000"/>
                </a:solidFill>
              </a:endParaRPr>
            </a:p>
          </p:txBody>
        </p:sp>
        <p:sp>
          <p:nvSpPr>
            <p:cNvPr id="680" name="Text Box 248"/>
            <p:cNvSpPr txBox="1">
              <a:spLocks noChangeArrowheads="1"/>
            </p:cNvSpPr>
            <p:nvPr/>
          </p:nvSpPr>
          <p:spPr bwMode="auto">
            <a:xfrm>
              <a:off x="8611288" y="423562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15,6</a:t>
              </a:r>
              <a:endParaRPr lang="en-GB" sz="700" b="0" kern="0" dirty="0">
                <a:solidFill>
                  <a:srgbClr val="000000"/>
                </a:solidFill>
              </a:endParaRPr>
            </a:p>
          </p:txBody>
        </p:sp>
        <p:sp>
          <p:nvSpPr>
            <p:cNvPr id="681" name="Text Box 249"/>
            <p:cNvSpPr txBox="1">
              <a:spLocks noChangeArrowheads="1"/>
            </p:cNvSpPr>
            <p:nvPr/>
          </p:nvSpPr>
          <p:spPr bwMode="auto">
            <a:xfrm>
              <a:off x="8627943" y="3998919"/>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16,8</a:t>
              </a:r>
              <a:endParaRPr lang="en-GB" sz="700" b="0" kern="0" dirty="0">
                <a:solidFill>
                  <a:srgbClr val="000000"/>
                </a:solidFill>
              </a:endParaRPr>
            </a:p>
          </p:txBody>
        </p:sp>
        <p:sp>
          <p:nvSpPr>
            <p:cNvPr id="682" name="Text Box 250"/>
            <p:cNvSpPr txBox="1">
              <a:spLocks noChangeArrowheads="1"/>
            </p:cNvSpPr>
            <p:nvPr/>
          </p:nvSpPr>
          <p:spPr bwMode="auto">
            <a:xfrm>
              <a:off x="8611288" y="4465676"/>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15,2</a:t>
              </a:r>
              <a:endParaRPr lang="en-GB" sz="700" b="0" kern="0" dirty="0">
                <a:solidFill>
                  <a:srgbClr val="000000"/>
                </a:solidFill>
              </a:endParaRPr>
            </a:p>
          </p:txBody>
        </p:sp>
        <p:sp>
          <p:nvSpPr>
            <p:cNvPr id="683" name="Text Box 251"/>
            <p:cNvSpPr txBox="1">
              <a:spLocks noChangeArrowheads="1"/>
            </p:cNvSpPr>
            <p:nvPr/>
          </p:nvSpPr>
          <p:spPr bwMode="auto">
            <a:xfrm>
              <a:off x="8657821" y="542176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10,3</a:t>
              </a:r>
              <a:endParaRPr lang="en-GB" sz="700" b="0" kern="0" dirty="0">
                <a:solidFill>
                  <a:srgbClr val="000000"/>
                </a:solidFill>
              </a:endParaRPr>
            </a:p>
          </p:txBody>
        </p:sp>
        <p:sp>
          <p:nvSpPr>
            <p:cNvPr id="684" name="Text Box 252"/>
            <p:cNvSpPr txBox="1">
              <a:spLocks noChangeArrowheads="1"/>
            </p:cNvSpPr>
            <p:nvPr/>
          </p:nvSpPr>
          <p:spPr bwMode="auto">
            <a:xfrm>
              <a:off x="8668101" y="5638497"/>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9,5</a:t>
              </a:r>
              <a:endParaRPr lang="en-GB" sz="700" b="0" kern="0" dirty="0">
                <a:solidFill>
                  <a:srgbClr val="000000"/>
                </a:solidFill>
              </a:endParaRPr>
            </a:p>
          </p:txBody>
        </p:sp>
        <p:sp>
          <p:nvSpPr>
            <p:cNvPr id="685" name="Text Box 253"/>
            <p:cNvSpPr txBox="1">
              <a:spLocks noChangeArrowheads="1"/>
            </p:cNvSpPr>
            <p:nvPr/>
          </p:nvSpPr>
          <p:spPr bwMode="auto">
            <a:xfrm>
              <a:off x="8668101" y="586975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8,4</a:t>
              </a:r>
              <a:endParaRPr lang="en-GB" sz="700" b="0" kern="0" dirty="0">
                <a:solidFill>
                  <a:srgbClr val="000000"/>
                </a:solidFill>
              </a:endParaRPr>
            </a:p>
          </p:txBody>
        </p:sp>
        <p:sp>
          <p:nvSpPr>
            <p:cNvPr id="686" name="Text Box 254"/>
            <p:cNvSpPr txBox="1">
              <a:spLocks noChangeArrowheads="1"/>
            </p:cNvSpPr>
            <p:nvPr/>
          </p:nvSpPr>
          <p:spPr bwMode="auto">
            <a:xfrm>
              <a:off x="8619280" y="494653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14,0</a:t>
              </a:r>
              <a:endParaRPr lang="en-GB" sz="700" b="0" kern="0" dirty="0">
                <a:solidFill>
                  <a:srgbClr val="000000"/>
                </a:solidFill>
              </a:endParaRPr>
            </a:p>
          </p:txBody>
        </p:sp>
        <p:sp>
          <p:nvSpPr>
            <p:cNvPr id="687" name="Text Box 255"/>
            <p:cNvSpPr txBox="1">
              <a:spLocks noChangeArrowheads="1"/>
            </p:cNvSpPr>
            <p:nvPr/>
          </p:nvSpPr>
          <p:spPr bwMode="auto">
            <a:xfrm>
              <a:off x="8620403" y="5178248"/>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12,9</a:t>
              </a:r>
              <a:endParaRPr lang="en-GB" sz="700" b="0" kern="0" dirty="0">
                <a:solidFill>
                  <a:srgbClr val="000000"/>
                </a:solidFill>
              </a:endParaRPr>
            </a:p>
          </p:txBody>
        </p:sp>
        <p:sp>
          <p:nvSpPr>
            <p:cNvPr id="688" name="Text Box 256"/>
            <p:cNvSpPr txBox="1">
              <a:spLocks noChangeArrowheads="1"/>
            </p:cNvSpPr>
            <p:nvPr/>
          </p:nvSpPr>
          <p:spPr bwMode="auto">
            <a:xfrm>
              <a:off x="8620405" y="4711290"/>
              <a:ext cx="636589"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14,1</a:t>
              </a:r>
              <a:endParaRPr lang="en-GB" sz="700" b="0" kern="0" dirty="0">
                <a:solidFill>
                  <a:srgbClr val="000000"/>
                </a:solidFill>
              </a:endParaRPr>
            </a:p>
          </p:txBody>
        </p:sp>
      </p:grpSp>
      <p:sp>
        <p:nvSpPr>
          <p:cNvPr id="689" name="Text Box 9"/>
          <p:cNvSpPr txBox="1">
            <a:spLocks noChangeArrowheads="1"/>
          </p:cNvSpPr>
          <p:nvPr/>
        </p:nvSpPr>
        <p:spPr bwMode="auto">
          <a:xfrm>
            <a:off x="4943685" y="1267567"/>
            <a:ext cx="1330021" cy="129266"/>
          </a:xfrm>
          <a:prstGeom prst="rect">
            <a:avLst/>
          </a:prstGeom>
          <a:noFill/>
          <a:ln w="9525">
            <a:noFill/>
            <a:miter lim="800000"/>
            <a:headEnd/>
            <a:tailEnd/>
          </a:ln>
        </p:spPr>
        <p:txBody>
          <a:bodyPr wrap="square"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400" dirty="0" smtClean="0">
                <a:solidFill>
                  <a:srgbClr val="191919">
                    <a:lumMod val="90000"/>
                    <a:lumOff val="10000"/>
                  </a:srgbClr>
                </a:solidFill>
                <a:latin typeface="Arial"/>
              </a:rPr>
              <a:t>2013</a:t>
            </a:r>
            <a:endParaRPr lang="en-GB" sz="1400" dirty="0">
              <a:solidFill>
                <a:srgbClr val="191919">
                  <a:lumMod val="90000"/>
                  <a:lumOff val="10000"/>
                </a:srgbClr>
              </a:solidFill>
              <a:latin typeface="Arial"/>
            </a:endParaRPr>
          </a:p>
        </p:txBody>
      </p:sp>
      <p:sp>
        <p:nvSpPr>
          <p:cNvPr id="268" name="Title 1"/>
          <p:cNvSpPr txBox="1">
            <a:spLocks/>
          </p:cNvSpPr>
          <p:nvPr/>
        </p:nvSpPr>
        <p:spPr>
          <a:xfrm>
            <a:off x="360363" y="230932"/>
            <a:ext cx="84613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noAutofit/>
          </a:bodyPr>
          <a:lstStyle>
            <a:lvl1pPr fontAlgn="base">
              <a:spcBef>
                <a:spcPct val="0"/>
              </a:spcBef>
              <a:spcAft>
                <a:spcPct val="0"/>
              </a:spcAft>
              <a:buClr>
                <a:schemeClr val="tx1"/>
              </a:buClr>
              <a:defRPr sz="2200" b="1">
                <a:latin typeface="+mj-lt"/>
                <a:ea typeface="+mj-ea"/>
                <a:cs typeface="Arial" charset="0"/>
              </a:defRPr>
            </a:lvl1pPr>
            <a:lvl2pPr eaLnBrk="0" fontAlgn="base" hangingPunct="0">
              <a:spcBef>
                <a:spcPct val="0"/>
              </a:spcBef>
              <a:spcAft>
                <a:spcPct val="0"/>
              </a:spcAft>
              <a:buClr>
                <a:schemeClr val="tx1"/>
              </a:buClr>
              <a:defRPr sz="2200" b="1">
                <a:latin typeface="Arial" charset="0"/>
                <a:cs typeface="Arial" charset="0"/>
              </a:defRPr>
            </a:lvl2pPr>
            <a:lvl3pPr eaLnBrk="0" fontAlgn="base" hangingPunct="0">
              <a:spcBef>
                <a:spcPct val="0"/>
              </a:spcBef>
              <a:spcAft>
                <a:spcPct val="0"/>
              </a:spcAft>
              <a:buClr>
                <a:schemeClr val="tx1"/>
              </a:buClr>
              <a:defRPr sz="2200" b="1">
                <a:latin typeface="Arial" charset="0"/>
                <a:cs typeface="Arial" charset="0"/>
              </a:defRPr>
            </a:lvl3pPr>
            <a:lvl4pPr eaLnBrk="0" fontAlgn="base" hangingPunct="0">
              <a:spcBef>
                <a:spcPct val="0"/>
              </a:spcBef>
              <a:spcAft>
                <a:spcPct val="0"/>
              </a:spcAft>
              <a:buClr>
                <a:schemeClr val="tx1"/>
              </a:buClr>
              <a:defRPr sz="2200" b="1">
                <a:latin typeface="Arial" charset="0"/>
                <a:cs typeface="Arial" charset="0"/>
              </a:defRPr>
            </a:lvl4pPr>
            <a:lvl5pPr eaLnBrk="0" fontAlgn="base" hangingPunct="0">
              <a:spcBef>
                <a:spcPct val="0"/>
              </a:spcBef>
              <a:spcAft>
                <a:spcPct val="0"/>
              </a:spcAft>
              <a:buClr>
                <a:schemeClr val="tx1"/>
              </a:buClr>
              <a:defRPr sz="2200" b="1">
                <a:latin typeface="Arial" charset="0"/>
                <a:cs typeface="Arial" charset="0"/>
              </a:defRPr>
            </a:lvl5pPr>
            <a:lvl6pPr marL="457200" eaLnBrk="0" fontAlgn="base" hangingPunct="0">
              <a:spcBef>
                <a:spcPct val="0"/>
              </a:spcBef>
              <a:spcAft>
                <a:spcPct val="0"/>
              </a:spcAft>
              <a:buClr>
                <a:schemeClr val="tx1"/>
              </a:buClr>
              <a:defRPr sz="2200" b="1">
                <a:latin typeface="Arial" charset="0"/>
              </a:defRPr>
            </a:lvl6pPr>
            <a:lvl7pPr marL="914400" eaLnBrk="0" fontAlgn="base" hangingPunct="0">
              <a:spcBef>
                <a:spcPct val="0"/>
              </a:spcBef>
              <a:spcAft>
                <a:spcPct val="0"/>
              </a:spcAft>
              <a:buClr>
                <a:schemeClr val="tx1"/>
              </a:buClr>
              <a:defRPr sz="2200" b="1">
                <a:latin typeface="Arial" charset="0"/>
              </a:defRPr>
            </a:lvl7pPr>
            <a:lvl8pPr marL="1371600" eaLnBrk="0" fontAlgn="base" hangingPunct="0">
              <a:spcBef>
                <a:spcPct val="0"/>
              </a:spcBef>
              <a:spcAft>
                <a:spcPct val="0"/>
              </a:spcAft>
              <a:buClr>
                <a:schemeClr val="tx1"/>
              </a:buClr>
              <a:defRPr sz="2200" b="1">
                <a:latin typeface="Arial" charset="0"/>
              </a:defRPr>
            </a:lvl8pPr>
            <a:lvl9pPr marL="1828800" eaLnBrk="0" fontAlgn="base" hangingPunct="0">
              <a:spcBef>
                <a:spcPct val="0"/>
              </a:spcBef>
              <a:spcAft>
                <a:spcPct val="0"/>
              </a:spcAft>
              <a:buClr>
                <a:schemeClr val="tx1"/>
              </a:buClr>
              <a:defRPr sz="2200" b="1">
                <a:latin typeface="Arial" charset="0"/>
              </a:defRPr>
            </a:lvl9pPr>
          </a:lstStyle>
          <a:p>
            <a:pPr>
              <a:buClr>
                <a:srgbClr val="191919"/>
              </a:buClr>
            </a:pPr>
            <a:r>
              <a:rPr lang="en-GB" sz="2400" b="0" dirty="0" smtClean="0">
                <a:solidFill>
                  <a:srgbClr val="191919"/>
                </a:solidFill>
              </a:rPr>
              <a:t>Market cap development </a:t>
            </a:r>
            <a:endParaRPr lang="en-GB" sz="2400" b="0" dirty="0">
              <a:solidFill>
                <a:srgbClr val="191919"/>
              </a:solidFill>
            </a:endParaRPr>
          </a:p>
        </p:txBody>
      </p:sp>
      <p:sp>
        <p:nvSpPr>
          <p:cNvPr id="264" name="Rectangle 1"/>
          <p:cNvSpPr>
            <a:spLocks noChangeArrowheads="1"/>
          </p:cNvSpPr>
          <p:nvPr/>
        </p:nvSpPr>
        <p:spPr bwMode="auto">
          <a:xfrm>
            <a:off x="270545" y="706537"/>
            <a:ext cx="6503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err="1" smtClean="0">
                <a:solidFill>
                  <a:srgbClr val="191919">
                    <a:lumMod val="90000"/>
                    <a:lumOff val="10000"/>
                  </a:srgbClr>
                </a:solidFill>
                <a:latin typeface="Arial"/>
                <a:cs typeface="Arial"/>
              </a:rPr>
              <a:t>EURbn</a:t>
            </a:r>
            <a:endParaRPr lang="en-GB" sz="1600" dirty="0">
              <a:solidFill>
                <a:srgbClr val="191919">
                  <a:lumMod val="90000"/>
                  <a:lumOff val="10000"/>
                </a:srgbClr>
              </a:solidFill>
              <a:latin typeface="Arial"/>
              <a:cs typeface="Arial"/>
            </a:endParaRPr>
          </a:p>
        </p:txBody>
      </p:sp>
      <p:sp>
        <p:nvSpPr>
          <p:cNvPr id="222" name="Text Box 9"/>
          <p:cNvSpPr txBox="1">
            <a:spLocks noChangeArrowheads="1"/>
          </p:cNvSpPr>
          <p:nvPr/>
        </p:nvSpPr>
        <p:spPr bwMode="auto">
          <a:xfrm>
            <a:off x="6383845" y="1252962"/>
            <a:ext cx="1330021" cy="129266"/>
          </a:xfrm>
          <a:prstGeom prst="rect">
            <a:avLst/>
          </a:prstGeom>
          <a:noFill/>
          <a:ln w="9525">
            <a:noFill/>
            <a:miter lim="800000"/>
            <a:headEnd/>
            <a:tailEnd/>
          </a:ln>
        </p:spPr>
        <p:txBody>
          <a:bodyPr wrap="square"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400" dirty="0" smtClean="0">
                <a:solidFill>
                  <a:srgbClr val="191919">
                    <a:lumMod val="90000"/>
                    <a:lumOff val="10000"/>
                  </a:srgbClr>
                </a:solidFill>
                <a:latin typeface="Arial"/>
              </a:rPr>
              <a:t>2014</a:t>
            </a:r>
            <a:endParaRPr lang="en-GB" sz="1400" dirty="0">
              <a:solidFill>
                <a:srgbClr val="191919">
                  <a:lumMod val="90000"/>
                  <a:lumOff val="10000"/>
                </a:srgbClr>
              </a:solidFill>
              <a:latin typeface="Arial"/>
            </a:endParaRPr>
          </a:p>
        </p:txBody>
      </p:sp>
      <p:sp>
        <p:nvSpPr>
          <p:cNvPr id="223" name="Rectangle 222"/>
          <p:cNvSpPr/>
          <p:nvPr/>
        </p:nvSpPr>
        <p:spPr>
          <a:xfrm>
            <a:off x="4623034" y="2654519"/>
            <a:ext cx="1317354" cy="220663"/>
          </a:xfrm>
          <a:prstGeom prst="rect">
            <a:avLst/>
          </a:prstGeom>
          <a:solidFill>
            <a:srgbClr val="779ABC">
              <a:lumMod val="40000"/>
              <a:lumOff val="60000"/>
            </a:srgbClr>
          </a:solidFill>
          <a:ln w="19050" cap="flat" cmpd="sng" algn="ctr">
            <a:solidFill>
              <a:srgbClr val="779ABC"/>
            </a:solidFill>
            <a:prstDash val="solid"/>
          </a:ln>
          <a:effectLst/>
        </p:spPr>
        <p:txBody>
          <a:bodyPr anchor="ct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algn="ctr" eaLnBrk="1" fontAlgn="auto" hangingPunct="1">
              <a:lnSpc>
                <a:spcPct val="100000"/>
              </a:lnSpc>
              <a:spcBef>
                <a:spcPts val="0"/>
              </a:spcBef>
              <a:spcAft>
                <a:spcPts val="0"/>
              </a:spcAft>
              <a:defRPr/>
            </a:pPr>
            <a:endParaRPr lang="en-GB" b="0" kern="0" dirty="0">
              <a:solidFill>
                <a:srgbClr val="FFFFFF"/>
              </a:solidFill>
              <a:latin typeface="Arial"/>
            </a:endParaRPr>
          </a:p>
        </p:txBody>
      </p:sp>
      <p:grpSp>
        <p:nvGrpSpPr>
          <p:cNvPr id="224" name="Group 223"/>
          <p:cNvGrpSpPr>
            <a:grpSpLocks/>
          </p:cNvGrpSpPr>
          <p:nvPr/>
        </p:nvGrpSpPr>
        <p:grpSpPr bwMode="auto">
          <a:xfrm>
            <a:off x="4704544" y="1608676"/>
            <a:ext cx="1484126" cy="4491894"/>
            <a:chOff x="7366597" y="1452828"/>
            <a:chExt cx="1902635" cy="4492175"/>
          </a:xfrm>
        </p:grpSpPr>
        <p:sp>
          <p:nvSpPr>
            <p:cNvPr id="225" name="Text Box 217"/>
            <p:cNvSpPr txBox="1">
              <a:spLocks noChangeArrowheads="1"/>
            </p:cNvSpPr>
            <p:nvPr/>
          </p:nvSpPr>
          <p:spPr bwMode="auto">
            <a:xfrm>
              <a:off x="7382880" y="14528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 Santander</a:t>
              </a:r>
              <a:endParaRPr lang="en-GB" sz="700" b="0" kern="0" dirty="0">
                <a:solidFill>
                  <a:srgbClr val="000000"/>
                </a:solidFill>
              </a:endParaRPr>
            </a:p>
          </p:txBody>
        </p:sp>
        <p:sp>
          <p:nvSpPr>
            <p:cNvPr id="226" name="Text Box 218"/>
            <p:cNvSpPr txBox="1">
              <a:spLocks noChangeArrowheads="1"/>
            </p:cNvSpPr>
            <p:nvPr/>
          </p:nvSpPr>
          <p:spPr bwMode="auto">
            <a:xfrm>
              <a:off x="7389333" y="168777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 BNP Paribas</a:t>
              </a:r>
              <a:endParaRPr lang="en-GB" sz="700" b="0" kern="0" dirty="0">
                <a:solidFill>
                  <a:srgbClr val="000000"/>
                </a:solidFill>
              </a:endParaRPr>
            </a:p>
          </p:txBody>
        </p:sp>
        <p:sp>
          <p:nvSpPr>
            <p:cNvPr id="227" name="Text Box 219"/>
            <p:cNvSpPr txBox="1">
              <a:spLocks noChangeArrowheads="1"/>
            </p:cNvSpPr>
            <p:nvPr/>
          </p:nvSpPr>
          <p:spPr bwMode="auto">
            <a:xfrm>
              <a:off x="7394097" y="19227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 Lloyds</a:t>
              </a:r>
              <a:endParaRPr lang="en-GB" sz="700" b="0" kern="0" dirty="0">
                <a:solidFill>
                  <a:srgbClr val="000000"/>
                </a:solidFill>
              </a:endParaRPr>
            </a:p>
          </p:txBody>
        </p:sp>
        <p:sp>
          <p:nvSpPr>
            <p:cNvPr id="228" name="Text Box 220"/>
            <p:cNvSpPr txBox="1">
              <a:spLocks noChangeArrowheads="1"/>
            </p:cNvSpPr>
            <p:nvPr/>
          </p:nvSpPr>
          <p:spPr bwMode="auto">
            <a:xfrm>
              <a:off x="7389337" y="2142630"/>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 Barclays</a:t>
              </a:r>
              <a:endParaRPr lang="en-GB" sz="700" b="0" kern="0" dirty="0">
                <a:solidFill>
                  <a:srgbClr val="000000"/>
                </a:solidFill>
              </a:endParaRPr>
            </a:p>
          </p:txBody>
        </p:sp>
        <p:sp>
          <p:nvSpPr>
            <p:cNvPr id="229" name="Text Box 221"/>
            <p:cNvSpPr txBox="1">
              <a:spLocks noChangeArrowheads="1"/>
            </p:cNvSpPr>
            <p:nvPr/>
          </p:nvSpPr>
          <p:spPr bwMode="auto">
            <a:xfrm>
              <a:off x="7375877" y="2383311"/>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5. BBVA</a:t>
              </a:r>
              <a:endParaRPr lang="en-GB" sz="700" b="0" kern="0" dirty="0">
                <a:solidFill>
                  <a:srgbClr val="191919"/>
                </a:solidFill>
              </a:endParaRPr>
            </a:p>
          </p:txBody>
        </p:sp>
        <p:sp>
          <p:nvSpPr>
            <p:cNvPr id="230" name="Text Box 222"/>
            <p:cNvSpPr txBox="1">
              <a:spLocks noChangeArrowheads="1"/>
            </p:cNvSpPr>
            <p:nvPr/>
          </p:nvSpPr>
          <p:spPr bwMode="auto">
            <a:xfrm>
              <a:off x="7389328" y="2597734"/>
              <a:ext cx="1292228" cy="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000" kern="0" dirty="0" smtClean="0">
                  <a:solidFill>
                    <a:srgbClr val="000000"/>
                  </a:solidFill>
                </a:rPr>
                <a:t>6. Nordea</a:t>
              </a:r>
              <a:endParaRPr lang="en-GB" sz="1000" kern="0" dirty="0">
                <a:solidFill>
                  <a:srgbClr val="000000"/>
                </a:solidFill>
              </a:endParaRPr>
            </a:p>
          </p:txBody>
        </p:sp>
        <p:sp>
          <p:nvSpPr>
            <p:cNvPr id="231" name="Text Box 223"/>
            <p:cNvSpPr txBox="1">
              <a:spLocks noChangeArrowheads="1"/>
            </p:cNvSpPr>
            <p:nvPr/>
          </p:nvSpPr>
          <p:spPr bwMode="auto">
            <a:xfrm>
              <a:off x="7366597" y="2820641"/>
              <a:ext cx="1292226" cy="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 Deutsche</a:t>
              </a:r>
              <a:r>
                <a:rPr lang="en-GB" sz="1000" kern="0" dirty="0" smtClean="0">
                  <a:solidFill>
                    <a:srgbClr val="000000"/>
                  </a:solidFill>
                </a:rPr>
                <a:t> </a:t>
              </a:r>
              <a:endParaRPr lang="en-GB" sz="1000" kern="0" dirty="0">
                <a:solidFill>
                  <a:srgbClr val="000000"/>
                </a:solidFill>
              </a:endParaRPr>
            </a:p>
          </p:txBody>
        </p:sp>
        <p:sp>
          <p:nvSpPr>
            <p:cNvPr id="232" name="Text Box 224"/>
            <p:cNvSpPr txBox="1">
              <a:spLocks noChangeArrowheads="1"/>
            </p:cNvSpPr>
            <p:nvPr/>
          </p:nvSpPr>
          <p:spPr bwMode="auto">
            <a:xfrm>
              <a:off x="7394866" y="3298942"/>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 </a:t>
              </a:r>
              <a:r>
                <a:rPr lang="en-GB" sz="700" b="0" kern="0" dirty="0" err="1" smtClean="0">
                  <a:solidFill>
                    <a:srgbClr val="000000"/>
                  </a:solidFill>
                </a:rPr>
                <a:t>Unicredit</a:t>
              </a:r>
              <a:endParaRPr lang="en-GB" sz="700" b="0" kern="0" dirty="0">
                <a:solidFill>
                  <a:srgbClr val="000000"/>
                </a:solidFill>
              </a:endParaRPr>
            </a:p>
          </p:txBody>
        </p:sp>
        <p:sp>
          <p:nvSpPr>
            <p:cNvPr id="233" name="Text Box 225"/>
            <p:cNvSpPr txBox="1">
              <a:spLocks noChangeArrowheads="1"/>
            </p:cNvSpPr>
            <p:nvPr/>
          </p:nvSpPr>
          <p:spPr bwMode="auto">
            <a:xfrm>
              <a:off x="7385069" y="307204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 </a:t>
              </a:r>
              <a:r>
                <a:rPr lang="en-GB" sz="700" b="0" kern="0" dirty="0" err="1" smtClean="0">
                  <a:solidFill>
                    <a:srgbClr val="000000"/>
                  </a:solidFill>
                </a:rPr>
                <a:t>SocGen</a:t>
              </a:r>
              <a:endParaRPr lang="en-GB" sz="700" b="0" kern="0" dirty="0">
                <a:solidFill>
                  <a:srgbClr val="000000"/>
                </a:solidFill>
              </a:endParaRPr>
            </a:p>
          </p:txBody>
        </p:sp>
        <p:sp>
          <p:nvSpPr>
            <p:cNvPr id="234" name="Text Box 226"/>
            <p:cNvSpPr txBox="1">
              <a:spLocks noChangeArrowheads="1"/>
            </p:cNvSpPr>
            <p:nvPr/>
          </p:nvSpPr>
          <p:spPr bwMode="auto">
            <a:xfrm>
              <a:off x="7389333" y="376740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 RBS</a:t>
              </a:r>
              <a:endParaRPr lang="en-GB" sz="700" b="0" kern="0" dirty="0">
                <a:solidFill>
                  <a:srgbClr val="000000"/>
                </a:solidFill>
              </a:endParaRPr>
            </a:p>
          </p:txBody>
        </p:sp>
        <p:sp>
          <p:nvSpPr>
            <p:cNvPr id="235" name="Text Box 227"/>
            <p:cNvSpPr txBox="1">
              <a:spLocks noChangeArrowheads="1"/>
            </p:cNvSpPr>
            <p:nvPr/>
          </p:nvSpPr>
          <p:spPr bwMode="auto">
            <a:xfrm>
              <a:off x="7375877" y="3524329"/>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 </a:t>
              </a:r>
              <a:r>
                <a:rPr lang="en-GB" sz="700" b="0" kern="0" dirty="0" err="1" smtClean="0">
                  <a:solidFill>
                    <a:srgbClr val="000000"/>
                  </a:solidFill>
                </a:rPr>
                <a:t>Intesa</a:t>
              </a:r>
              <a:endParaRPr lang="en-GB" sz="700" b="0" kern="0" dirty="0">
                <a:solidFill>
                  <a:srgbClr val="000000"/>
                </a:solidFill>
              </a:endParaRPr>
            </a:p>
          </p:txBody>
        </p:sp>
        <p:sp>
          <p:nvSpPr>
            <p:cNvPr id="236" name="Text Box 228"/>
            <p:cNvSpPr txBox="1">
              <a:spLocks noChangeArrowheads="1"/>
            </p:cNvSpPr>
            <p:nvPr/>
          </p:nvSpPr>
          <p:spPr bwMode="auto">
            <a:xfrm>
              <a:off x="7389336" y="4221460"/>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 Swedbank</a:t>
              </a:r>
              <a:endParaRPr lang="en-GB" sz="700" b="0" kern="0" dirty="0">
                <a:solidFill>
                  <a:srgbClr val="000000"/>
                </a:solidFill>
              </a:endParaRPr>
            </a:p>
          </p:txBody>
        </p:sp>
        <p:sp>
          <p:nvSpPr>
            <p:cNvPr id="237" name="Text Box 229"/>
            <p:cNvSpPr txBox="1">
              <a:spLocks noChangeArrowheads="1"/>
            </p:cNvSpPr>
            <p:nvPr/>
          </p:nvSpPr>
          <p:spPr bwMode="auto">
            <a:xfrm>
              <a:off x="7386937" y="400196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 Credit </a:t>
              </a:r>
              <a:r>
                <a:rPr lang="en-GB" sz="700" b="0" kern="0" dirty="0" err="1" smtClean="0">
                  <a:solidFill>
                    <a:srgbClr val="000000"/>
                  </a:solidFill>
                </a:rPr>
                <a:t>Agricole</a:t>
              </a:r>
              <a:endParaRPr lang="en-GB" sz="700" b="0" kern="0" dirty="0">
                <a:solidFill>
                  <a:srgbClr val="000000"/>
                </a:solidFill>
              </a:endParaRPr>
            </a:p>
          </p:txBody>
        </p:sp>
        <p:sp>
          <p:nvSpPr>
            <p:cNvPr id="238" name="Text Box 230"/>
            <p:cNvSpPr txBox="1">
              <a:spLocks noChangeArrowheads="1"/>
            </p:cNvSpPr>
            <p:nvPr/>
          </p:nvSpPr>
          <p:spPr bwMode="auto">
            <a:xfrm>
              <a:off x="7389332" y="446322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 SHB</a:t>
              </a:r>
              <a:endParaRPr lang="en-GB" sz="700" b="0" kern="0" dirty="0">
                <a:solidFill>
                  <a:srgbClr val="000000"/>
                </a:solidFill>
              </a:endParaRPr>
            </a:p>
          </p:txBody>
        </p:sp>
        <p:sp>
          <p:nvSpPr>
            <p:cNvPr id="239" name="Text Box 231"/>
            <p:cNvSpPr txBox="1">
              <a:spLocks noChangeArrowheads="1"/>
            </p:cNvSpPr>
            <p:nvPr/>
          </p:nvSpPr>
          <p:spPr bwMode="auto">
            <a:xfrm>
              <a:off x="7385343" y="54358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 Danske</a:t>
              </a:r>
              <a:endParaRPr lang="en-GB" sz="700" b="0" kern="0" dirty="0">
                <a:solidFill>
                  <a:srgbClr val="000000"/>
                </a:solidFill>
              </a:endParaRPr>
            </a:p>
          </p:txBody>
        </p:sp>
        <p:sp>
          <p:nvSpPr>
            <p:cNvPr id="240" name="Text Box 232"/>
            <p:cNvSpPr txBox="1">
              <a:spLocks noChangeArrowheads="1"/>
            </p:cNvSpPr>
            <p:nvPr/>
          </p:nvSpPr>
          <p:spPr bwMode="auto">
            <a:xfrm>
              <a:off x="7393775" y="4936097"/>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 SEB </a:t>
              </a:r>
              <a:endParaRPr lang="en-GB" sz="700" b="0" kern="0" dirty="0">
                <a:solidFill>
                  <a:srgbClr val="000000"/>
                </a:solidFill>
              </a:endParaRPr>
            </a:p>
          </p:txBody>
        </p:sp>
        <p:sp>
          <p:nvSpPr>
            <p:cNvPr id="241" name="Text Box 233"/>
            <p:cNvSpPr txBox="1">
              <a:spLocks noChangeArrowheads="1"/>
            </p:cNvSpPr>
            <p:nvPr/>
          </p:nvSpPr>
          <p:spPr bwMode="auto">
            <a:xfrm>
              <a:off x="7389333" y="5880366"/>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 </a:t>
              </a:r>
              <a:r>
                <a:rPr lang="en-GB" sz="700" b="0" kern="0" dirty="0" err="1" smtClean="0">
                  <a:solidFill>
                    <a:srgbClr val="000000"/>
                  </a:solidFill>
                </a:rPr>
                <a:t>Erste</a:t>
              </a:r>
              <a:endParaRPr lang="en-GB" sz="700" b="0" kern="0" dirty="0">
                <a:solidFill>
                  <a:srgbClr val="000000"/>
                </a:solidFill>
              </a:endParaRPr>
            </a:p>
          </p:txBody>
        </p:sp>
        <p:sp>
          <p:nvSpPr>
            <p:cNvPr id="242" name="Text Box 234"/>
            <p:cNvSpPr txBox="1">
              <a:spLocks noChangeArrowheads="1"/>
            </p:cNvSpPr>
            <p:nvPr/>
          </p:nvSpPr>
          <p:spPr bwMode="auto">
            <a:xfrm>
              <a:off x="7390945" y="47051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 DNB</a:t>
              </a:r>
              <a:endParaRPr lang="en-GB" sz="700" b="0" kern="0" dirty="0">
                <a:solidFill>
                  <a:srgbClr val="000000"/>
                </a:solidFill>
              </a:endParaRPr>
            </a:p>
          </p:txBody>
        </p:sp>
        <p:sp>
          <p:nvSpPr>
            <p:cNvPr id="243" name="Text Box 235"/>
            <p:cNvSpPr txBox="1">
              <a:spLocks noChangeArrowheads="1"/>
            </p:cNvSpPr>
            <p:nvPr/>
          </p:nvSpPr>
          <p:spPr bwMode="auto">
            <a:xfrm>
              <a:off x="7390945" y="51836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 KBC</a:t>
              </a:r>
              <a:endParaRPr lang="en-GB" sz="700" b="0" kern="0" dirty="0">
                <a:solidFill>
                  <a:srgbClr val="000000"/>
                </a:solidFill>
              </a:endParaRPr>
            </a:p>
          </p:txBody>
        </p:sp>
        <p:sp>
          <p:nvSpPr>
            <p:cNvPr id="244" name="Text Box 236"/>
            <p:cNvSpPr txBox="1">
              <a:spLocks noChangeArrowheads="1"/>
            </p:cNvSpPr>
            <p:nvPr/>
          </p:nvSpPr>
          <p:spPr bwMode="auto">
            <a:xfrm>
              <a:off x="7389337" y="565776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 Commerzbank</a:t>
              </a:r>
              <a:endParaRPr lang="en-GB" sz="700" b="0" kern="0" dirty="0">
                <a:solidFill>
                  <a:srgbClr val="000000"/>
                </a:solidFill>
              </a:endParaRPr>
            </a:p>
          </p:txBody>
        </p:sp>
        <p:sp>
          <p:nvSpPr>
            <p:cNvPr id="245" name="Text Box 237"/>
            <p:cNvSpPr txBox="1">
              <a:spLocks noChangeArrowheads="1"/>
            </p:cNvSpPr>
            <p:nvPr/>
          </p:nvSpPr>
          <p:spPr bwMode="auto">
            <a:xfrm>
              <a:off x="8625997" y="14528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73,7</a:t>
              </a:r>
              <a:endParaRPr lang="en-GB" sz="700" b="0" kern="0" dirty="0">
                <a:solidFill>
                  <a:srgbClr val="000000"/>
                </a:solidFill>
              </a:endParaRPr>
            </a:p>
          </p:txBody>
        </p:sp>
        <p:sp>
          <p:nvSpPr>
            <p:cNvPr id="246" name="Text Box 238"/>
            <p:cNvSpPr txBox="1">
              <a:spLocks noChangeArrowheads="1"/>
            </p:cNvSpPr>
            <p:nvPr/>
          </p:nvSpPr>
          <p:spPr bwMode="auto">
            <a:xfrm>
              <a:off x="8625995" y="168777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70,5</a:t>
              </a:r>
              <a:endParaRPr lang="en-GB" sz="700" b="0" kern="0" dirty="0">
                <a:solidFill>
                  <a:srgbClr val="000000"/>
                </a:solidFill>
              </a:endParaRPr>
            </a:p>
          </p:txBody>
        </p:sp>
        <p:sp>
          <p:nvSpPr>
            <p:cNvPr id="247" name="Text Box 239"/>
            <p:cNvSpPr txBox="1">
              <a:spLocks noChangeArrowheads="1"/>
            </p:cNvSpPr>
            <p:nvPr/>
          </p:nvSpPr>
          <p:spPr bwMode="auto">
            <a:xfrm>
              <a:off x="8625995" y="19227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67,7</a:t>
              </a:r>
              <a:endParaRPr lang="en-GB" sz="700" b="0" kern="0" dirty="0">
                <a:solidFill>
                  <a:srgbClr val="000000"/>
                </a:solidFill>
              </a:endParaRPr>
            </a:p>
          </p:txBody>
        </p:sp>
        <p:sp>
          <p:nvSpPr>
            <p:cNvPr id="248" name="Text Box 240"/>
            <p:cNvSpPr txBox="1">
              <a:spLocks noChangeArrowheads="1"/>
            </p:cNvSpPr>
            <p:nvPr/>
          </p:nvSpPr>
          <p:spPr bwMode="auto">
            <a:xfrm>
              <a:off x="8607075" y="259580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kern="0" dirty="0" smtClean="0">
                  <a:solidFill>
                    <a:srgbClr val="000000"/>
                  </a:solidFill>
                </a:rPr>
                <a:t>39,7</a:t>
              </a:r>
              <a:endParaRPr lang="en-GB" sz="700" kern="0" dirty="0">
                <a:solidFill>
                  <a:srgbClr val="000000"/>
                </a:solidFill>
              </a:endParaRPr>
            </a:p>
          </p:txBody>
        </p:sp>
        <p:sp>
          <p:nvSpPr>
            <p:cNvPr id="249" name="Text Box 241"/>
            <p:cNvSpPr txBox="1">
              <a:spLocks noChangeArrowheads="1"/>
            </p:cNvSpPr>
            <p:nvPr/>
          </p:nvSpPr>
          <p:spPr bwMode="auto">
            <a:xfrm>
              <a:off x="8625995" y="239465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51,8</a:t>
              </a:r>
              <a:endParaRPr lang="en-GB" sz="700" b="0" kern="0" dirty="0">
                <a:solidFill>
                  <a:srgbClr val="191919"/>
                </a:solidFill>
              </a:endParaRPr>
            </a:p>
          </p:txBody>
        </p:sp>
        <p:sp>
          <p:nvSpPr>
            <p:cNvPr id="250" name="Text Box 242"/>
            <p:cNvSpPr txBox="1">
              <a:spLocks noChangeArrowheads="1"/>
            </p:cNvSpPr>
            <p:nvPr/>
          </p:nvSpPr>
          <p:spPr bwMode="auto">
            <a:xfrm>
              <a:off x="8625995" y="2143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52,7</a:t>
              </a:r>
              <a:endParaRPr lang="en-GB" sz="700" b="0" kern="0" dirty="0">
                <a:solidFill>
                  <a:srgbClr val="000000"/>
                </a:solidFill>
              </a:endParaRPr>
            </a:p>
          </p:txBody>
        </p:sp>
        <p:sp>
          <p:nvSpPr>
            <p:cNvPr id="251" name="Text Box 243"/>
            <p:cNvSpPr txBox="1">
              <a:spLocks noChangeArrowheads="1"/>
            </p:cNvSpPr>
            <p:nvPr/>
          </p:nvSpPr>
          <p:spPr bwMode="auto">
            <a:xfrm>
              <a:off x="8611288" y="283538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35,4</a:t>
              </a:r>
              <a:endParaRPr lang="en-GB" sz="700" b="0" kern="0" dirty="0">
                <a:solidFill>
                  <a:srgbClr val="000000"/>
                </a:solidFill>
              </a:endParaRPr>
            </a:p>
          </p:txBody>
        </p:sp>
        <p:sp>
          <p:nvSpPr>
            <p:cNvPr id="252" name="Text Box 244"/>
            <p:cNvSpPr txBox="1">
              <a:spLocks noChangeArrowheads="1"/>
            </p:cNvSpPr>
            <p:nvPr/>
          </p:nvSpPr>
          <p:spPr bwMode="auto">
            <a:xfrm>
              <a:off x="8632346" y="3540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27,8</a:t>
              </a:r>
              <a:endParaRPr lang="en-GB" sz="700" b="0" kern="0" dirty="0">
                <a:solidFill>
                  <a:srgbClr val="191919"/>
                </a:solidFill>
              </a:endParaRPr>
            </a:p>
          </p:txBody>
        </p:sp>
        <p:sp>
          <p:nvSpPr>
            <p:cNvPr id="253" name="Text Box 245"/>
            <p:cNvSpPr txBox="1">
              <a:spLocks noChangeArrowheads="1"/>
            </p:cNvSpPr>
            <p:nvPr/>
          </p:nvSpPr>
          <p:spPr bwMode="auto">
            <a:xfrm>
              <a:off x="8625995" y="3295916"/>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31,1</a:t>
              </a:r>
              <a:endParaRPr lang="en-GB" sz="700" b="0" kern="0" dirty="0">
                <a:solidFill>
                  <a:srgbClr val="191919"/>
                </a:solidFill>
              </a:endParaRPr>
            </a:p>
          </p:txBody>
        </p:sp>
        <p:sp>
          <p:nvSpPr>
            <p:cNvPr id="254" name="Text Box 246"/>
            <p:cNvSpPr txBox="1">
              <a:spLocks noChangeArrowheads="1"/>
            </p:cNvSpPr>
            <p:nvPr/>
          </p:nvSpPr>
          <p:spPr bwMode="auto">
            <a:xfrm>
              <a:off x="8625995" y="376740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25,2</a:t>
              </a:r>
              <a:endParaRPr lang="en-GB" sz="700" b="0" kern="0" dirty="0">
                <a:solidFill>
                  <a:srgbClr val="000000"/>
                </a:solidFill>
              </a:endParaRPr>
            </a:p>
          </p:txBody>
        </p:sp>
        <p:sp>
          <p:nvSpPr>
            <p:cNvPr id="255" name="Text Box 247"/>
            <p:cNvSpPr txBox="1">
              <a:spLocks noChangeArrowheads="1"/>
            </p:cNvSpPr>
            <p:nvPr/>
          </p:nvSpPr>
          <p:spPr bwMode="auto">
            <a:xfrm>
              <a:off x="8627584" y="307525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33,7</a:t>
              </a:r>
              <a:endParaRPr lang="en-GB" sz="700" b="0" kern="0" dirty="0">
                <a:solidFill>
                  <a:srgbClr val="000000"/>
                </a:solidFill>
              </a:endParaRPr>
            </a:p>
          </p:txBody>
        </p:sp>
        <p:sp>
          <p:nvSpPr>
            <p:cNvPr id="256" name="Text Box 248"/>
            <p:cNvSpPr txBox="1">
              <a:spLocks noChangeArrowheads="1"/>
            </p:cNvSpPr>
            <p:nvPr/>
          </p:nvSpPr>
          <p:spPr bwMode="auto">
            <a:xfrm>
              <a:off x="8626779" y="4228034"/>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23,2</a:t>
              </a:r>
              <a:endParaRPr lang="en-GB" sz="700" b="0" kern="0" dirty="0">
                <a:solidFill>
                  <a:srgbClr val="000000"/>
                </a:solidFill>
              </a:endParaRPr>
            </a:p>
          </p:txBody>
        </p:sp>
        <p:sp>
          <p:nvSpPr>
            <p:cNvPr id="257" name="Text Box 249"/>
            <p:cNvSpPr txBox="1">
              <a:spLocks noChangeArrowheads="1"/>
            </p:cNvSpPr>
            <p:nvPr/>
          </p:nvSpPr>
          <p:spPr bwMode="auto">
            <a:xfrm>
              <a:off x="8627943" y="3998919"/>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23,3</a:t>
              </a:r>
              <a:endParaRPr lang="en-GB" sz="700" b="0" kern="0" dirty="0">
                <a:solidFill>
                  <a:srgbClr val="000000"/>
                </a:solidFill>
              </a:endParaRPr>
            </a:p>
          </p:txBody>
        </p:sp>
        <p:sp>
          <p:nvSpPr>
            <p:cNvPr id="258" name="Text Box 250"/>
            <p:cNvSpPr txBox="1">
              <a:spLocks noChangeArrowheads="1"/>
            </p:cNvSpPr>
            <p:nvPr/>
          </p:nvSpPr>
          <p:spPr bwMode="auto">
            <a:xfrm>
              <a:off x="8632642" y="4465676"/>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22,3</a:t>
              </a:r>
              <a:endParaRPr lang="en-GB" sz="700" b="0" kern="0" dirty="0">
                <a:solidFill>
                  <a:srgbClr val="000000"/>
                </a:solidFill>
              </a:endParaRPr>
            </a:p>
          </p:txBody>
        </p:sp>
        <p:sp>
          <p:nvSpPr>
            <p:cNvPr id="259" name="Text Box 251"/>
            <p:cNvSpPr txBox="1">
              <a:spLocks noChangeArrowheads="1"/>
            </p:cNvSpPr>
            <p:nvPr/>
          </p:nvSpPr>
          <p:spPr bwMode="auto">
            <a:xfrm>
              <a:off x="8607075" y="542176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16,8</a:t>
              </a:r>
              <a:endParaRPr lang="en-GB" sz="700" b="0" kern="0" dirty="0">
                <a:solidFill>
                  <a:srgbClr val="000000"/>
                </a:solidFill>
              </a:endParaRPr>
            </a:p>
          </p:txBody>
        </p:sp>
        <p:sp>
          <p:nvSpPr>
            <p:cNvPr id="260" name="Text Box 252"/>
            <p:cNvSpPr txBox="1">
              <a:spLocks noChangeArrowheads="1"/>
            </p:cNvSpPr>
            <p:nvPr/>
          </p:nvSpPr>
          <p:spPr bwMode="auto">
            <a:xfrm>
              <a:off x="8607075" y="5643572"/>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13,3</a:t>
              </a:r>
              <a:endParaRPr lang="en-GB" sz="700" b="0" kern="0" dirty="0">
                <a:solidFill>
                  <a:srgbClr val="000000"/>
                </a:solidFill>
              </a:endParaRPr>
            </a:p>
          </p:txBody>
        </p:sp>
        <p:sp>
          <p:nvSpPr>
            <p:cNvPr id="261" name="Text Box 253"/>
            <p:cNvSpPr txBox="1">
              <a:spLocks noChangeArrowheads="1"/>
            </p:cNvSpPr>
            <p:nvPr/>
          </p:nvSpPr>
          <p:spPr bwMode="auto">
            <a:xfrm>
              <a:off x="8611288" y="5873766"/>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10,9</a:t>
              </a:r>
              <a:endParaRPr lang="en-GB" sz="700" b="0" kern="0" dirty="0">
                <a:solidFill>
                  <a:srgbClr val="000000"/>
                </a:solidFill>
              </a:endParaRPr>
            </a:p>
          </p:txBody>
        </p:sp>
        <p:sp>
          <p:nvSpPr>
            <p:cNvPr id="262" name="Text Box 254"/>
            <p:cNvSpPr txBox="1">
              <a:spLocks noChangeArrowheads="1"/>
            </p:cNvSpPr>
            <p:nvPr/>
          </p:nvSpPr>
          <p:spPr bwMode="auto">
            <a:xfrm>
              <a:off x="8619280" y="494653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20,8</a:t>
              </a:r>
              <a:endParaRPr lang="en-GB" sz="700" b="0" kern="0" dirty="0">
                <a:solidFill>
                  <a:srgbClr val="000000"/>
                </a:solidFill>
              </a:endParaRPr>
            </a:p>
          </p:txBody>
        </p:sp>
        <p:sp>
          <p:nvSpPr>
            <p:cNvPr id="263" name="Text Box 255"/>
            <p:cNvSpPr txBox="1">
              <a:spLocks noChangeArrowheads="1"/>
            </p:cNvSpPr>
            <p:nvPr/>
          </p:nvSpPr>
          <p:spPr bwMode="auto">
            <a:xfrm>
              <a:off x="8620403" y="5178248"/>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17,2</a:t>
              </a:r>
              <a:endParaRPr lang="en-GB" sz="700" b="0" kern="0" dirty="0">
                <a:solidFill>
                  <a:srgbClr val="000000"/>
                </a:solidFill>
              </a:endParaRPr>
            </a:p>
          </p:txBody>
        </p:sp>
        <p:sp>
          <p:nvSpPr>
            <p:cNvPr id="266" name="Text Box 256"/>
            <p:cNvSpPr txBox="1">
              <a:spLocks noChangeArrowheads="1"/>
            </p:cNvSpPr>
            <p:nvPr/>
          </p:nvSpPr>
          <p:spPr bwMode="auto">
            <a:xfrm>
              <a:off x="8620405" y="4711290"/>
              <a:ext cx="636589"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21,1</a:t>
              </a:r>
              <a:endParaRPr lang="en-GB" sz="700" b="0" kern="0" dirty="0">
                <a:solidFill>
                  <a:srgbClr val="000000"/>
                </a:solidFill>
              </a:endParaRPr>
            </a:p>
          </p:txBody>
        </p:sp>
      </p:grpSp>
      <p:sp>
        <p:nvSpPr>
          <p:cNvPr id="265" name="Text Box 9"/>
          <p:cNvSpPr txBox="1">
            <a:spLocks noChangeArrowheads="1"/>
          </p:cNvSpPr>
          <p:nvPr/>
        </p:nvSpPr>
        <p:spPr bwMode="auto">
          <a:xfrm>
            <a:off x="7706475" y="1245688"/>
            <a:ext cx="1330021" cy="129266"/>
          </a:xfrm>
          <a:prstGeom prst="rect">
            <a:avLst/>
          </a:prstGeom>
          <a:noFill/>
          <a:ln w="9525">
            <a:noFill/>
            <a:miter lim="800000"/>
            <a:headEnd/>
            <a:tailEnd/>
          </a:ln>
        </p:spPr>
        <p:txBody>
          <a:bodyPr wrap="square"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400" dirty="0" smtClean="0">
                <a:solidFill>
                  <a:srgbClr val="191919">
                    <a:lumMod val="90000"/>
                    <a:lumOff val="10000"/>
                  </a:srgbClr>
                </a:solidFill>
                <a:latin typeface="Arial"/>
              </a:rPr>
              <a:t>31 Dec 2015</a:t>
            </a:r>
            <a:endParaRPr lang="en-GB" sz="1400" dirty="0">
              <a:solidFill>
                <a:srgbClr val="191919">
                  <a:lumMod val="90000"/>
                  <a:lumOff val="10000"/>
                </a:srgbClr>
              </a:solidFill>
              <a:latin typeface="Arial"/>
            </a:endParaRPr>
          </a:p>
        </p:txBody>
      </p:sp>
      <p:sp>
        <p:nvSpPr>
          <p:cNvPr id="267" name="Rectangle 266"/>
          <p:cNvSpPr/>
          <p:nvPr/>
        </p:nvSpPr>
        <p:spPr>
          <a:xfrm>
            <a:off x="6094181" y="2652173"/>
            <a:ext cx="1317354" cy="220663"/>
          </a:xfrm>
          <a:prstGeom prst="rect">
            <a:avLst/>
          </a:prstGeom>
          <a:solidFill>
            <a:srgbClr val="779ABC">
              <a:lumMod val="40000"/>
              <a:lumOff val="60000"/>
            </a:srgbClr>
          </a:solidFill>
          <a:ln w="19050" cap="flat" cmpd="sng" algn="ctr">
            <a:solidFill>
              <a:srgbClr val="779ABC"/>
            </a:solidFill>
            <a:prstDash val="solid"/>
          </a:ln>
          <a:effectLst/>
        </p:spPr>
        <p:txBody>
          <a:bodyPr anchor="ct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algn="ctr" eaLnBrk="1" fontAlgn="auto" hangingPunct="1">
              <a:lnSpc>
                <a:spcPct val="100000"/>
              </a:lnSpc>
              <a:spcBef>
                <a:spcPts val="0"/>
              </a:spcBef>
              <a:spcAft>
                <a:spcPts val="0"/>
              </a:spcAft>
              <a:defRPr/>
            </a:pPr>
            <a:endParaRPr lang="en-GB" b="0" kern="0" dirty="0">
              <a:solidFill>
                <a:srgbClr val="FFFFFF"/>
              </a:solidFill>
              <a:latin typeface="Arial"/>
            </a:endParaRPr>
          </a:p>
        </p:txBody>
      </p:sp>
      <p:grpSp>
        <p:nvGrpSpPr>
          <p:cNvPr id="269" name="Group 268"/>
          <p:cNvGrpSpPr>
            <a:grpSpLocks/>
          </p:cNvGrpSpPr>
          <p:nvPr/>
        </p:nvGrpSpPr>
        <p:grpSpPr bwMode="auto">
          <a:xfrm>
            <a:off x="6171192" y="1601402"/>
            <a:ext cx="1497152" cy="4491894"/>
            <a:chOff x="7366597" y="1452828"/>
            <a:chExt cx="1919334" cy="4492175"/>
          </a:xfrm>
        </p:grpSpPr>
        <p:sp>
          <p:nvSpPr>
            <p:cNvPr id="270" name="Text Box 217"/>
            <p:cNvSpPr txBox="1">
              <a:spLocks noChangeArrowheads="1"/>
            </p:cNvSpPr>
            <p:nvPr/>
          </p:nvSpPr>
          <p:spPr bwMode="auto">
            <a:xfrm>
              <a:off x="7382880" y="14528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 Santander</a:t>
              </a:r>
              <a:endParaRPr lang="en-GB" sz="700" b="0" kern="0" dirty="0">
                <a:solidFill>
                  <a:srgbClr val="000000"/>
                </a:solidFill>
              </a:endParaRPr>
            </a:p>
          </p:txBody>
        </p:sp>
        <p:sp>
          <p:nvSpPr>
            <p:cNvPr id="271" name="Text Box 218"/>
            <p:cNvSpPr txBox="1">
              <a:spLocks noChangeArrowheads="1"/>
            </p:cNvSpPr>
            <p:nvPr/>
          </p:nvSpPr>
          <p:spPr bwMode="auto">
            <a:xfrm>
              <a:off x="7389333" y="168777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 Lloyds</a:t>
              </a:r>
              <a:endParaRPr lang="en-GB" sz="700" b="0" kern="0" dirty="0">
                <a:solidFill>
                  <a:srgbClr val="000000"/>
                </a:solidFill>
              </a:endParaRPr>
            </a:p>
          </p:txBody>
        </p:sp>
        <p:sp>
          <p:nvSpPr>
            <p:cNvPr id="272" name="Text Box 219"/>
            <p:cNvSpPr txBox="1">
              <a:spLocks noChangeArrowheads="1"/>
            </p:cNvSpPr>
            <p:nvPr/>
          </p:nvSpPr>
          <p:spPr bwMode="auto">
            <a:xfrm>
              <a:off x="7394097" y="19227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 BNP Paribas</a:t>
              </a:r>
              <a:endParaRPr lang="en-GB" sz="700" b="0" kern="0" dirty="0">
                <a:solidFill>
                  <a:srgbClr val="000000"/>
                </a:solidFill>
              </a:endParaRPr>
            </a:p>
          </p:txBody>
        </p:sp>
        <p:sp>
          <p:nvSpPr>
            <p:cNvPr id="273" name="Text Box 220"/>
            <p:cNvSpPr txBox="1">
              <a:spLocks noChangeArrowheads="1"/>
            </p:cNvSpPr>
            <p:nvPr/>
          </p:nvSpPr>
          <p:spPr bwMode="auto">
            <a:xfrm>
              <a:off x="7389337" y="2142630"/>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 Barclays</a:t>
              </a:r>
              <a:endParaRPr lang="en-GB" sz="700" b="0" kern="0" dirty="0">
                <a:solidFill>
                  <a:srgbClr val="000000"/>
                </a:solidFill>
              </a:endParaRPr>
            </a:p>
          </p:txBody>
        </p:sp>
        <p:sp>
          <p:nvSpPr>
            <p:cNvPr id="274" name="Text Box 221"/>
            <p:cNvSpPr txBox="1">
              <a:spLocks noChangeArrowheads="1"/>
            </p:cNvSpPr>
            <p:nvPr/>
          </p:nvSpPr>
          <p:spPr bwMode="auto">
            <a:xfrm>
              <a:off x="7375877" y="2383311"/>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5. BBVA</a:t>
              </a:r>
              <a:endParaRPr lang="en-GB" sz="700" b="0" kern="0" dirty="0">
                <a:solidFill>
                  <a:srgbClr val="191919"/>
                </a:solidFill>
              </a:endParaRPr>
            </a:p>
          </p:txBody>
        </p:sp>
        <p:sp>
          <p:nvSpPr>
            <p:cNvPr id="275" name="Text Box 222"/>
            <p:cNvSpPr txBox="1">
              <a:spLocks noChangeArrowheads="1"/>
            </p:cNvSpPr>
            <p:nvPr/>
          </p:nvSpPr>
          <p:spPr bwMode="auto">
            <a:xfrm>
              <a:off x="7389328" y="2597734"/>
              <a:ext cx="1292228" cy="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000" kern="0" dirty="0" smtClean="0">
                  <a:solidFill>
                    <a:srgbClr val="000000"/>
                  </a:solidFill>
                </a:rPr>
                <a:t>6. Nordea</a:t>
              </a:r>
              <a:endParaRPr lang="en-GB" sz="1000" kern="0" dirty="0">
                <a:solidFill>
                  <a:srgbClr val="000000"/>
                </a:solidFill>
              </a:endParaRPr>
            </a:p>
          </p:txBody>
        </p:sp>
        <p:sp>
          <p:nvSpPr>
            <p:cNvPr id="276" name="Text Box 223"/>
            <p:cNvSpPr txBox="1">
              <a:spLocks noChangeArrowheads="1"/>
            </p:cNvSpPr>
            <p:nvPr/>
          </p:nvSpPr>
          <p:spPr bwMode="auto">
            <a:xfrm>
              <a:off x="7366597" y="2820641"/>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 </a:t>
              </a:r>
              <a:r>
                <a:rPr lang="en-GB" sz="700" b="0" kern="0" dirty="0" err="1" smtClean="0">
                  <a:solidFill>
                    <a:srgbClr val="000000"/>
                  </a:solidFill>
                </a:rPr>
                <a:t>Intesa</a:t>
              </a:r>
              <a:endParaRPr lang="en-GB" sz="1000" kern="0" dirty="0">
                <a:solidFill>
                  <a:srgbClr val="000000"/>
                </a:solidFill>
              </a:endParaRPr>
            </a:p>
          </p:txBody>
        </p:sp>
        <p:sp>
          <p:nvSpPr>
            <p:cNvPr id="277" name="Text Box 224"/>
            <p:cNvSpPr txBox="1">
              <a:spLocks noChangeArrowheads="1"/>
            </p:cNvSpPr>
            <p:nvPr/>
          </p:nvSpPr>
          <p:spPr bwMode="auto">
            <a:xfrm>
              <a:off x="7394866" y="3298942"/>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 RBS  </a:t>
              </a:r>
              <a:endParaRPr lang="en-GB" sz="700" b="0" kern="0" dirty="0">
                <a:solidFill>
                  <a:srgbClr val="000000"/>
                </a:solidFill>
              </a:endParaRPr>
            </a:p>
          </p:txBody>
        </p:sp>
        <p:sp>
          <p:nvSpPr>
            <p:cNvPr id="278" name="Text Box 225"/>
            <p:cNvSpPr txBox="1">
              <a:spLocks noChangeArrowheads="1"/>
            </p:cNvSpPr>
            <p:nvPr/>
          </p:nvSpPr>
          <p:spPr bwMode="auto">
            <a:xfrm>
              <a:off x="7385069" y="3072043"/>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 Deutsche </a:t>
              </a:r>
              <a:endParaRPr lang="en-GB" sz="700" b="0" kern="0" dirty="0">
                <a:solidFill>
                  <a:srgbClr val="000000"/>
                </a:solidFill>
              </a:endParaRPr>
            </a:p>
          </p:txBody>
        </p:sp>
        <p:sp>
          <p:nvSpPr>
            <p:cNvPr id="279" name="Text Box 226"/>
            <p:cNvSpPr txBox="1">
              <a:spLocks noChangeArrowheads="1"/>
            </p:cNvSpPr>
            <p:nvPr/>
          </p:nvSpPr>
          <p:spPr bwMode="auto">
            <a:xfrm>
              <a:off x="7389333" y="3767403"/>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 </a:t>
              </a:r>
              <a:r>
                <a:rPr lang="en-GB" sz="700" b="0" kern="0" dirty="0" err="1" smtClean="0">
                  <a:solidFill>
                    <a:srgbClr val="000000"/>
                  </a:solidFill>
                </a:rPr>
                <a:t>SocGen</a:t>
              </a:r>
              <a:endParaRPr lang="en-GB" sz="700" b="0" kern="0" dirty="0">
                <a:solidFill>
                  <a:srgbClr val="000000"/>
                </a:solidFill>
              </a:endParaRPr>
            </a:p>
          </p:txBody>
        </p:sp>
        <p:sp>
          <p:nvSpPr>
            <p:cNvPr id="280" name="Text Box 227"/>
            <p:cNvSpPr txBox="1">
              <a:spLocks noChangeArrowheads="1"/>
            </p:cNvSpPr>
            <p:nvPr/>
          </p:nvSpPr>
          <p:spPr bwMode="auto">
            <a:xfrm>
              <a:off x="7375877" y="3524329"/>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 </a:t>
              </a:r>
              <a:r>
                <a:rPr lang="en-GB" sz="700" b="0" kern="0" dirty="0" err="1" smtClean="0">
                  <a:solidFill>
                    <a:srgbClr val="000000"/>
                  </a:solidFill>
                </a:rPr>
                <a:t>Unicredit</a:t>
              </a:r>
              <a:endParaRPr lang="en-GB" sz="700" b="0" kern="0" dirty="0">
                <a:solidFill>
                  <a:srgbClr val="000000"/>
                </a:solidFill>
              </a:endParaRPr>
            </a:p>
          </p:txBody>
        </p:sp>
        <p:sp>
          <p:nvSpPr>
            <p:cNvPr id="281" name="Text Box 228"/>
            <p:cNvSpPr txBox="1">
              <a:spLocks noChangeArrowheads="1"/>
            </p:cNvSpPr>
            <p:nvPr/>
          </p:nvSpPr>
          <p:spPr bwMode="auto">
            <a:xfrm>
              <a:off x="7389336" y="4221460"/>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 SHB</a:t>
              </a:r>
              <a:endParaRPr lang="en-GB" sz="700" b="0" kern="0" dirty="0">
                <a:solidFill>
                  <a:srgbClr val="000000"/>
                </a:solidFill>
              </a:endParaRPr>
            </a:p>
          </p:txBody>
        </p:sp>
        <p:sp>
          <p:nvSpPr>
            <p:cNvPr id="282" name="Text Box 229"/>
            <p:cNvSpPr txBox="1">
              <a:spLocks noChangeArrowheads="1"/>
            </p:cNvSpPr>
            <p:nvPr/>
          </p:nvSpPr>
          <p:spPr bwMode="auto">
            <a:xfrm>
              <a:off x="7386937" y="400196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 Credit </a:t>
              </a:r>
              <a:r>
                <a:rPr lang="en-GB" sz="700" b="0" kern="0" dirty="0" err="1" smtClean="0">
                  <a:solidFill>
                    <a:srgbClr val="000000"/>
                  </a:solidFill>
                </a:rPr>
                <a:t>Agricole</a:t>
              </a:r>
              <a:endParaRPr lang="en-GB" sz="700" b="0" kern="0" dirty="0">
                <a:solidFill>
                  <a:srgbClr val="000000"/>
                </a:solidFill>
              </a:endParaRPr>
            </a:p>
          </p:txBody>
        </p:sp>
        <p:sp>
          <p:nvSpPr>
            <p:cNvPr id="283" name="Text Box 230"/>
            <p:cNvSpPr txBox="1">
              <a:spLocks noChangeArrowheads="1"/>
            </p:cNvSpPr>
            <p:nvPr/>
          </p:nvSpPr>
          <p:spPr bwMode="auto">
            <a:xfrm>
              <a:off x="7389332" y="446322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 Swedbank</a:t>
              </a:r>
              <a:endParaRPr lang="en-GB" sz="700" b="0" kern="0" dirty="0">
                <a:solidFill>
                  <a:srgbClr val="000000"/>
                </a:solidFill>
              </a:endParaRPr>
            </a:p>
          </p:txBody>
        </p:sp>
        <p:sp>
          <p:nvSpPr>
            <p:cNvPr id="284" name="Text Box 231"/>
            <p:cNvSpPr txBox="1">
              <a:spLocks noChangeArrowheads="1"/>
            </p:cNvSpPr>
            <p:nvPr/>
          </p:nvSpPr>
          <p:spPr bwMode="auto">
            <a:xfrm>
              <a:off x="7385343" y="54358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 KBC</a:t>
              </a:r>
              <a:endParaRPr lang="en-GB" sz="700" b="0" kern="0" dirty="0">
                <a:solidFill>
                  <a:srgbClr val="000000"/>
                </a:solidFill>
              </a:endParaRPr>
            </a:p>
          </p:txBody>
        </p:sp>
        <p:sp>
          <p:nvSpPr>
            <p:cNvPr id="285" name="Text Box 232"/>
            <p:cNvSpPr txBox="1">
              <a:spLocks noChangeArrowheads="1"/>
            </p:cNvSpPr>
            <p:nvPr/>
          </p:nvSpPr>
          <p:spPr bwMode="auto">
            <a:xfrm>
              <a:off x="7393775" y="4936097"/>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 </a:t>
              </a:r>
              <a:r>
                <a:rPr lang="en-GB" sz="700" b="0" kern="0" dirty="0" err="1" smtClean="0">
                  <a:solidFill>
                    <a:srgbClr val="000000"/>
                  </a:solidFill>
                </a:rPr>
                <a:t>Danske</a:t>
              </a:r>
              <a:endParaRPr lang="en-GB" sz="700" b="0" kern="0" dirty="0">
                <a:solidFill>
                  <a:srgbClr val="000000"/>
                </a:solidFill>
              </a:endParaRPr>
            </a:p>
          </p:txBody>
        </p:sp>
        <p:sp>
          <p:nvSpPr>
            <p:cNvPr id="286" name="Text Box 233"/>
            <p:cNvSpPr txBox="1">
              <a:spLocks noChangeArrowheads="1"/>
            </p:cNvSpPr>
            <p:nvPr/>
          </p:nvSpPr>
          <p:spPr bwMode="auto">
            <a:xfrm>
              <a:off x="7389333" y="5880366"/>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 </a:t>
              </a:r>
              <a:r>
                <a:rPr lang="en-GB" sz="700" b="0" kern="0" dirty="0" err="1" smtClean="0">
                  <a:solidFill>
                    <a:srgbClr val="000000"/>
                  </a:solidFill>
                </a:rPr>
                <a:t>Erste</a:t>
              </a:r>
              <a:endParaRPr lang="en-GB" sz="700" b="0" kern="0" dirty="0">
                <a:solidFill>
                  <a:srgbClr val="000000"/>
                </a:solidFill>
              </a:endParaRPr>
            </a:p>
          </p:txBody>
        </p:sp>
        <p:sp>
          <p:nvSpPr>
            <p:cNvPr id="287" name="Text Box 234"/>
            <p:cNvSpPr txBox="1">
              <a:spLocks noChangeArrowheads="1"/>
            </p:cNvSpPr>
            <p:nvPr/>
          </p:nvSpPr>
          <p:spPr bwMode="auto">
            <a:xfrm>
              <a:off x="7390945" y="47051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 SEB</a:t>
              </a:r>
              <a:endParaRPr lang="en-GB" sz="700" b="0" kern="0" dirty="0">
                <a:solidFill>
                  <a:srgbClr val="000000"/>
                </a:solidFill>
              </a:endParaRPr>
            </a:p>
          </p:txBody>
        </p:sp>
        <p:sp>
          <p:nvSpPr>
            <p:cNvPr id="288" name="Text Box 235"/>
            <p:cNvSpPr txBox="1">
              <a:spLocks noChangeArrowheads="1"/>
            </p:cNvSpPr>
            <p:nvPr/>
          </p:nvSpPr>
          <p:spPr bwMode="auto">
            <a:xfrm>
              <a:off x="7390945" y="51836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 DNB</a:t>
              </a:r>
              <a:endParaRPr lang="en-GB" sz="700" b="0" kern="0" dirty="0">
                <a:solidFill>
                  <a:srgbClr val="000000"/>
                </a:solidFill>
              </a:endParaRPr>
            </a:p>
          </p:txBody>
        </p:sp>
        <p:sp>
          <p:nvSpPr>
            <p:cNvPr id="289" name="Text Box 236"/>
            <p:cNvSpPr txBox="1">
              <a:spLocks noChangeArrowheads="1"/>
            </p:cNvSpPr>
            <p:nvPr/>
          </p:nvSpPr>
          <p:spPr bwMode="auto">
            <a:xfrm>
              <a:off x="7389337" y="565776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 Commerzbank</a:t>
              </a:r>
              <a:endParaRPr lang="en-GB" sz="700" b="0" kern="0" dirty="0">
                <a:solidFill>
                  <a:srgbClr val="000000"/>
                </a:solidFill>
              </a:endParaRPr>
            </a:p>
          </p:txBody>
        </p:sp>
        <p:sp>
          <p:nvSpPr>
            <p:cNvPr id="290" name="Text Box 237"/>
            <p:cNvSpPr txBox="1">
              <a:spLocks noChangeArrowheads="1"/>
            </p:cNvSpPr>
            <p:nvPr/>
          </p:nvSpPr>
          <p:spPr bwMode="auto">
            <a:xfrm>
              <a:off x="8625997" y="14528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88,0</a:t>
              </a:r>
              <a:endParaRPr lang="en-GB" sz="700" b="0" kern="0" dirty="0">
                <a:solidFill>
                  <a:srgbClr val="000000"/>
                </a:solidFill>
              </a:endParaRPr>
            </a:p>
          </p:txBody>
        </p:sp>
        <p:sp>
          <p:nvSpPr>
            <p:cNvPr id="291" name="Text Box 238"/>
            <p:cNvSpPr txBox="1">
              <a:spLocks noChangeArrowheads="1"/>
            </p:cNvSpPr>
            <p:nvPr/>
          </p:nvSpPr>
          <p:spPr bwMode="auto">
            <a:xfrm>
              <a:off x="8625995" y="168777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69,7</a:t>
              </a:r>
              <a:endParaRPr lang="en-GB" sz="700" b="0" kern="0" dirty="0">
                <a:solidFill>
                  <a:srgbClr val="000000"/>
                </a:solidFill>
              </a:endParaRPr>
            </a:p>
          </p:txBody>
        </p:sp>
        <p:sp>
          <p:nvSpPr>
            <p:cNvPr id="292" name="Text Box 239"/>
            <p:cNvSpPr txBox="1">
              <a:spLocks noChangeArrowheads="1"/>
            </p:cNvSpPr>
            <p:nvPr/>
          </p:nvSpPr>
          <p:spPr bwMode="auto">
            <a:xfrm>
              <a:off x="8625995" y="19227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61,4</a:t>
              </a:r>
              <a:endParaRPr lang="en-GB" sz="700" b="0" kern="0" dirty="0">
                <a:solidFill>
                  <a:srgbClr val="000000"/>
                </a:solidFill>
              </a:endParaRPr>
            </a:p>
          </p:txBody>
        </p:sp>
        <p:sp>
          <p:nvSpPr>
            <p:cNvPr id="293" name="Text Box 240"/>
            <p:cNvSpPr txBox="1">
              <a:spLocks noChangeArrowheads="1"/>
            </p:cNvSpPr>
            <p:nvPr/>
          </p:nvSpPr>
          <p:spPr bwMode="auto">
            <a:xfrm>
              <a:off x="8632346" y="2618590"/>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kern="0" dirty="0" smtClean="0">
                  <a:solidFill>
                    <a:srgbClr val="000000"/>
                  </a:solidFill>
                </a:rPr>
                <a:t>38,9</a:t>
              </a:r>
              <a:endParaRPr lang="en-GB" sz="700" kern="0" dirty="0">
                <a:solidFill>
                  <a:srgbClr val="000000"/>
                </a:solidFill>
              </a:endParaRPr>
            </a:p>
          </p:txBody>
        </p:sp>
        <p:sp>
          <p:nvSpPr>
            <p:cNvPr id="294" name="Text Box 241"/>
            <p:cNvSpPr txBox="1">
              <a:spLocks noChangeArrowheads="1"/>
            </p:cNvSpPr>
            <p:nvPr/>
          </p:nvSpPr>
          <p:spPr bwMode="auto">
            <a:xfrm>
              <a:off x="8625995" y="239465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49,0</a:t>
              </a:r>
              <a:endParaRPr lang="en-GB" sz="700" b="0" kern="0" dirty="0">
                <a:solidFill>
                  <a:srgbClr val="191919"/>
                </a:solidFill>
              </a:endParaRPr>
            </a:p>
          </p:txBody>
        </p:sp>
        <p:sp>
          <p:nvSpPr>
            <p:cNvPr id="295" name="Text Box 242"/>
            <p:cNvSpPr txBox="1">
              <a:spLocks noChangeArrowheads="1"/>
            </p:cNvSpPr>
            <p:nvPr/>
          </p:nvSpPr>
          <p:spPr bwMode="auto">
            <a:xfrm>
              <a:off x="8625995" y="2143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51,8</a:t>
              </a:r>
              <a:endParaRPr lang="en-GB" sz="700" b="0" kern="0" dirty="0">
                <a:solidFill>
                  <a:srgbClr val="000000"/>
                </a:solidFill>
              </a:endParaRPr>
            </a:p>
          </p:txBody>
        </p:sp>
        <p:sp>
          <p:nvSpPr>
            <p:cNvPr id="296" name="Text Box 243"/>
            <p:cNvSpPr txBox="1">
              <a:spLocks noChangeArrowheads="1"/>
            </p:cNvSpPr>
            <p:nvPr/>
          </p:nvSpPr>
          <p:spPr bwMode="auto">
            <a:xfrm>
              <a:off x="8620405" y="283538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38,4</a:t>
              </a:r>
              <a:endParaRPr lang="en-GB" sz="700" b="0" kern="0" dirty="0">
                <a:solidFill>
                  <a:srgbClr val="000000"/>
                </a:solidFill>
              </a:endParaRPr>
            </a:p>
          </p:txBody>
        </p:sp>
        <p:sp>
          <p:nvSpPr>
            <p:cNvPr id="297" name="Text Box 244"/>
            <p:cNvSpPr txBox="1">
              <a:spLocks noChangeArrowheads="1"/>
            </p:cNvSpPr>
            <p:nvPr/>
          </p:nvSpPr>
          <p:spPr bwMode="auto">
            <a:xfrm>
              <a:off x="8632346" y="3540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31,3</a:t>
              </a:r>
              <a:endParaRPr lang="en-GB" sz="700" b="0" kern="0" dirty="0">
                <a:solidFill>
                  <a:srgbClr val="191919"/>
                </a:solidFill>
              </a:endParaRPr>
            </a:p>
          </p:txBody>
        </p:sp>
        <p:sp>
          <p:nvSpPr>
            <p:cNvPr id="298" name="Text Box 245"/>
            <p:cNvSpPr txBox="1">
              <a:spLocks noChangeArrowheads="1"/>
            </p:cNvSpPr>
            <p:nvPr/>
          </p:nvSpPr>
          <p:spPr bwMode="auto">
            <a:xfrm>
              <a:off x="8625995" y="3295916"/>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32,4</a:t>
              </a:r>
              <a:endParaRPr lang="en-GB" sz="700" b="0" kern="0" dirty="0">
                <a:solidFill>
                  <a:srgbClr val="191919"/>
                </a:solidFill>
              </a:endParaRPr>
            </a:p>
          </p:txBody>
        </p:sp>
        <p:sp>
          <p:nvSpPr>
            <p:cNvPr id="299" name="Text Box 246"/>
            <p:cNvSpPr txBox="1">
              <a:spLocks noChangeArrowheads="1"/>
            </p:cNvSpPr>
            <p:nvPr/>
          </p:nvSpPr>
          <p:spPr bwMode="auto">
            <a:xfrm>
              <a:off x="8625995" y="376740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28,2</a:t>
              </a:r>
              <a:endParaRPr lang="en-GB" sz="700" b="0" kern="0" dirty="0">
                <a:solidFill>
                  <a:srgbClr val="000000"/>
                </a:solidFill>
              </a:endParaRPr>
            </a:p>
          </p:txBody>
        </p:sp>
        <p:sp>
          <p:nvSpPr>
            <p:cNvPr id="300" name="Text Box 247"/>
            <p:cNvSpPr txBox="1">
              <a:spLocks noChangeArrowheads="1"/>
            </p:cNvSpPr>
            <p:nvPr/>
          </p:nvSpPr>
          <p:spPr bwMode="auto">
            <a:xfrm>
              <a:off x="8627584" y="307525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34,7</a:t>
              </a:r>
              <a:endParaRPr lang="en-GB" sz="700" b="0" kern="0" dirty="0">
                <a:solidFill>
                  <a:srgbClr val="000000"/>
                </a:solidFill>
              </a:endParaRPr>
            </a:p>
          </p:txBody>
        </p:sp>
        <p:sp>
          <p:nvSpPr>
            <p:cNvPr id="301" name="Text Box 248"/>
            <p:cNvSpPr txBox="1">
              <a:spLocks noChangeArrowheads="1"/>
            </p:cNvSpPr>
            <p:nvPr/>
          </p:nvSpPr>
          <p:spPr bwMode="auto">
            <a:xfrm>
              <a:off x="8626779" y="4228034"/>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24,1</a:t>
              </a:r>
              <a:endParaRPr lang="en-GB" sz="700" b="0" kern="0" dirty="0">
                <a:solidFill>
                  <a:srgbClr val="000000"/>
                </a:solidFill>
              </a:endParaRPr>
            </a:p>
          </p:txBody>
        </p:sp>
        <p:sp>
          <p:nvSpPr>
            <p:cNvPr id="302" name="Text Box 249"/>
            <p:cNvSpPr txBox="1">
              <a:spLocks noChangeArrowheads="1"/>
            </p:cNvSpPr>
            <p:nvPr/>
          </p:nvSpPr>
          <p:spPr bwMode="auto">
            <a:xfrm>
              <a:off x="8627943" y="3998919"/>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27,7</a:t>
              </a:r>
              <a:endParaRPr lang="en-GB" sz="700" b="0" kern="0" dirty="0">
                <a:solidFill>
                  <a:srgbClr val="000000"/>
                </a:solidFill>
              </a:endParaRPr>
            </a:p>
          </p:txBody>
        </p:sp>
        <p:sp>
          <p:nvSpPr>
            <p:cNvPr id="303" name="Text Box 250"/>
            <p:cNvSpPr txBox="1">
              <a:spLocks noChangeArrowheads="1"/>
            </p:cNvSpPr>
            <p:nvPr/>
          </p:nvSpPr>
          <p:spPr bwMode="auto">
            <a:xfrm>
              <a:off x="8599350" y="4465906"/>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23,4</a:t>
              </a:r>
              <a:endParaRPr lang="en-GB" sz="700" b="0" kern="0" dirty="0">
                <a:solidFill>
                  <a:srgbClr val="000000"/>
                </a:solidFill>
              </a:endParaRPr>
            </a:p>
          </p:txBody>
        </p:sp>
        <p:sp>
          <p:nvSpPr>
            <p:cNvPr id="304" name="Text Box 251"/>
            <p:cNvSpPr txBox="1">
              <a:spLocks noChangeArrowheads="1"/>
            </p:cNvSpPr>
            <p:nvPr/>
          </p:nvSpPr>
          <p:spPr bwMode="auto">
            <a:xfrm>
              <a:off x="8607072" y="542176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19,4</a:t>
              </a:r>
              <a:endParaRPr lang="en-GB" sz="700" b="0" kern="0" dirty="0">
                <a:solidFill>
                  <a:srgbClr val="000000"/>
                </a:solidFill>
              </a:endParaRPr>
            </a:p>
          </p:txBody>
        </p:sp>
        <p:sp>
          <p:nvSpPr>
            <p:cNvPr id="305" name="Text Box 252"/>
            <p:cNvSpPr txBox="1">
              <a:spLocks noChangeArrowheads="1"/>
            </p:cNvSpPr>
            <p:nvPr/>
          </p:nvSpPr>
          <p:spPr bwMode="auto">
            <a:xfrm>
              <a:off x="8607075" y="5643572"/>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12,5</a:t>
              </a:r>
              <a:endParaRPr lang="en-GB" sz="700" b="0" kern="0" dirty="0">
                <a:solidFill>
                  <a:srgbClr val="000000"/>
                </a:solidFill>
              </a:endParaRPr>
            </a:p>
          </p:txBody>
        </p:sp>
        <p:sp>
          <p:nvSpPr>
            <p:cNvPr id="306" name="Text Box 253"/>
            <p:cNvSpPr txBox="1">
              <a:spLocks noChangeArrowheads="1"/>
            </p:cNvSpPr>
            <p:nvPr/>
          </p:nvSpPr>
          <p:spPr bwMode="auto">
            <a:xfrm>
              <a:off x="8649341" y="5873766"/>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8,3</a:t>
              </a:r>
              <a:endParaRPr lang="en-GB" sz="700" b="0" kern="0" dirty="0">
                <a:solidFill>
                  <a:srgbClr val="000000"/>
                </a:solidFill>
              </a:endParaRPr>
            </a:p>
          </p:txBody>
        </p:sp>
        <p:sp>
          <p:nvSpPr>
            <p:cNvPr id="307" name="Text Box 254"/>
            <p:cNvSpPr txBox="1">
              <a:spLocks noChangeArrowheads="1"/>
            </p:cNvSpPr>
            <p:nvPr/>
          </p:nvSpPr>
          <p:spPr bwMode="auto">
            <a:xfrm>
              <a:off x="8619280" y="494653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22,7</a:t>
              </a:r>
              <a:endParaRPr lang="en-GB" sz="700" b="0" kern="0" dirty="0">
                <a:solidFill>
                  <a:srgbClr val="000000"/>
                </a:solidFill>
              </a:endParaRPr>
            </a:p>
          </p:txBody>
        </p:sp>
        <p:sp>
          <p:nvSpPr>
            <p:cNvPr id="308" name="Text Box 255"/>
            <p:cNvSpPr txBox="1">
              <a:spLocks noChangeArrowheads="1"/>
            </p:cNvSpPr>
            <p:nvPr/>
          </p:nvSpPr>
          <p:spPr bwMode="auto">
            <a:xfrm>
              <a:off x="8620403" y="5178248"/>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19,9</a:t>
              </a:r>
              <a:endParaRPr lang="en-GB" sz="700" b="0" kern="0" dirty="0">
                <a:solidFill>
                  <a:srgbClr val="000000"/>
                </a:solidFill>
              </a:endParaRPr>
            </a:p>
          </p:txBody>
        </p:sp>
        <p:sp>
          <p:nvSpPr>
            <p:cNvPr id="309" name="Text Box 256"/>
            <p:cNvSpPr txBox="1">
              <a:spLocks noChangeArrowheads="1"/>
            </p:cNvSpPr>
            <p:nvPr/>
          </p:nvSpPr>
          <p:spPr bwMode="auto">
            <a:xfrm>
              <a:off x="8620405" y="4711290"/>
              <a:ext cx="636589"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22,8</a:t>
              </a:r>
              <a:endParaRPr lang="en-GB" sz="700" b="0" kern="0" dirty="0">
                <a:solidFill>
                  <a:srgbClr val="000000"/>
                </a:solidFill>
              </a:endParaRPr>
            </a:p>
          </p:txBody>
        </p:sp>
      </p:grpSp>
      <p:sp>
        <p:nvSpPr>
          <p:cNvPr id="310" name="Rectangle 309"/>
          <p:cNvSpPr/>
          <p:nvPr/>
        </p:nvSpPr>
        <p:spPr>
          <a:xfrm>
            <a:off x="7623382" y="3136329"/>
            <a:ext cx="1317354" cy="220663"/>
          </a:xfrm>
          <a:prstGeom prst="rect">
            <a:avLst/>
          </a:prstGeom>
          <a:solidFill>
            <a:srgbClr val="779ABC">
              <a:lumMod val="40000"/>
              <a:lumOff val="60000"/>
            </a:srgbClr>
          </a:solidFill>
          <a:ln w="19050" cap="flat" cmpd="sng" algn="ctr">
            <a:solidFill>
              <a:srgbClr val="779ABC"/>
            </a:solidFill>
            <a:prstDash val="solid"/>
          </a:ln>
          <a:effectLst/>
        </p:spPr>
        <p:txBody>
          <a:bodyPr anchor="ct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algn="ctr" eaLnBrk="1" fontAlgn="auto" hangingPunct="1">
              <a:lnSpc>
                <a:spcPct val="100000"/>
              </a:lnSpc>
              <a:spcBef>
                <a:spcPts val="0"/>
              </a:spcBef>
              <a:spcAft>
                <a:spcPts val="0"/>
              </a:spcAft>
              <a:defRPr/>
            </a:pPr>
            <a:endParaRPr lang="en-GB" b="0" kern="0" dirty="0">
              <a:solidFill>
                <a:srgbClr val="FFFFFF"/>
              </a:solidFill>
              <a:latin typeface="Arial"/>
            </a:endParaRPr>
          </a:p>
        </p:txBody>
      </p:sp>
      <p:grpSp>
        <p:nvGrpSpPr>
          <p:cNvPr id="311" name="Group 310"/>
          <p:cNvGrpSpPr>
            <a:grpSpLocks/>
          </p:cNvGrpSpPr>
          <p:nvPr/>
        </p:nvGrpSpPr>
        <p:grpSpPr bwMode="auto">
          <a:xfrm>
            <a:off x="7655090" y="1594892"/>
            <a:ext cx="1483896" cy="4491894"/>
            <a:chOff x="7366597" y="1452828"/>
            <a:chExt cx="1902339" cy="4492175"/>
          </a:xfrm>
        </p:grpSpPr>
        <p:sp>
          <p:nvSpPr>
            <p:cNvPr id="312" name="Text Box 217"/>
            <p:cNvSpPr txBox="1">
              <a:spLocks noChangeArrowheads="1"/>
            </p:cNvSpPr>
            <p:nvPr/>
          </p:nvSpPr>
          <p:spPr bwMode="auto">
            <a:xfrm>
              <a:off x="7382880" y="14528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 Lloyds</a:t>
              </a:r>
              <a:endParaRPr lang="en-GB" sz="700" b="0" kern="0" dirty="0">
                <a:solidFill>
                  <a:srgbClr val="000000"/>
                </a:solidFill>
              </a:endParaRPr>
            </a:p>
          </p:txBody>
        </p:sp>
        <p:sp>
          <p:nvSpPr>
            <p:cNvPr id="313" name="Text Box 218"/>
            <p:cNvSpPr txBox="1">
              <a:spLocks noChangeArrowheads="1"/>
            </p:cNvSpPr>
            <p:nvPr/>
          </p:nvSpPr>
          <p:spPr bwMode="auto">
            <a:xfrm>
              <a:off x="7389333" y="168777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 Santander</a:t>
              </a:r>
              <a:endParaRPr lang="en-GB" sz="700" b="0" kern="0" dirty="0">
                <a:solidFill>
                  <a:srgbClr val="000000"/>
                </a:solidFill>
              </a:endParaRPr>
            </a:p>
          </p:txBody>
        </p:sp>
        <p:sp>
          <p:nvSpPr>
            <p:cNvPr id="314" name="Text Box 219"/>
            <p:cNvSpPr txBox="1">
              <a:spLocks noChangeArrowheads="1"/>
            </p:cNvSpPr>
            <p:nvPr/>
          </p:nvSpPr>
          <p:spPr bwMode="auto">
            <a:xfrm>
              <a:off x="7394097" y="19227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3. BNP Paribas</a:t>
              </a:r>
              <a:endParaRPr lang="en-GB" sz="700" b="0" kern="0" dirty="0">
                <a:solidFill>
                  <a:srgbClr val="000000"/>
                </a:solidFill>
              </a:endParaRPr>
            </a:p>
          </p:txBody>
        </p:sp>
        <p:sp>
          <p:nvSpPr>
            <p:cNvPr id="315" name="Text Box 220"/>
            <p:cNvSpPr txBox="1">
              <a:spLocks noChangeArrowheads="1"/>
            </p:cNvSpPr>
            <p:nvPr/>
          </p:nvSpPr>
          <p:spPr bwMode="auto">
            <a:xfrm>
              <a:off x="7389337" y="2142630"/>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 Barclays</a:t>
              </a:r>
              <a:endParaRPr lang="en-GB" sz="700" b="0" kern="0" dirty="0">
                <a:solidFill>
                  <a:srgbClr val="000000"/>
                </a:solidFill>
              </a:endParaRPr>
            </a:p>
          </p:txBody>
        </p:sp>
        <p:sp>
          <p:nvSpPr>
            <p:cNvPr id="316" name="Text Box 221"/>
            <p:cNvSpPr txBox="1">
              <a:spLocks noChangeArrowheads="1"/>
            </p:cNvSpPr>
            <p:nvPr/>
          </p:nvSpPr>
          <p:spPr bwMode="auto">
            <a:xfrm>
              <a:off x="7375877" y="2383311"/>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5. Intesa</a:t>
              </a:r>
              <a:endParaRPr lang="en-GB" sz="700" b="0" kern="0" dirty="0">
                <a:solidFill>
                  <a:srgbClr val="191919"/>
                </a:solidFill>
              </a:endParaRPr>
            </a:p>
          </p:txBody>
        </p:sp>
        <p:sp>
          <p:nvSpPr>
            <p:cNvPr id="317" name="Text Box 222"/>
            <p:cNvSpPr txBox="1">
              <a:spLocks noChangeArrowheads="1"/>
            </p:cNvSpPr>
            <p:nvPr/>
          </p:nvSpPr>
          <p:spPr bwMode="auto">
            <a:xfrm>
              <a:off x="7389328" y="2597734"/>
              <a:ext cx="1292227"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 RBS</a:t>
              </a:r>
              <a:endParaRPr lang="en-GB" sz="700" b="0" kern="0" dirty="0">
                <a:solidFill>
                  <a:srgbClr val="000000"/>
                </a:solidFill>
              </a:endParaRPr>
            </a:p>
          </p:txBody>
        </p:sp>
        <p:sp>
          <p:nvSpPr>
            <p:cNvPr id="318" name="Text Box 223"/>
            <p:cNvSpPr txBox="1">
              <a:spLocks noChangeArrowheads="1"/>
            </p:cNvSpPr>
            <p:nvPr/>
          </p:nvSpPr>
          <p:spPr bwMode="auto">
            <a:xfrm>
              <a:off x="7366597" y="2820641"/>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 BBVA</a:t>
              </a:r>
              <a:endParaRPr lang="en-GB" sz="700" b="0" kern="0" dirty="0">
                <a:solidFill>
                  <a:srgbClr val="000000"/>
                </a:solidFill>
              </a:endParaRPr>
            </a:p>
          </p:txBody>
        </p:sp>
        <p:sp>
          <p:nvSpPr>
            <p:cNvPr id="319" name="Text Box 224"/>
            <p:cNvSpPr txBox="1">
              <a:spLocks noChangeArrowheads="1"/>
            </p:cNvSpPr>
            <p:nvPr/>
          </p:nvSpPr>
          <p:spPr bwMode="auto">
            <a:xfrm>
              <a:off x="7394866" y="3298942"/>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9. </a:t>
              </a:r>
              <a:r>
                <a:rPr lang="en-GB" sz="700" b="0" kern="0" dirty="0" err="1" smtClean="0">
                  <a:solidFill>
                    <a:srgbClr val="000000"/>
                  </a:solidFill>
                </a:rPr>
                <a:t>SocGen</a:t>
              </a:r>
              <a:r>
                <a:rPr lang="en-GB" sz="700" b="0" kern="0" dirty="0" smtClean="0">
                  <a:solidFill>
                    <a:srgbClr val="000000"/>
                  </a:solidFill>
                </a:rPr>
                <a:t>   </a:t>
              </a:r>
              <a:endParaRPr lang="en-GB" sz="700" b="0" kern="0" dirty="0">
                <a:solidFill>
                  <a:srgbClr val="000000"/>
                </a:solidFill>
              </a:endParaRPr>
            </a:p>
          </p:txBody>
        </p:sp>
        <p:sp>
          <p:nvSpPr>
            <p:cNvPr id="320" name="Text Box 225"/>
            <p:cNvSpPr txBox="1">
              <a:spLocks noChangeArrowheads="1"/>
            </p:cNvSpPr>
            <p:nvPr/>
          </p:nvSpPr>
          <p:spPr bwMode="auto">
            <a:xfrm>
              <a:off x="7385069" y="3072043"/>
              <a:ext cx="1292225" cy="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1000" kern="0" dirty="0" smtClean="0">
                  <a:solidFill>
                    <a:srgbClr val="000000"/>
                  </a:solidFill>
                </a:rPr>
                <a:t>8. Nordea </a:t>
              </a:r>
              <a:endParaRPr lang="en-GB" sz="1000" kern="0" dirty="0">
                <a:solidFill>
                  <a:srgbClr val="000000"/>
                </a:solidFill>
              </a:endParaRPr>
            </a:p>
          </p:txBody>
        </p:sp>
        <p:sp>
          <p:nvSpPr>
            <p:cNvPr id="321" name="Text Box 226"/>
            <p:cNvSpPr txBox="1">
              <a:spLocks noChangeArrowheads="1"/>
            </p:cNvSpPr>
            <p:nvPr/>
          </p:nvSpPr>
          <p:spPr bwMode="auto">
            <a:xfrm>
              <a:off x="7389333" y="3767403"/>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11. </a:t>
              </a:r>
              <a:r>
                <a:rPr lang="en-GB" sz="700" b="0" kern="0" dirty="0" err="1" smtClean="0">
                  <a:solidFill>
                    <a:srgbClr val="000000"/>
                  </a:solidFill>
                </a:rPr>
                <a:t>Unicredit</a:t>
              </a:r>
              <a:endParaRPr lang="en-GB" sz="700" b="0" kern="0" dirty="0">
                <a:solidFill>
                  <a:srgbClr val="000000"/>
                </a:solidFill>
              </a:endParaRPr>
            </a:p>
          </p:txBody>
        </p:sp>
        <p:sp>
          <p:nvSpPr>
            <p:cNvPr id="322" name="Text Box 227"/>
            <p:cNvSpPr txBox="1">
              <a:spLocks noChangeArrowheads="1"/>
            </p:cNvSpPr>
            <p:nvPr/>
          </p:nvSpPr>
          <p:spPr bwMode="auto">
            <a:xfrm>
              <a:off x="7375877" y="3524329"/>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10. Deutsche Bank</a:t>
              </a:r>
              <a:endParaRPr lang="en-GB" sz="700" b="0" kern="0" dirty="0">
                <a:solidFill>
                  <a:srgbClr val="000000"/>
                </a:solidFill>
              </a:endParaRPr>
            </a:p>
          </p:txBody>
        </p:sp>
        <p:sp>
          <p:nvSpPr>
            <p:cNvPr id="323" name="Text Box 228"/>
            <p:cNvSpPr txBox="1">
              <a:spLocks noChangeArrowheads="1"/>
            </p:cNvSpPr>
            <p:nvPr/>
          </p:nvSpPr>
          <p:spPr bwMode="auto">
            <a:xfrm>
              <a:off x="7389336" y="4221460"/>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13. Danske Bank</a:t>
              </a:r>
              <a:endParaRPr lang="en-GB" sz="700" b="0" kern="0" dirty="0">
                <a:solidFill>
                  <a:srgbClr val="000000"/>
                </a:solidFill>
              </a:endParaRPr>
            </a:p>
          </p:txBody>
        </p:sp>
        <p:sp>
          <p:nvSpPr>
            <p:cNvPr id="324" name="Text Box 229"/>
            <p:cNvSpPr txBox="1">
              <a:spLocks noChangeArrowheads="1"/>
            </p:cNvSpPr>
            <p:nvPr/>
          </p:nvSpPr>
          <p:spPr bwMode="auto">
            <a:xfrm>
              <a:off x="7386937" y="400196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 Credit </a:t>
              </a:r>
              <a:r>
                <a:rPr lang="en-GB" sz="700" b="0" kern="0" dirty="0" err="1" smtClean="0">
                  <a:solidFill>
                    <a:srgbClr val="000000"/>
                  </a:solidFill>
                </a:rPr>
                <a:t>Agricole</a:t>
              </a:r>
              <a:r>
                <a:rPr lang="en-GB" sz="700" b="0" kern="0" dirty="0" smtClean="0">
                  <a:solidFill>
                    <a:srgbClr val="000000"/>
                  </a:solidFill>
                </a:rPr>
                <a:t> </a:t>
              </a:r>
              <a:endParaRPr lang="en-GB" sz="700" b="0" kern="0" dirty="0">
                <a:solidFill>
                  <a:srgbClr val="000000"/>
                </a:solidFill>
              </a:endParaRPr>
            </a:p>
          </p:txBody>
        </p:sp>
        <p:sp>
          <p:nvSpPr>
            <p:cNvPr id="325" name="Text Box 230"/>
            <p:cNvSpPr txBox="1">
              <a:spLocks noChangeArrowheads="1"/>
            </p:cNvSpPr>
            <p:nvPr/>
          </p:nvSpPr>
          <p:spPr bwMode="auto">
            <a:xfrm>
              <a:off x="7389332" y="4463224"/>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14. KBC</a:t>
              </a:r>
              <a:endParaRPr lang="en-GB" sz="700" b="0" kern="0" dirty="0">
                <a:solidFill>
                  <a:srgbClr val="000000"/>
                </a:solidFill>
              </a:endParaRPr>
            </a:p>
          </p:txBody>
        </p:sp>
        <p:sp>
          <p:nvSpPr>
            <p:cNvPr id="326" name="Text Box 231"/>
            <p:cNvSpPr txBox="1">
              <a:spLocks noChangeArrowheads="1"/>
            </p:cNvSpPr>
            <p:nvPr/>
          </p:nvSpPr>
          <p:spPr bwMode="auto">
            <a:xfrm>
              <a:off x="7385343" y="54358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 DNB</a:t>
              </a:r>
              <a:endParaRPr lang="en-GB" sz="700" b="0" kern="0" dirty="0">
                <a:solidFill>
                  <a:srgbClr val="000000"/>
                </a:solidFill>
              </a:endParaRPr>
            </a:p>
          </p:txBody>
        </p:sp>
        <p:sp>
          <p:nvSpPr>
            <p:cNvPr id="327" name="Text Box 232"/>
            <p:cNvSpPr txBox="1">
              <a:spLocks noChangeArrowheads="1"/>
            </p:cNvSpPr>
            <p:nvPr/>
          </p:nvSpPr>
          <p:spPr bwMode="auto">
            <a:xfrm>
              <a:off x="7393775" y="4936097"/>
              <a:ext cx="1292224"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16. SHB</a:t>
              </a:r>
              <a:endParaRPr lang="en-GB" sz="700" b="0" kern="0" dirty="0">
                <a:solidFill>
                  <a:srgbClr val="000000"/>
                </a:solidFill>
              </a:endParaRPr>
            </a:p>
          </p:txBody>
        </p:sp>
        <p:sp>
          <p:nvSpPr>
            <p:cNvPr id="328" name="Text Box 233"/>
            <p:cNvSpPr txBox="1">
              <a:spLocks noChangeArrowheads="1"/>
            </p:cNvSpPr>
            <p:nvPr/>
          </p:nvSpPr>
          <p:spPr bwMode="auto">
            <a:xfrm>
              <a:off x="7389333" y="5880366"/>
              <a:ext cx="1292226"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20. Commerzbank</a:t>
              </a:r>
              <a:endParaRPr lang="en-GB" sz="700" b="0" kern="0" dirty="0">
                <a:solidFill>
                  <a:srgbClr val="000000"/>
                </a:solidFill>
              </a:endParaRPr>
            </a:p>
          </p:txBody>
        </p:sp>
        <p:sp>
          <p:nvSpPr>
            <p:cNvPr id="329" name="Text Box 234"/>
            <p:cNvSpPr txBox="1">
              <a:spLocks noChangeArrowheads="1"/>
            </p:cNvSpPr>
            <p:nvPr/>
          </p:nvSpPr>
          <p:spPr bwMode="auto">
            <a:xfrm>
              <a:off x="7390945" y="470512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15. </a:t>
              </a:r>
              <a:r>
                <a:rPr lang="en-GB" sz="700" b="0" kern="0" dirty="0" err="1" smtClean="0">
                  <a:solidFill>
                    <a:srgbClr val="000000"/>
                  </a:solidFill>
                </a:rPr>
                <a:t>Swedbank</a:t>
              </a:r>
              <a:endParaRPr lang="en-GB" sz="700" b="0" kern="0" dirty="0">
                <a:solidFill>
                  <a:srgbClr val="000000"/>
                </a:solidFill>
              </a:endParaRPr>
            </a:p>
          </p:txBody>
        </p:sp>
        <p:sp>
          <p:nvSpPr>
            <p:cNvPr id="330" name="Text Box 235"/>
            <p:cNvSpPr txBox="1">
              <a:spLocks noChangeArrowheads="1"/>
            </p:cNvSpPr>
            <p:nvPr/>
          </p:nvSpPr>
          <p:spPr bwMode="auto">
            <a:xfrm>
              <a:off x="7390945" y="5183666"/>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17. SEB</a:t>
              </a:r>
              <a:endParaRPr lang="en-GB" sz="700" b="0" kern="0" dirty="0">
                <a:solidFill>
                  <a:srgbClr val="000000"/>
                </a:solidFill>
              </a:endParaRPr>
            </a:p>
          </p:txBody>
        </p:sp>
        <p:sp>
          <p:nvSpPr>
            <p:cNvPr id="331" name="Text Box 236"/>
            <p:cNvSpPr txBox="1">
              <a:spLocks noChangeArrowheads="1"/>
            </p:cNvSpPr>
            <p:nvPr/>
          </p:nvSpPr>
          <p:spPr bwMode="auto">
            <a:xfrm>
              <a:off x="7389337" y="5657768"/>
              <a:ext cx="1292225"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19. </a:t>
              </a:r>
              <a:r>
                <a:rPr lang="en-GB" sz="700" b="0" kern="0" dirty="0" err="1" smtClean="0">
                  <a:solidFill>
                    <a:srgbClr val="000000"/>
                  </a:solidFill>
                </a:rPr>
                <a:t>Erste</a:t>
              </a:r>
              <a:r>
                <a:rPr lang="en-GB" sz="700" b="0" kern="0" dirty="0" smtClean="0">
                  <a:solidFill>
                    <a:srgbClr val="000000"/>
                  </a:solidFill>
                </a:rPr>
                <a:t> Bank</a:t>
              </a:r>
              <a:endParaRPr lang="en-GB" sz="700" b="0" kern="0" dirty="0">
                <a:solidFill>
                  <a:srgbClr val="000000"/>
                </a:solidFill>
              </a:endParaRPr>
            </a:p>
          </p:txBody>
        </p:sp>
        <p:sp>
          <p:nvSpPr>
            <p:cNvPr id="332" name="Text Box 237"/>
            <p:cNvSpPr txBox="1">
              <a:spLocks noChangeArrowheads="1"/>
            </p:cNvSpPr>
            <p:nvPr/>
          </p:nvSpPr>
          <p:spPr bwMode="auto">
            <a:xfrm>
              <a:off x="8625997" y="14528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70,8</a:t>
              </a:r>
              <a:endParaRPr lang="en-GB" sz="700" b="0" kern="0" dirty="0">
                <a:solidFill>
                  <a:srgbClr val="000000"/>
                </a:solidFill>
              </a:endParaRPr>
            </a:p>
          </p:txBody>
        </p:sp>
        <p:sp>
          <p:nvSpPr>
            <p:cNvPr id="333" name="Text Box 238"/>
            <p:cNvSpPr txBox="1">
              <a:spLocks noChangeArrowheads="1"/>
            </p:cNvSpPr>
            <p:nvPr/>
          </p:nvSpPr>
          <p:spPr bwMode="auto">
            <a:xfrm>
              <a:off x="8625995" y="168777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65,8</a:t>
              </a:r>
              <a:endParaRPr lang="en-GB" sz="700" b="0" kern="0" dirty="0">
                <a:solidFill>
                  <a:srgbClr val="000000"/>
                </a:solidFill>
              </a:endParaRPr>
            </a:p>
          </p:txBody>
        </p:sp>
        <p:sp>
          <p:nvSpPr>
            <p:cNvPr id="334" name="Text Box 239"/>
            <p:cNvSpPr txBox="1">
              <a:spLocks noChangeArrowheads="1"/>
            </p:cNvSpPr>
            <p:nvPr/>
          </p:nvSpPr>
          <p:spPr bwMode="auto">
            <a:xfrm>
              <a:off x="8625995" y="1922728"/>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65,1</a:t>
              </a:r>
              <a:endParaRPr lang="en-GB" sz="700" b="0" kern="0" dirty="0">
                <a:solidFill>
                  <a:srgbClr val="000000"/>
                </a:solidFill>
              </a:endParaRPr>
            </a:p>
          </p:txBody>
        </p:sp>
        <p:sp>
          <p:nvSpPr>
            <p:cNvPr id="335" name="Text Box 240"/>
            <p:cNvSpPr txBox="1">
              <a:spLocks noChangeArrowheads="1"/>
            </p:cNvSpPr>
            <p:nvPr/>
          </p:nvSpPr>
          <p:spPr bwMode="auto">
            <a:xfrm>
              <a:off x="8632346" y="2618590"/>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47,6</a:t>
              </a:r>
              <a:endParaRPr lang="en-GB" sz="700" b="0" kern="0" dirty="0">
                <a:solidFill>
                  <a:srgbClr val="000000"/>
                </a:solidFill>
              </a:endParaRPr>
            </a:p>
          </p:txBody>
        </p:sp>
        <p:sp>
          <p:nvSpPr>
            <p:cNvPr id="336" name="Text Box 241"/>
            <p:cNvSpPr txBox="1">
              <a:spLocks noChangeArrowheads="1"/>
            </p:cNvSpPr>
            <p:nvPr/>
          </p:nvSpPr>
          <p:spPr bwMode="auto">
            <a:xfrm>
              <a:off x="8625995" y="239465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49,0</a:t>
              </a:r>
              <a:endParaRPr lang="en-GB" sz="700" b="0" kern="0" dirty="0">
                <a:solidFill>
                  <a:srgbClr val="191919"/>
                </a:solidFill>
              </a:endParaRPr>
            </a:p>
          </p:txBody>
        </p:sp>
        <p:sp>
          <p:nvSpPr>
            <p:cNvPr id="337" name="Text Box 242"/>
            <p:cNvSpPr txBox="1">
              <a:spLocks noChangeArrowheads="1"/>
            </p:cNvSpPr>
            <p:nvPr/>
          </p:nvSpPr>
          <p:spPr bwMode="auto">
            <a:xfrm>
              <a:off x="8625995" y="2143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49,9</a:t>
              </a:r>
              <a:endParaRPr lang="en-GB" sz="700" b="0" kern="0" dirty="0">
                <a:solidFill>
                  <a:srgbClr val="000000"/>
                </a:solidFill>
              </a:endParaRPr>
            </a:p>
          </p:txBody>
        </p:sp>
        <p:sp>
          <p:nvSpPr>
            <p:cNvPr id="338" name="Text Box 243"/>
            <p:cNvSpPr txBox="1">
              <a:spLocks noChangeArrowheads="1"/>
            </p:cNvSpPr>
            <p:nvPr/>
          </p:nvSpPr>
          <p:spPr bwMode="auto">
            <a:xfrm>
              <a:off x="8620404" y="2835388"/>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42,9</a:t>
              </a:r>
              <a:endParaRPr lang="en-GB" sz="700" b="0" kern="0" dirty="0">
                <a:solidFill>
                  <a:srgbClr val="000000"/>
                </a:solidFill>
              </a:endParaRPr>
            </a:p>
          </p:txBody>
        </p:sp>
        <p:sp>
          <p:nvSpPr>
            <p:cNvPr id="339" name="Text Box 244"/>
            <p:cNvSpPr txBox="1">
              <a:spLocks noChangeArrowheads="1"/>
            </p:cNvSpPr>
            <p:nvPr/>
          </p:nvSpPr>
          <p:spPr bwMode="auto">
            <a:xfrm>
              <a:off x="8632346" y="3540391"/>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191919"/>
                  </a:solidFill>
                </a:rPr>
                <a:t>31,2</a:t>
              </a:r>
              <a:endParaRPr lang="en-GB" sz="700" b="0" kern="0" dirty="0">
                <a:solidFill>
                  <a:srgbClr val="191919"/>
                </a:solidFill>
              </a:endParaRPr>
            </a:p>
          </p:txBody>
        </p:sp>
        <p:sp>
          <p:nvSpPr>
            <p:cNvPr id="340" name="Text Box 245"/>
            <p:cNvSpPr txBox="1">
              <a:spLocks noChangeArrowheads="1"/>
            </p:cNvSpPr>
            <p:nvPr/>
          </p:nvSpPr>
          <p:spPr bwMode="auto">
            <a:xfrm>
              <a:off x="8625995" y="3295916"/>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191919"/>
                  </a:solidFill>
                </a:rPr>
                <a:t>34,3</a:t>
              </a:r>
              <a:endParaRPr lang="en-GB" sz="700" b="0" kern="0" dirty="0">
                <a:solidFill>
                  <a:srgbClr val="191919"/>
                </a:solidFill>
              </a:endParaRPr>
            </a:p>
          </p:txBody>
        </p:sp>
        <p:sp>
          <p:nvSpPr>
            <p:cNvPr id="341" name="Text Box 246"/>
            <p:cNvSpPr txBox="1">
              <a:spLocks noChangeArrowheads="1"/>
            </p:cNvSpPr>
            <p:nvPr/>
          </p:nvSpPr>
          <p:spPr bwMode="auto">
            <a:xfrm>
              <a:off x="8625995" y="3767403"/>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30,6</a:t>
              </a:r>
              <a:endParaRPr lang="en-GB" sz="700" b="0" kern="0" dirty="0">
                <a:solidFill>
                  <a:srgbClr val="000000"/>
                </a:solidFill>
              </a:endParaRPr>
            </a:p>
          </p:txBody>
        </p:sp>
        <p:sp>
          <p:nvSpPr>
            <p:cNvPr id="342" name="Text Box 247"/>
            <p:cNvSpPr txBox="1">
              <a:spLocks noChangeArrowheads="1"/>
            </p:cNvSpPr>
            <p:nvPr/>
          </p:nvSpPr>
          <p:spPr bwMode="auto">
            <a:xfrm>
              <a:off x="8627584" y="3075253"/>
              <a:ext cx="636590" cy="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1000" kern="0" dirty="0" smtClean="0">
                  <a:solidFill>
                    <a:srgbClr val="000000"/>
                  </a:solidFill>
                </a:rPr>
                <a:t>41,3</a:t>
              </a:r>
              <a:endParaRPr lang="en-GB" sz="1000" kern="0" dirty="0">
                <a:solidFill>
                  <a:srgbClr val="000000"/>
                </a:solidFill>
              </a:endParaRPr>
            </a:p>
          </p:txBody>
        </p:sp>
        <p:sp>
          <p:nvSpPr>
            <p:cNvPr id="343" name="Text Box 248"/>
            <p:cNvSpPr txBox="1">
              <a:spLocks noChangeArrowheads="1"/>
            </p:cNvSpPr>
            <p:nvPr/>
          </p:nvSpPr>
          <p:spPr bwMode="auto">
            <a:xfrm>
              <a:off x="8626779" y="4228034"/>
              <a:ext cx="636590" cy="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25,0</a:t>
              </a:r>
              <a:endParaRPr lang="en-GB" sz="700" b="0" kern="0" dirty="0">
                <a:solidFill>
                  <a:srgbClr val="000000"/>
                </a:solidFill>
              </a:endParaRPr>
            </a:p>
          </p:txBody>
        </p:sp>
        <p:sp>
          <p:nvSpPr>
            <p:cNvPr id="344" name="Text Box 249"/>
            <p:cNvSpPr txBox="1">
              <a:spLocks noChangeArrowheads="1"/>
            </p:cNvSpPr>
            <p:nvPr/>
          </p:nvSpPr>
          <p:spPr bwMode="auto">
            <a:xfrm>
              <a:off x="8627943" y="3998919"/>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28,7</a:t>
              </a:r>
              <a:endParaRPr lang="en-GB" sz="700" b="0" kern="0" dirty="0">
                <a:solidFill>
                  <a:srgbClr val="000000"/>
                </a:solidFill>
              </a:endParaRPr>
            </a:p>
          </p:txBody>
        </p:sp>
        <p:sp>
          <p:nvSpPr>
            <p:cNvPr id="345" name="Text Box 250"/>
            <p:cNvSpPr txBox="1">
              <a:spLocks noChangeArrowheads="1"/>
            </p:cNvSpPr>
            <p:nvPr/>
          </p:nvSpPr>
          <p:spPr bwMode="auto">
            <a:xfrm>
              <a:off x="8599350" y="4465906"/>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24,1</a:t>
              </a:r>
              <a:endParaRPr lang="en-GB" sz="700" b="0" kern="0" dirty="0">
                <a:solidFill>
                  <a:srgbClr val="000000"/>
                </a:solidFill>
              </a:endParaRPr>
            </a:p>
          </p:txBody>
        </p:sp>
        <p:sp>
          <p:nvSpPr>
            <p:cNvPr id="346" name="Text Box 251"/>
            <p:cNvSpPr txBox="1">
              <a:spLocks noChangeArrowheads="1"/>
            </p:cNvSpPr>
            <p:nvPr/>
          </p:nvSpPr>
          <p:spPr bwMode="auto">
            <a:xfrm>
              <a:off x="8618131" y="542176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18,6</a:t>
              </a:r>
              <a:endParaRPr lang="en-GB" sz="700" b="0" kern="0" dirty="0">
                <a:solidFill>
                  <a:srgbClr val="000000"/>
                </a:solidFill>
              </a:endParaRPr>
            </a:p>
          </p:txBody>
        </p:sp>
        <p:sp>
          <p:nvSpPr>
            <p:cNvPr id="347" name="Text Box 252"/>
            <p:cNvSpPr txBox="1">
              <a:spLocks noChangeArrowheads="1"/>
            </p:cNvSpPr>
            <p:nvPr/>
          </p:nvSpPr>
          <p:spPr bwMode="auto">
            <a:xfrm>
              <a:off x="8607076" y="5643572"/>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12,4</a:t>
              </a:r>
              <a:endParaRPr lang="en-GB" sz="700" b="0" kern="0" dirty="0">
                <a:solidFill>
                  <a:srgbClr val="000000"/>
                </a:solidFill>
              </a:endParaRPr>
            </a:p>
          </p:txBody>
        </p:sp>
        <p:sp>
          <p:nvSpPr>
            <p:cNvPr id="348" name="Text Box 253"/>
            <p:cNvSpPr txBox="1">
              <a:spLocks noChangeArrowheads="1"/>
            </p:cNvSpPr>
            <p:nvPr/>
          </p:nvSpPr>
          <p:spPr bwMode="auto">
            <a:xfrm>
              <a:off x="8627223" y="5873766"/>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12,0</a:t>
              </a:r>
              <a:endParaRPr lang="en-GB" sz="700" b="0" kern="0" dirty="0">
                <a:solidFill>
                  <a:srgbClr val="000000"/>
                </a:solidFill>
              </a:endParaRPr>
            </a:p>
          </p:txBody>
        </p:sp>
        <p:sp>
          <p:nvSpPr>
            <p:cNvPr id="349" name="Text Box 254"/>
            <p:cNvSpPr txBox="1">
              <a:spLocks noChangeArrowheads="1"/>
            </p:cNvSpPr>
            <p:nvPr/>
          </p:nvSpPr>
          <p:spPr bwMode="auto">
            <a:xfrm>
              <a:off x="8619280" y="4946535"/>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23,1</a:t>
              </a:r>
              <a:endParaRPr lang="en-GB" sz="700" b="0" kern="0" dirty="0">
                <a:solidFill>
                  <a:srgbClr val="000000"/>
                </a:solidFill>
              </a:endParaRPr>
            </a:p>
          </p:txBody>
        </p:sp>
        <p:sp>
          <p:nvSpPr>
            <p:cNvPr id="350" name="Text Box 255"/>
            <p:cNvSpPr txBox="1">
              <a:spLocks noChangeArrowheads="1"/>
            </p:cNvSpPr>
            <p:nvPr/>
          </p:nvSpPr>
          <p:spPr bwMode="auto">
            <a:xfrm>
              <a:off x="8620403" y="5178248"/>
              <a:ext cx="636590"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en-GB" sz="700" b="0" kern="0" dirty="0" smtClean="0">
                  <a:solidFill>
                    <a:srgbClr val="000000"/>
                  </a:solidFill>
                </a:rPr>
                <a:t>21,2</a:t>
              </a:r>
              <a:endParaRPr lang="en-GB" sz="700" b="0" kern="0" dirty="0">
                <a:solidFill>
                  <a:srgbClr val="000000"/>
                </a:solidFill>
              </a:endParaRPr>
            </a:p>
          </p:txBody>
        </p:sp>
        <p:sp>
          <p:nvSpPr>
            <p:cNvPr id="351" name="Text Box 256"/>
            <p:cNvSpPr txBox="1">
              <a:spLocks noChangeArrowheads="1"/>
            </p:cNvSpPr>
            <p:nvPr/>
          </p:nvSpPr>
          <p:spPr bwMode="auto">
            <a:xfrm>
              <a:off x="8620404" y="4711290"/>
              <a:ext cx="636589" cy="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1pPr>
              <a:lvl2pPr marL="4572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2pPr>
              <a:lvl3pPr marL="9144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3pPr>
              <a:lvl4pPr marL="13716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4pPr>
              <a:lvl5pPr marL="1828800" algn="l" rtl="0" eaLnBrk="0" fontAlgn="base" hangingPunct="0">
                <a:lnSpc>
                  <a:spcPct val="60000"/>
                </a:lnSpc>
                <a:spcBef>
                  <a:spcPct val="50000"/>
                </a:spcBef>
                <a:spcAft>
                  <a:spcPct val="0"/>
                </a:spcAft>
                <a:defRPr sz="1200" b="1" kern="1200">
                  <a:solidFill>
                    <a:schemeClr val="bg1"/>
                  </a:solidFill>
                  <a:latin typeface="Arial" pitchFamily="34" charset="0"/>
                  <a:ea typeface="+mn-ea"/>
                  <a:cs typeface="+mn-cs"/>
                </a:defRPr>
              </a:lvl5pPr>
              <a:lvl6pPr marL="2286000" algn="l" defTabSz="914400" rtl="0" eaLnBrk="1" latinLnBrk="0" hangingPunct="1">
                <a:defRPr sz="1200" b="1" kern="1200">
                  <a:solidFill>
                    <a:schemeClr val="bg1"/>
                  </a:solidFill>
                  <a:latin typeface="Arial" pitchFamily="34" charset="0"/>
                  <a:ea typeface="+mn-ea"/>
                  <a:cs typeface="+mn-cs"/>
                </a:defRPr>
              </a:lvl6pPr>
              <a:lvl7pPr marL="2743200" algn="l" defTabSz="914400" rtl="0" eaLnBrk="1" latinLnBrk="0" hangingPunct="1">
                <a:defRPr sz="1200" b="1" kern="1200">
                  <a:solidFill>
                    <a:schemeClr val="bg1"/>
                  </a:solidFill>
                  <a:latin typeface="Arial" pitchFamily="34" charset="0"/>
                  <a:ea typeface="+mn-ea"/>
                  <a:cs typeface="+mn-cs"/>
                </a:defRPr>
              </a:lvl7pPr>
              <a:lvl8pPr marL="3200400" algn="l" defTabSz="914400" rtl="0" eaLnBrk="1" latinLnBrk="0" hangingPunct="1">
                <a:defRPr sz="1200" b="1" kern="1200">
                  <a:solidFill>
                    <a:schemeClr val="bg1"/>
                  </a:solidFill>
                  <a:latin typeface="Arial" pitchFamily="34" charset="0"/>
                  <a:ea typeface="+mn-ea"/>
                  <a:cs typeface="+mn-cs"/>
                </a:defRPr>
              </a:lvl8pPr>
              <a:lvl9pPr marL="3657600" algn="l" defTabSz="914400" rtl="0" eaLnBrk="1" latinLnBrk="0" hangingPunct="1">
                <a:defRPr sz="1200" b="1" kern="1200">
                  <a:solidFill>
                    <a:schemeClr val="bg1"/>
                  </a:solidFill>
                  <a:latin typeface="Arial" pitchFamily="34" charset="0"/>
                  <a:ea typeface="+mn-ea"/>
                  <a:cs typeface="+mn-cs"/>
                </a:defRPr>
              </a:lvl9pPr>
            </a:lstStyle>
            <a:p>
              <a:pPr fontAlgn="auto">
                <a:spcAft>
                  <a:spcPts val="0"/>
                </a:spcAft>
                <a:defRPr/>
              </a:pPr>
              <a:r>
                <a:rPr lang="sv-SE" sz="700" b="0" kern="0" dirty="0" smtClean="0">
                  <a:solidFill>
                    <a:srgbClr val="000000"/>
                  </a:solidFill>
                </a:rPr>
                <a:t>23,1</a:t>
              </a:r>
              <a:endParaRPr lang="en-GB" sz="700" b="0" kern="0" dirty="0">
                <a:solidFill>
                  <a:srgbClr val="000000"/>
                </a:solidFill>
              </a:endParaRPr>
            </a:p>
          </p:txBody>
        </p:sp>
      </p:grpSp>
    </p:spTree>
    <p:extLst>
      <p:ext uri="{BB962C8B-B14F-4D97-AF65-F5344CB8AC3E}">
        <p14:creationId xmlns:p14="http://schemas.microsoft.com/office/powerpoint/2010/main" val="947372046"/>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395536" y="2276872"/>
            <a:ext cx="8136904" cy="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71600" y="2204864"/>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2003</a:t>
            </a:r>
            <a:endParaRPr lang="en-GB" dirty="0">
              <a:solidFill>
                <a:schemeClr val="tx1"/>
              </a:solidFill>
            </a:endParaRPr>
          </a:p>
        </p:txBody>
      </p:sp>
      <p:sp>
        <p:nvSpPr>
          <p:cNvPr id="11" name="Oval 10"/>
          <p:cNvSpPr/>
          <p:nvPr/>
        </p:nvSpPr>
        <p:spPr>
          <a:xfrm>
            <a:off x="2267744" y="2204864"/>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2007/08</a:t>
            </a:r>
            <a:endParaRPr lang="en-GB" dirty="0">
              <a:solidFill>
                <a:schemeClr val="tx1"/>
              </a:solidFill>
            </a:endParaRPr>
          </a:p>
        </p:txBody>
      </p:sp>
      <p:sp>
        <p:nvSpPr>
          <p:cNvPr id="20" name="Rounded Rectangle 4"/>
          <p:cNvSpPr/>
          <p:nvPr/>
        </p:nvSpPr>
        <p:spPr>
          <a:xfrm>
            <a:off x="8055521" y="6135930"/>
            <a:ext cx="725694" cy="5098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All  </a:t>
            </a:r>
            <a:r>
              <a:rPr lang="da-DK" sz="900" kern="1200" dirty="0" err="1" smtClean="0"/>
              <a:t>Obcts</a:t>
            </a:r>
            <a:endParaRPr lang="en-GB" sz="900" kern="1200" dirty="0"/>
          </a:p>
        </p:txBody>
      </p:sp>
      <p:graphicFrame>
        <p:nvGraphicFramePr>
          <p:cNvPr id="22" name="Diagram 21"/>
          <p:cNvGraphicFramePr/>
          <p:nvPr>
            <p:extLst>
              <p:ext uri="{D42A27DB-BD31-4B8C-83A1-F6EECF244321}">
                <p14:modId xmlns:p14="http://schemas.microsoft.com/office/powerpoint/2010/main" val="1073290690"/>
              </p:ext>
            </p:extLst>
          </p:nvPr>
        </p:nvGraphicFramePr>
        <p:xfrm>
          <a:off x="1637822" y="3932239"/>
          <a:ext cx="1391816"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3636688591"/>
              </p:ext>
            </p:extLst>
          </p:nvPr>
        </p:nvGraphicFramePr>
        <p:xfrm>
          <a:off x="3027223" y="3587009"/>
          <a:ext cx="1391816" cy="1383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p:cNvGraphicFramePr/>
          <p:nvPr>
            <p:extLst>
              <p:ext uri="{D42A27DB-BD31-4B8C-83A1-F6EECF244321}">
                <p14:modId xmlns:p14="http://schemas.microsoft.com/office/powerpoint/2010/main" val="1101450124"/>
              </p:ext>
            </p:extLst>
          </p:nvPr>
        </p:nvGraphicFramePr>
        <p:xfrm>
          <a:off x="4419039" y="3225431"/>
          <a:ext cx="1391816" cy="13839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p:cNvGraphicFramePr/>
          <p:nvPr>
            <p:extLst>
              <p:ext uri="{D42A27DB-BD31-4B8C-83A1-F6EECF244321}">
                <p14:modId xmlns:p14="http://schemas.microsoft.com/office/powerpoint/2010/main" val="2934759611"/>
              </p:ext>
            </p:extLst>
          </p:nvPr>
        </p:nvGraphicFramePr>
        <p:xfrm>
          <a:off x="5810855" y="2895045"/>
          <a:ext cx="1391816" cy="13839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p:cNvGraphicFramePr/>
          <p:nvPr>
            <p:extLst>
              <p:ext uri="{D42A27DB-BD31-4B8C-83A1-F6EECF244321}">
                <p14:modId xmlns:p14="http://schemas.microsoft.com/office/powerpoint/2010/main" val="2906034163"/>
              </p:ext>
            </p:extLst>
          </p:nvPr>
        </p:nvGraphicFramePr>
        <p:xfrm>
          <a:off x="7202671" y="2548311"/>
          <a:ext cx="1391816" cy="138392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7" name="Oval 26"/>
          <p:cNvSpPr/>
          <p:nvPr/>
        </p:nvSpPr>
        <p:spPr>
          <a:xfrm>
            <a:off x="3635896" y="2236088"/>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2009</a:t>
            </a:r>
            <a:endParaRPr lang="en-GB" dirty="0">
              <a:solidFill>
                <a:schemeClr val="tx1"/>
              </a:solidFill>
            </a:endParaRPr>
          </a:p>
        </p:txBody>
      </p:sp>
      <p:sp>
        <p:nvSpPr>
          <p:cNvPr id="28" name="Oval 27"/>
          <p:cNvSpPr/>
          <p:nvPr/>
        </p:nvSpPr>
        <p:spPr>
          <a:xfrm>
            <a:off x="5076056" y="2217507"/>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2010</a:t>
            </a:r>
            <a:endParaRPr lang="en-GB" dirty="0">
              <a:solidFill>
                <a:schemeClr val="tx1"/>
              </a:solidFill>
            </a:endParaRPr>
          </a:p>
        </p:txBody>
      </p:sp>
      <p:sp>
        <p:nvSpPr>
          <p:cNvPr id="29" name="Oval 28"/>
          <p:cNvSpPr/>
          <p:nvPr/>
        </p:nvSpPr>
        <p:spPr>
          <a:xfrm>
            <a:off x="6444208" y="2204864"/>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2013</a:t>
            </a:r>
            <a:endParaRPr lang="en-GB" dirty="0">
              <a:solidFill>
                <a:schemeClr val="tx1"/>
              </a:solidFill>
            </a:endParaRPr>
          </a:p>
        </p:txBody>
      </p:sp>
      <p:sp>
        <p:nvSpPr>
          <p:cNvPr id="30" name="Oval 29"/>
          <p:cNvSpPr/>
          <p:nvPr/>
        </p:nvSpPr>
        <p:spPr>
          <a:xfrm>
            <a:off x="7853013" y="2217507"/>
            <a:ext cx="144016" cy="144016"/>
          </a:xfrm>
          <a:prstGeom prst="ellips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r>
              <a:rPr lang="da-DK" dirty="0" smtClean="0">
                <a:solidFill>
                  <a:schemeClr val="tx1"/>
                </a:solidFill>
              </a:rPr>
              <a:t>2015</a:t>
            </a:r>
            <a:endParaRPr lang="en-GB" dirty="0">
              <a:solidFill>
                <a:schemeClr val="tx1"/>
              </a:solidFill>
            </a:endParaRPr>
          </a:p>
        </p:txBody>
      </p:sp>
      <p:graphicFrame>
        <p:nvGraphicFramePr>
          <p:cNvPr id="32" name="Diagram 31"/>
          <p:cNvGraphicFramePr/>
          <p:nvPr>
            <p:extLst>
              <p:ext uri="{D42A27DB-BD31-4B8C-83A1-F6EECF244321}">
                <p14:modId xmlns:p14="http://schemas.microsoft.com/office/powerpoint/2010/main" val="2847629102"/>
              </p:ext>
            </p:extLst>
          </p:nvPr>
        </p:nvGraphicFramePr>
        <p:xfrm>
          <a:off x="227856" y="4277320"/>
          <a:ext cx="1391816" cy="138392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93" name="Rectangle 92"/>
          <p:cNvSpPr/>
          <p:nvPr/>
        </p:nvSpPr>
        <p:spPr>
          <a:xfrm>
            <a:off x="3707904" y="1491477"/>
            <a:ext cx="4572000" cy="830997"/>
          </a:xfrm>
          <a:prstGeom prst="rect">
            <a:avLst/>
          </a:prstGeom>
        </p:spPr>
        <p:txBody>
          <a:bodyPr>
            <a:spAutoFit/>
          </a:bodyPr>
          <a:lstStyle/>
          <a:p>
            <a:r>
              <a:rPr lang="en-GB" b="1" dirty="0">
                <a:solidFill>
                  <a:srgbClr val="005284"/>
                </a:solidFill>
              </a:rPr>
              <a:t>The </a:t>
            </a:r>
            <a:r>
              <a:rPr lang="en-GB" b="1" dirty="0" smtClean="0">
                <a:solidFill>
                  <a:srgbClr val="005284"/>
                </a:solidFill>
              </a:rPr>
              <a:t>IT journey </a:t>
            </a:r>
            <a:r>
              <a:rPr lang="en-GB" b="1" dirty="0">
                <a:solidFill>
                  <a:srgbClr val="005284"/>
                </a:solidFill>
              </a:rPr>
              <a:t>so far…</a:t>
            </a:r>
            <a:r>
              <a:rPr lang="en-GB" sz="1400" dirty="0">
                <a:solidFill>
                  <a:srgbClr val="005284"/>
                </a:solidFill>
                <a:latin typeface="Arial" charset="0"/>
                <a:cs typeface="Arial" charset="0"/>
              </a:rPr>
              <a:t/>
            </a:r>
            <a:br>
              <a:rPr lang="en-GB" sz="1400" dirty="0">
                <a:solidFill>
                  <a:srgbClr val="005284"/>
                </a:solidFill>
                <a:latin typeface="Arial" charset="0"/>
                <a:cs typeface="Arial" charset="0"/>
              </a:rPr>
            </a:br>
            <a:endParaRPr lang="en-GB" dirty="0">
              <a:solidFill>
                <a:srgbClr val="005284"/>
              </a:solidFill>
            </a:endParaRPr>
          </a:p>
        </p:txBody>
      </p:sp>
    </p:spTree>
    <p:extLst>
      <p:ext uri="{BB962C8B-B14F-4D97-AF65-F5344CB8AC3E}">
        <p14:creationId xmlns:p14="http://schemas.microsoft.com/office/powerpoint/2010/main" val="10596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Graphic spid="24" grpId="0">
        <p:bldAsOne/>
      </p:bldGraphic>
      <p:bldGraphic spid="25" grpId="0">
        <p:bldAsOne/>
      </p:bldGraphic>
      <p:bldGraphic spid="26" grpId="0">
        <p:bldAsOne/>
      </p:bldGraphic>
      <p:bldGraphic spid="3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631" y="1268760"/>
            <a:ext cx="8810865" cy="10081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srgbClr val="FFFFFF"/>
              </a:solidFill>
            </a:endParaRPr>
          </a:p>
        </p:txBody>
      </p:sp>
      <p:sp>
        <p:nvSpPr>
          <p:cNvPr id="2" name="Title 1"/>
          <p:cNvSpPr>
            <a:spLocks noGrp="1"/>
          </p:cNvSpPr>
          <p:nvPr>
            <p:ph type="title"/>
          </p:nvPr>
        </p:nvSpPr>
        <p:spPr>
          <a:xfrm>
            <a:off x="328367" y="355696"/>
            <a:ext cx="8461376" cy="585065"/>
          </a:xfrm>
        </p:spPr>
        <p:txBody>
          <a:bodyPr/>
          <a:lstStyle/>
          <a:p>
            <a:r>
              <a:rPr lang="en-US" dirty="0" smtClean="0"/>
              <a:t>Infrastructure and Operations Roadmap</a:t>
            </a:r>
            <a:endParaRPr lang="en-US" dirty="0"/>
          </a:p>
        </p:txBody>
      </p:sp>
      <p:sp>
        <p:nvSpPr>
          <p:cNvPr id="3" name="Text Placeholder 2"/>
          <p:cNvSpPr>
            <a:spLocks noGrp="1"/>
          </p:cNvSpPr>
          <p:nvPr>
            <p:ph type="body" idx="1"/>
          </p:nvPr>
        </p:nvSpPr>
        <p:spPr>
          <a:xfrm>
            <a:off x="323528" y="1052736"/>
            <a:ext cx="8461376" cy="1296144"/>
          </a:xfrm>
        </p:spPr>
        <p:txBody>
          <a:bodyPr/>
          <a:lstStyle/>
          <a:p>
            <a:pPr marL="1350" indent="0">
              <a:spcBef>
                <a:spcPts val="600"/>
              </a:spcBef>
              <a:buNone/>
            </a:pPr>
            <a:r>
              <a:rPr lang="en-GB" dirty="0" smtClean="0"/>
              <a:t/>
            </a:r>
            <a:br>
              <a:rPr lang="en-GB" dirty="0" smtClean="0"/>
            </a:br>
            <a:r>
              <a:rPr lang="en-GB" dirty="0" smtClean="0"/>
              <a:t>The </a:t>
            </a:r>
            <a:r>
              <a:rPr lang="en-GB" dirty="0"/>
              <a:t>Infrastructure </a:t>
            </a:r>
            <a:r>
              <a:rPr lang="en-GB" dirty="0" smtClean="0"/>
              <a:t>&amp; </a:t>
            </a:r>
            <a:r>
              <a:rPr lang="en-GB" dirty="0"/>
              <a:t>Operations Roadmap </a:t>
            </a:r>
            <a:r>
              <a:rPr lang="en-GB" dirty="0" smtClean="0"/>
              <a:t>initiative objective (2012): </a:t>
            </a:r>
            <a:r>
              <a:rPr lang="en-GB" i="1" dirty="0"/>
              <a:t/>
            </a:r>
            <a:br>
              <a:rPr lang="en-GB" i="1" dirty="0"/>
            </a:br>
            <a:r>
              <a:rPr lang="en-GB" b="1" i="1" dirty="0"/>
              <a:t>D</a:t>
            </a:r>
            <a:r>
              <a:rPr lang="en-GB" b="1" i="1" dirty="0" smtClean="0"/>
              <a:t>elivering </a:t>
            </a:r>
            <a:r>
              <a:rPr lang="en-GB" b="1" i="1" dirty="0"/>
              <a:t>improved </a:t>
            </a:r>
            <a:r>
              <a:rPr lang="en-GB" b="1" i="1" u="sng" dirty="0"/>
              <a:t>quality</a:t>
            </a:r>
            <a:r>
              <a:rPr lang="en-GB" b="1" i="1" dirty="0"/>
              <a:t> and </a:t>
            </a:r>
            <a:r>
              <a:rPr lang="en-GB" b="1" i="1" u="sng" dirty="0"/>
              <a:t>control</a:t>
            </a:r>
            <a:r>
              <a:rPr lang="en-GB" b="1" i="1" dirty="0"/>
              <a:t> and </a:t>
            </a:r>
            <a:r>
              <a:rPr lang="en-GB" b="1" i="1" u="sng" dirty="0"/>
              <a:t>reduced risk</a:t>
            </a:r>
            <a:r>
              <a:rPr lang="en-GB" b="1" i="1" dirty="0"/>
              <a:t> at </a:t>
            </a:r>
            <a:r>
              <a:rPr lang="en-GB" b="1" i="1" u="sng" dirty="0"/>
              <a:t>higher cost efficiency</a:t>
            </a:r>
            <a:r>
              <a:rPr lang="en-GB" b="1" i="1" dirty="0"/>
              <a:t> within the IT infrastructure and operations domain in </a:t>
            </a:r>
            <a:r>
              <a:rPr lang="en-GB" b="1" i="1" dirty="0" smtClean="0"/>
              <a:t>Nordea</a:t>
            </a:r>
          </a:p>
          <a:p>
            <a:pPr marL="360000" lvl="1" indent="0">
              <a:buNone/>
            </a:pP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7707"/>
            <a:ext cx="2483768" cy="1210836"/>
          </a:xfrm>
          <a:prstGeom prst="rect">
            <a:avLst/>
          </a:prstGeom>
          <a:ln>
            <a:solidFill>
              <a:schemeClr val="accent1">
                <a:alpha val="94000"/>
              </a:schemeClr>
            </a:solidFill>
          </a:ln>
        </p:spPr>
      </p:pic>
      <p:sp>
        <p:nvSpPr>
          <p:cNvPr id="8" name="Slide Number Placeholder 7"/>
          <p:cNvSpPr>
            <a:spLocks noGrp="1"/>
          </p:cNvSpPr>
          <p:nvPr>
            <p:ph type="sldNum" sz="quarter" idx="12"/>
          </p:nvPr>
        </p:nvSpPr>
        <p:spPr/>
        <p:txBody>
          <a:bodyPr/>
          <a:lstStyle/>
          <a:p>
            <a:fld id="{59DF9D98-EA44-41CC-B35B-07B4C788D5F9}" type="slidenum">
              <a:rPr lang="en-GB" smtClean="0">
                <a:solidFill>
                  <a:srgbClr val="191919"/>
                </a:solidFill>
              </a:rPr>
              <a:pPr/>
              <a:t>8</a:t>
            </a:fld>
            <a:r>
              <a:rPr lang="en-GB" smtClean="0">
                <a:solidFill>
                  <a:srgbClr val="191919"/>
                </a:solidFill>
              </a:rPr>
              <a:t> • </a:t>
            </a:r>
            <a:endParaRPr lang="en-GB">
              <a:solidFill>
                <a:srgbClr val="191919"/>
              </a:solidFill>
            </a:endParaRPr>
          </a:p>
        </p:txBody>
      </p:sp>
      <p:cxnSp>
        <p:nvCxnSpPr>
          <p:cNvPr id="9" name="Straight Connector 8"/>
          <p:cNvCxnSpPr/>
          <p:nvPr/>
        </p:nvCxnSpPr>
        <p:spPr>
          <a:xfrm>
            <a:off x="4762825" y="3762274"/>
            <a:ext cx="1285875" cy="2151062"/>
          </a:xfrm>
          <a:prstGeom prst="line">
            <a:avLst/>
          </a:prstGeom>
          <a:noFill/>
          <a:ln w="19050" cap="flat" cmpd="sng" algn="ctr">
            <a:solidFill>
              <a:srgbClr val="4F81BD">
                <a:shade val="95000"/>
                <a:satMod val="105000"/>
              </a:srgbClr>
            </a:solidFill>
            <a:prstDash val="solid"/>
          </a:ln>
          <a:effectLst/>
        </p:spPr>
      </p:cxnSp>
      <p:cxnSp>
        <p:nvCxnSpPr>
          <p:cNvPr id="10" name="Straight Connector 9"/>
          <p:cNvCxnSpPr/>
          <p:nvPr/>
        </p:nvCxnSpPr>
        <p:spPr>
          <a:xfrm flipH="1">
            <a:off x="3019750" y="5921274"/>
            <a:ext cx="3168650" cy="0"/>
          </a:xfrm>
          <a:prstGeom prst="line">
            <a:avLst/>
          </a:prstGeom>
          <a:noFill/>
          <a:ln w="19050" cap="flat" cmpd="sng" algn="ctr">
            <a:solidFill>
              <a:srgbClr val="4F81BD">
                <a:shade val="95000"/>
                <a:satMod val="105000"/>
              </a:srgbClr>
            </a:solidFill>
            <a:prstDash val="solid"/>
          </a:ln>
          <a:effectLst/>
        </p:spPr>
      </p:cxnSp>
      <p:cxnSp>
        <p:nvCxnSpPr>
          <p:cNvPr id="11" name="Straight Connector 10"/>
          <p:cNvCxnSpPr/>
          <p:nvPr/>
        </p:nvCxnSpPr>
        <p:spPr>
          <a:xfrm flipH="1">
            <a:off x="3308675" y="3711474"/>
            <a:ext cx="1285875" cy="2151062"/>
          </a:xfrm>
          <a:prstGeom prst="line">
            <a:avLst/>
          </a:prstGeom>
          <a:noFill/>
          <a:ln w="19050" cap="flat" cmpd="sng" algn="ctr">
            <a:solidFill>
              <a:srgbClr val="4F81BD">
                <a:shade val="95000"/>
                <a:satMod val="105000"/>
              </a:srgbClr>
            </a:solidFill>
            <a:prstDash val="solid"/>
          </a:ln>
          <a:effectLst/>
        </p:spPr>
      </p:cxnSp>
      <p:sp>
        <p:nvSpPr>
          <p:cNvPr id="12" name="Oval 11"/>
          <p:cNvSpPr/>
          <p:nvPr/>
        </p:nvSpPr>
        <p:spPr>
          <a:xfrm>
            <a:off x="2514600" y="5373336"/>
            <a:ext cx="1134126" cy="1080000"/>
          </a:xfrm>
          <a:prstGeom prst="ellipse">
            <a:avLst/>
          </a:prstGeom>
          <a:solidFill>
            <a:srgbClr val="1F497D">
              <a:lumMod val="20000"/>
              <a:lumOff val="8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sz="1800" kern="0" dirty="0">
                <a:solidFill>
                  <a:prstClr val="black"/>
                </a:solidFill>
                <a:latin typeface="Calibri"/>
                <a:ea typeface="Cambria Math"/>
                <a:cs typeface="Arial"/>
              </a:rPr>
              <a:t>Cost</a:t>
            </a:r>
          </a:p>
        </p:txBody>
      </p:sp>
      <p:sp>
        <p:nvSpPr>
          <p:cNvPr id="13" name="Oval 12"/>
          <p:cNvSpPr/>
          <p:nvPr/>
        </p:nvSpPr>
        <p:spPr>
          <a:xfrm>
            <a:off x="5406556" y="5363042"/>
            <a:ext cx="1134126" cy="1080000"/>
          </a:xfrm>
          <a:prstGeom prst="ellipse">
            <a:avLst/>
          </a:prstGeom>
          <a:solidFill>
            <a:srgbClr val="1F497D">
              <a:lumMod val="20000"/>
              <a:lumOff val="8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sz="1800" kern="0" dirty="0">
                <a:solidFill>
                  <a:prstClr val="black"/>
                </a:solidFill>
                <a:latin typeface="Calibri"/>
                <a:ea typeface="Cambria Math"/>
                <a:cs typeface="Arial"/>
              </a:rPr>
              <a:t>Risk</a:t>
            </a:r>
          </a:p>
        </p:txBody>
      </p:sp>
      <p:sp>
        <p:nvSpPr>
          <p:cNvPr id="14" name="Oval 13"/>
          <p:cNvSpPr/>
          <p:nvPr/>
        </p:nvSpPr>
        <p:spPr>
          <a:xfrm>
            <a:off x="4042568" y="3171474"/>
            <a:ext cx="1134126" cy="1080000"/>
          </a:xfrm>
          <a:prstGeom prst="ellipse">
            <a:avLst/>
          </a:prstGeom>
          <a:solidFill>
            <a:srgbClr val="1F497D">
              <a:lumMod val="20000"/>
              <a:lumOff val="8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sz="1800" kern="0" dirty="0">
                <a:solidFill>
                  <a:prstClr val="black"/>
                </a:solidFill>
                <a:latin typeface="Calibri"/>
                <a:ea typeface="Cambria Math"/>
                <a:cs typeface="Arial"/>
              </a:rPr>
              <a:t>Value</a:t>
            </a:r>
          </a:p>
        </p:txBody>
      </p:sp>
      <p:sp>
        <p:nvSpPr>
          <p:cNvPr id="15" name="Down Arrow 14"/>
          <p:cNvSpPr/>
          <p:nvPr/>
        </p:nvSpPr>
        <p:spPr>
          <a:xfrm>
            <a:off x="1835696" y="5569020"/>
            <a:ext cx="504056" cy="797051"/>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GB" kern="0" smtClean="0">
              <a:solidFill>
                <a:prstClr val="white"/>
              </a:solidFill>
              <a:latin typeface="Calibri"/>
              <a:ea typeface="Cambria Math"/>
              <a:cs typeface="Arial"/>
            </a:endParaRPr>
          </a:p>
        </p:txBody>
      </p:sp>
      <p:sp>
        <p:nvSpPr>
          <p:cNvPr id="16" name="Down Arrow 15"/>
          <p:cNvSpPr/>
          <p:nvPr/>
        </p:nvSpPr>
        <p:spPr>
          <a:xfrm>
            <a:off x="6804248" y="5573983"/>
            <a:ext cx="504056" cy="797051"/>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GB" kern="0" smtClean="0">
              <a:solidFill>
                <a:prstClr val="white"/>
              </a:solidFill>
              <a:latin typeface="Calibri"/>
              <a:ea typeface="Cambria Math"/>
              <a:cs typeface="Arial"/>
            </a:endParaRPr>
          </a:p>
        </p:txBody>
      </p:sp>
      <p:sp>
        <p:nvSpPr>
          <p:cNvPr id="17" name="Down Arrow 16"/>
          <p:cNvSpPr/>
          <p:nvPr/>
        </p:nvSpPr>
        <p:spPr>
          <a:xfrm rot="10800000">
            <a:off x="3419872" y="3408780"/>
            <a:ext cx="504056" cy="797051"/>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GB" kern="0" smtClean="0">
              <a:solidFill>
                <a:prstClr val="white"/>
              </a:solidFill>
              <a:latin typeface="Calibri"/>
              <a:ea typeface="Cambria Math"/>
              <a:cs typeface="Arial"/>
            </a:endParaRPr>
          </a:p>
        </p:txBody>
      </p:sp>
      <p:sp>
        <p:nvSpPr>
          <p:cNvPr id="18" name="Title 1"/>
          <p:cNvSpPr txBox="1">
            <a:spLocks/>
          </p:cNvSpPr>
          <p:nvPr/>
        </p:nvSpPr>
        <p:spPr>
          <a:xfrm>
            <a:off x="359096" y="2348880"/>
            <a:ext cx="8461376" cy="585065"/>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a:solidFill>
                  <a:srgbClr val="191919"/>
                </a:solidFill>
                <a:latin typeface="Calibri" pitchFamily="34" charset="0"/>
                <a:ea typeface="+mj-ea"/>
                <a:cs typeface="Arial" pitchFamily="34" charset="0"/>
              </a:defRPr>
            </a:lvl1pPr>
          </a:lstStyle>
          <a:p>
            <a:pPr algn="ctr" fontAlgn="auto">
              <a:spcAft>
                <a:spcPts val="0"/>
              </a:spcAft>
            </a:pPr>
            <a:r>
              <a:rPr lang="en-GB" sz="4000" dirty="0" smtClean="0">
                <a:ea typeface="Cambria Math"/>
              </a:rPr>
              <a:t>Take control</a:t>
            </a:r>
          </a:p>
          <a:p>
            <a:pPr algn="ctr" fontAlgn="auto">
              <a:spcAft>
                <a:spcPts val="0"/>
              </a:spcAft>
            </a:pPr>
            <a:r>
              <a:rPr lang="en-GB" sz="1050" dirty="0" smtClean="0">
                <a:ea typeface="Cambria Math"/>
              </a:rPr>
              <a:t>(by insourcing)</a:t>
            </a:r>
          </a:p>
          <a:p>
            <a:pPr algn="ctr" fontAlgn="auto">
              <a:spcAft>
                <a:spcPts val="0"/>
              </a:spcAft>
            </a:pPr>
            <a:endParaRPr lang="en-GB" dirty="0">
              <a:ea typeface="Cambria Math"/>
            </a:endParaRPr>
          </a:p>
        </p:txBody>
      </p:sp>
    </p:spTree>
    <p:extLst>
      <p:ext uri="{BB962C8B-B14F-4D97-AF65-F5344CB8AC3E}">
        <p14:creationId xmlns:p14="http://schemas.microsoft.com/office/powerpoint/2010/main" val="328502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eaLnBrk="1" hangingPunct="1"/>
            <a:r>
              <a:rPr lang="en-GB" dirty="0" smtClean="0">
                <a:solidFill>
                  <a:srgbClr val="303030"/>
                </a:solidFill>
                <a:cs typeface="Arial" charset="0"/>
              </a:rPr>
              <a:t>The </a:t>
            </a:r>
            <a:r>
              <a:rPr lang="en-GB" dirty="0">
                <a:solidFill>
                  <a:schemeClr val="bg2">
                    <a:lumMod val="75000"/>
                  </a:schemeClr>
                </a:solidFill>
                <a:cs typeface="Arial" charset="0"/>
              </a:rPr>
              <a:t>FOUNDATION</a:t>
            </a:r>
            <a:r>
              <a:rPr lang="en-GB" dirty="0">
                <a:solidFill>
                  <a:srgbClr val="303030"/>
                </a:solidFill>
                <a:cs typeface="Arial" charset="0"/>
              </a:rPr>
              <a:t> is a prerequisite </a:t>
            </a:r>
            <a:r>
              <a:rPr lang="en-GB" dirty="0" smtClean="0">
                <a:solidFill>
                  <a:srgbClr val="303030"/>
                </a:solidFill>
                <a:cs typeface="Arial" charset="0"/>
              </a:rPr>
              <a:t>for creating the great customer experiences of the future</a:t>
            </a:r>
            <a:endParaRPr lang="en-GB" sz="1600" i="1" dirty="0" smtClean="0">
              <a:solidFill>
                <a:srgbClr val="303030"/>
              </a:solidFill>
              <a:cs typeface="Arial" charset="0"/>
            </a:endParaRPr>
          </a:p>
        </p:txBody>
      </p:sp>
      <p:sp>
        <p:nvSpPr>
          <p:cNvPr id="2" name="Rectangle 1"/>
          <p:cNvSpPr/>
          <p:nvPr/>
        </p:nvSpPr>
        <p:spPr>
          <a:xfrm>
            <a:off x="755577" y="3759733"/>
            <a:ext cx="7272808" cy="2327659"/>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0" name="Straight Connector 39"/>
          <p:cNvCxnSpPr/>
          <p:nvPr/>
        </p:nvCxnSpPr>
        <p:spPr>
          <a:xfrm>
            <a:off x="1486674" y="3765637"/>
            <a:ext cx="486932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Pie 40"/>
          <p:cNvSpPr/>
          <p:nvPr/>
        </p:nvSpPr>
        <p:spPr>
          <a:xfrm>
            <a:off x="2798945" y="2031478"/>
            <a:ext cx="3573256" cy="3222934"/>
          </a:xfrm>
          <a:prstGeom prst="pie">
            <a:avLst>
              <a:gd name="adj1" fmla="val 10775374"/>
              <a:gd name="adj2" fmla="val 31022"/>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1919"/>
              </a:solidFill>
            </a:endParaRPr>
          </a:p>
        </p:txBody>
      </p:sp>
      <p:sp>
        <p:nvSpPr>
          <p:cNvPr id="42" name="Pie 41"/>
          <p:cNvSpPr/>
          <p:nvPr/>
        </p:nvSpPr>
        <p:spPr>
          <a:xfrm flipV="1">
            <a:off x="2798945" y="2294298"/>
            <a:ext cx="3573256" cy="3222934"/>
          </a:xfrm>
          <a:prstGeom prst="pie">
            <a:avLst>
              <a:gd name="adj1" fmla="val 10775374"/>
              <a:gd name="adj2" fmla="val 31022"/>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91919"/>
              </a:solidFill>
            </a:endParaRPr>
          </a:p>
        </p:txBody>
      </p:sp>
      <p:sp>
        <p:nvSpPr>
          <p:cNvPr id="47" name="Text Placeholder 2"/>
          <p:cNvSpPr txBox="1">
            <a:spLocks/>
          </p:cNvSpPr>
          <p:nvPr/>
        </p:nvSpPr>
        <p:spPr bwMode="auto">
          <a:xfrm>
            <a:off x="1403649" y="3861048"/>
            <a:ext cx="129625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nSpc>
                <a:spcPct val="100000"/>
              </a:lnSpc>
              <a:spcBef>
                <a:spcPts val="0"/>
              </a:spcBef>
              <a:buFont typeface="Arial" charset="0"/>
              <a:buNone/>
            </a:pPr>
            <a:r>
              <a:rPr lang="en-US" sz="1200" b="1" dirty="0" smtClean="0"/>
              <a:t>Inside:</a:t>
            </a:r>
          </a:p>
          <a:p>
            <a:pPr marL="0" indent="0">
              <a:lnSpc>
                <a:spcPct val="100000"/>
              </a:lnSpc>
              <a:spcBef>
                <a:spcPts val="0"/>
              </a:spcBef>
              <a:buFont typeface="Arial" charset="0"/>
              <a:buNone/>
            </a:pPr>
            <a:r>
              <a:rPr lang="en-US" sz="1200" b="1" i="1" dirty="0" smtClean="0"/>
              <a:t>SIMPLIFIED</a:t>
            </a:r>
            <a:endParaRPr lang="en-US" sz="1200" i="1" dirty="0"/>
          </a:p>
        </p:txBody>
      </p:sp>
      <p:sp>
        <p:nvSpPr>
          <p:cNvPr id="48" name="Text Placeholder 2"/>
          <p:cNvSpPr txBox="1">
            <a:spLocks/>
          </p:cNvSpPr>
          <p:nvPr/>
        </p:nvSpPr>
        <p:spPr bwMode="auto">
          <a:xfrm>
            <a:off x="1403649" y="3284984"/>
            <a:ext cx="18002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nSpc>
                <a:spcPct val="100000"/>
              </a:lnSpc>
              <a:spcBef>
                <a:spcPts val="0"/>
              </a:spcBef>
              <a:buFont typeface="Arial" charset="0"/>
              <a:buNone/>
            </a:pPr>
            <a:r>
              <a:rPr lang="en-US" sz="1200" b="1" dirty="0" smtClean="0"/>
              <a:t>Outside:</a:t>
            </a:r>
          </a:p>
          <a:p>
            <a:pPr marL="0" indent="0">
              <a:lnSpc>
                <a:spcPct val="100000"/>
              </a:lnSpc>
              <a:spcBef>
                <a:spcPts val="0"/>
              </a:spcBef>
              <a:buFont typeface="Arial" charset="0"/>
              <a:buNone/>
            </a:pPr>
            <a:r>
              <a:rPr lang="en-US" sz="1200" b="1" i="1" dirty="0" smtClean="0"/>
              <a:t>DIFFERENTIATED</a:t>
            </a:r>
            <a:endParaRPr lang="en-US" sz="1200" i="1" dirty="0"/>
          </a:p>
        </p:txBody>
      </p:sp>
      <p:sp>
        <p:nvSpPr>
          <p:cNvPr id="49" name="Text Placeholder 2"/>
          <p:cNvSpPr txBox="1">
            <a:spLocks/>
          </p:cNvSpPr>
          <p:nvPr/>
        </p:nvSpPr>
        <p:spPr bwMode="auto">
          <a:xfrm>
            <a:off x="3685473" y="2636912"/>
            <a:ext cx="18002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800" b="1" dirty="0" smtClean="0"/>
              <a:t>New great customer experiences </a:t>
            </a:r>
            <a:endParaRPr lang="en-US" sz="1800" i="1" dirty="0"/>
          </a:p>
        </p:txBody>
      </p:sp>
      <p:sp>
        <p:nvSpPr>
          <p:cNvPr id="50" name="Text Placeholder 2"/>
          <p:cNvSpPr txBox="1">
            <a:spLocks/>
          </p:cNvSpPr>
          <p:nvPr/>
        </p:nvSpPr>
        <p:spPr bwMode="auto">
          <a:xfrm>
            <a:off x="3707905" y="4149080"/>
            <a:ext cx="18002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800" b="1" dirty="0" smtClean="0">
                <a:solidFill>
                  <a:srgbClr val="FFFFFF"/>
                </a:solidFill>
              </a:rPr>
              <a:t>Efficient and effective foundation</a:t>
            </a:r>
            <a:endParaRPr lang="en-US" sz="1800" i="1" dirty="0">
              <a:solidFill>
                <a:srgbClr val="FFFFFF"/>
              </a:solidFill>
            </a:endParaRPr>
          </a:p>
        </p:txBody>
      </p:sp>
      <p:sp>
        <p:nvSpPr>
          <p:cNvPr id="51" name="Text Placeholder 2"/>
          <p:cNvSpPr txBox="1">
            <a:spLocks/>
          </p:cNvSpPr>
          <p:nvPr/>
        </p:nvSpPr>
        <p:spPr bwMode="auto">
          <a:xfrm>
            <a:off x="6552935" y="2636912"/>
            <a:ext cx="71722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TRUST</a:t>
            </a:r>
            <a:endParaRPr lang="en-US" sz="1200" i="1" dirty="0"/>
          </a:p>
        </p:txBody>
      </p:sp>
      <p:sp>
        <p:nvSpPr>
          <p:cNvPr id="52" name="Text Placeholder 2"/>
          <p:cNvSpPr txBox="1">
            <a:spLocks/>
          </p:cNvSpPr>
          <p:nvPr/>
        </p:nvSpPr>
        <p:spPr bwMode="auto">
          <a:xfrm>
            <a:off x="2492534" y="2337863"/>
            <a:ext cx="71722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AGILE</a:t>
            </a:r>
            <a:endParaRPr lang="en-US" sz="1200" i="1" dirty="0"/>
          </a:p>
        </p:txBody>
      </p:sp>
      <p:sp>
        <p:nvSpPr>
          <p:cNvPr id="53" name="Text Placeholder 2"/>
          <p:cNvSpPr txBox="1">
            <a:spLocks/>
          </p:cNvSpPr>
          <p:nvPr/>
        </p:nvSpPr>
        <p:spPr bwMode="auto">
          <a:xfrm>
            <a:off x="2915816" y="1844824"/>
            <a:ext cx="114926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INNOVATIVE</a:t>
            </a:r>
            <a:endParaRPr lang="en-US" sz="1200" i="1" dirty="0"/>
          </a:p>
        </p:txBody>
      </p:sp>
      <p:sp>
        <p:nvSpPr>
          <p:cNvPr id="55" name="Text Placeholder 2"/>
          <p:cNvSpPr txBox="1">
            <a:spLocks/>
          </p:cNvSpPr>
          <p:nvPr/>
        </p:nvSpPr>
        <p:spPr bwMode="auto">
          <a:xfrm>
            <a:off x="4017970" y="1484784"/>
            <a:ext cx="114926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VALUE CREATION</a:t>
            </a:r>
            <a:endParaRPr lang="en-US" sz="1200" i="1" dirty="0"/>
          </a:p>
        </p:txBody>
      </p:sp>
      <p:sp>
        <p:nvSpPr>
          <p:cNvPr id="56" name="Text Placeholder 2"/>
          <p:cNvSpPr txBox="1">
            <a:spLocks/>
          </p:cNvSpPr>
          <p:nvPr/>
        </p:nvSpPr>
        <p:spPr bwMode="auto">
          <a:xfrm>
            <a:off x="5150924" y="1844824"/>
            <a:ext cx="114926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RELEVANT</a:t>
            </a:r>
            <a:endParaRPr lang="en-US" sz="1200" i="1" dirty="0"/>
          </a:p>
        </p:txBody>
      </p:sp>
      <p:sp>
        <p:nvSpPr>
          <p:cNvPr id="57" name="Text Placeholder 2"/>
          <p:cNvSpPr txBox="1">
            <a:spLocks/>
          </p:cNvSpPr>
          <p:nvPr/>
        </p:nvSpPr>
        <p:spPr bwMode="auto">
          <a:xfrm>
            <a:off x="1979713" y="4653136"/>
            <a:ext cx="93610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RELIABLE</a:t>
            </a:r>
          </a:p>
        </p:txBody>
      </p:sp>
      <p:sp>
        <p:nvSpPr>
          <p:cNvPr id="58" name="Text Placeholder 2"/>
          <p:cNvSpPr txBox="1">
            <a:spLocks/>
          </p:cNvSpPr>
          <p:nvPr/>
        </p:nvSpPr>
        <p:spPr bwMode="auto">
          <a:xfrm>
            <a:off x="2413190" y="5157192"/>
            <a:ext cx="107869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WELL STRUCTURED</a:t>
            </a:r>
            <a:endParaRPr lang="en-US" sz="1200" i="1" dirty="0"/>
          </a:p>
        </p:txBody>
      </p:sp>
      <p:sp>
        <p:nvSpPr>
          <p:cNvPr id="59" name="Text Placeholder 2"/>
          <p:cNvSpPr txBox="1">
            <a:spLocks/>
          </p:cNvSpPr>
          <p:nvPr/>
        </p:nvSpPr>
        <p:spPr bwMode="auto">
          <a:xfrm>
            <a:off x="3275857" y="5661248"/>
            <a:ext cx="122556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COMPONENTS</a:t>
            </a:r>
            <a:endParaRPr lang="en-US" sz="1200" i="1" dirty="0"/>
          </a:p>
        </p:txBody>
      </p:sp>
      <p:sp>
        <p:nvSpPr>
          <p:cNvPr id="60" name="Text Placeholder 2"/>
          <p:cNvSpPr txBox="1">
            <a:spLocks/>
          </p:cNvSpPr>
          <p:nvPr/>
        </p:nvSpPr>
        <p:spPr bwMode="auto">
          <a:xfrm>
            <a:off x="4714587" y="5661248"/>
            <a:ext cx="122556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a:t>S</a:t>
            </a:r>
            <a:r>
              <a:rPr lang="en-US" sz="1200" b="1" dirty="0" smtClean="0"/>
              <a:t>CALABLE</a:t>
            </a:r>
            <a:endParaRPr lang="en-US" sz="1200" i="1" dirty="0"/>
          </a:p>
        </p:txBody>
      </p:sp>
      <p:sp>
        <p:nvSpPr>
          <p:cNvPr id="62" name="Text Placeholder 2"/>
          <p:cNvSpPr txBox="1">
            <a:spLocks/>
          </p:cNvSpPr>
          <p:nvPr/>
        </p:nvSpPr>
        <p:spPr bwMode="auto">
          <a:xfrm>
            <a:off x="5722698" y="5229200"/>
            <a:ext cx="122556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COST EFFECTIVE</a:t>
            </a:r>
            <a:endParaRPr lang="en-US" sz="1200" i="1" dirty="0"/>
          </a:p>
        </p:txBody>
      </p:sp>
      <p:sp>
        <p:nvSpPr>
          <p:cNvPr id="63" name="Text Placeholder 2"/>
          <p:cNvSpPr txBox="1">
            <a:spLocks/>
          </p:cNvSpPr>
          <p:nvPr/>
        </p:nvSpPr>
        <p:spPr bwMode="auto">
          <a:xfrm>
            <a:off x="6298763" y="4653136"/>
            <a:ext cx="122556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STANDARDISED</a:t>
            </a:r>
            <a:endParaRPr lang="en-US" sz="1200" i="1" dirty="0"/>
          </a:p>
        </p:txBody>
      </p:sp>
      <p:sp>
        <p:nvSpPr>
          <p:cNvPr id="64" name="Text Placeholder 2"/>
          <p:cNvSpPr txBox="1">
            <a:spLocks/>
          </p:cNvSpPr>
          <p:nvPr/>
        </p:nvSpPr>
        <p:spPr bwMode="auto">
          <a:xfrm>
            <a:off x="6552935" y="3064214"/>
            <a:ext cx="114926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ANYTHING, ANYTIME, ANYWHERE</a:t>
            </a:r>
          </a:p>
          <a:p>
            <a:pPr marL="0" indent="0" algn="ctr">
              <a:lnSpc>
                <a:spcPct val="100000"/>
              </a:lnSpc>
              <a:spcBef>
                <a:spcPts val="0"/>
              </a:spcBef>
              <a:buFont typeface="Arial" charset="0"/>
              <a:buNone/>
            </a:pPr>
            <a:r>
              <a:rPr lang="en-US" sz="1200" b="1" dirty="0"/>
              <a:t> </a:t>
            </a:r>
            <a:r>
              <a:rPr lang="en-US" sz="1200" b="1" dirty="0" smtClean="0"/>
              <a:t>… </a:t>
            </a:r>
            <a:endParaRPr lang="en-US" sz="1200" i="1" dirty="0"/>
          </a:p>
        </p:txBody>
      </p:sp>
      <p:sp>
        <p:nvSpPr>
          <p:cNvPr id="65" name="Text Placeholder 2"/>
          <p:cNvSpPr txBox="1">
            <a:spLocks/>
          </p:cNvSpPr>
          <p:nvPr/>
        </p:nvSpPr>
        <p:spPr bwMode="auto">
          <a:xfrm>
            <a:off x="1803254" y="2869064"/>
            <a:ext cx="114926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EASY</a:t>
            </a:r>
            <a:endParaRPr lang="en-US" sz="1200" i="1" dirty="0"/>
          </a:p>
        </p:txBody>
      </p:sp>
      <p:sp>
        <p:nvSpPr>
          <p:cNvPr id="66" name="Text Placeholder 2"/>
          <p:cNvSpPr txBox="1">
            <a:spLocks/>
          </p:cNvSpPr>
          <p:nvPr/>
        </p:nvSpPr>
        <p:spPr bwMode="auto">
          <a:xfrm>
            <a:off x="5798996" y="2204864"/>
            <a:ext cx="114926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lnSpc>
                <a:spcPct val="150000"/>
              </a:lnSpc>
              <a:spcBef>
                <a:spcPct val="20000"/>
              </a:spcBef>
              <a:spcAft>
                <a:spcPct val="0"/>
              </a:spcAft>
              <a:buSzPct val="150000"/>
              <a:buFont typeface="Arial" charset="0"/>
              <a:buChar char="•"/>
              <a:defRPr sz="2000" kern="1200">
                <a:solidFill>
                  <a:srgbClr val="191919"/>
                </a:solidFill>
                <a:latin typeface="+mn-lt"/>
                <a:ea typeface="+mn-ea"/>
                <a:cs typeface="+mn-cs"/>
              </a:defRPr>
            </a:lvl1pPr>
            <a:lvl2pPr marL="7429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2pPr>
            <a:lvl3pPr marL="12001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3pPr>
            <a:lvl4pPr marL="16573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4pPr>
            <a:lvl5pPr marL="2114550" indent="-285750" algn="l" rtl="0" eaLnBrk="0" fontAlgn="base" hangingPunct="0">
              <a:lnSpc>
                <a:spcPct val="150000"/>
              </a:lnSpc>
              <a:spcBef>
                <a:spcPct val="20000"/>
              </a:spcBef>
              <a:spcAft>
                <a:spcPct val="0"/>
              </a:spcAft>
              <a:buSzPct val="150000"/>
              <a:buFont typeface="Arial" charset="0"/>
              <a:buChar char="•"/>
              <a:defRPr kern="1200">
                <a:solidFill>
                  <a:srgbClr val="191919"/>
                </a:solidFill>
                <a:latin typeface="Arial" pitchFamily="34" charset="0"/>
                <a:ea typeface="+mn-ea"/>
                <a:cs typeface="Arial" pitchFamily="34" charset="0"/>
              </a:defRPr>
            </a:lvl5pPr>
            <a:lvl6pPr marL="26289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6pPr>
            <a:lvl7pPr marL="30861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7pPr>
            <a:lvl8pPr marL="35433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8pPr>
            <a:lvl9pPr marL="4000500" marR="0" indent="-342900" algn="l" defTabSz="914400" rtl="0" eaLnBrk="1" fontAlgn="auto" latinLnBrk="0" hangingPunct="1">
              <a:lnSpc>
                <a:spcPct val="150000"/>
              </a:lnSpc>
              <a:spcBef>
                <a:spcPct val="20000"/>
              </a:spcBef>
              <a:spcAft>
                <a:spcPts val="0"/>
              </a:spcAft>
              <a:buClrTx/>
              <a:buSzPct val="150000"/>
              <a:buFont typeface="Arial" pitchFamily="34" charset="0"/>
              <a:buChar char="•"/>
              <a:tabLst/>
              <a:defRPr sz="1800" kern="1200">
                <a:solidFill>
                  <a:schemeClr val="tx1"/>
                </a:solidFill>
                <a:latin typeface="+mn-lt"/>
                <a:ea typeface="+mn-ea"/>
                <a:cs typeface="+mn-cs"/>
              </a:defRPr>
            </a:lvl9pPr>
          </a:lstStyle>
          <a:p>
            <a:pPr marL="0" indent="0" algn="ctr">
              <a:lnSpc>
                <a:spcPct val="100000"/>
              </a:lnSpc>
              <a:spcBef>
                <a:spcPts val="0"/>
              </a:spcBef>
              <a:buFont typeface="Arial" charset="0"/>
              <a:buNone/>
            </a:pPr>
            <a:r>
              <a:rPr lang="en-US" sz="1200" b="1" dirty="0" smtClean="0"/>
              <a:t>PERSONAL</a:t>
            </a:r>
            <a:endParaRPr lang="en-US" sz="1200" i="1" dirty="0"/>
          </a:p>
        </p:txBody>
      </p:sp>
      <p:sp>
        <p:nvSpPr>
          <p:cNvPr id="25" name="Slide Number Placeholder 3"/>
          <p:cNvSpPr>
            <a:spLocks noGrp="1"/>
          </p:cNvSpPr>
          <p:nvPr>
            <p:ph type="sldNum" sz="quarter" idx="13"/>
          </p:nvPr>
        </p:nvSpPr>
        <p:spPr bwMode="auto">
          <a:xfrm>
            <a:off x="6500578" y="6465332"/>
            <a:ext cx="198437" cy="1231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9621896-CC1D-41B3-BCD8-705F3218B381}" type="slidenum">
              <a:rPr lang="en-US" sz="800" smtClean="0">
                <a:solidFill>
                  <a:srgbClr val="191919"/>
                </a:solidFill>
              </a:rPr>
              <a:pPr eaLnBrk="1" hangingPunct="1"/>
              <a:t>9</a:t>
            </a:fld>
            <a:r>
              <a:rPr lang="en-US" sz="800" dirty="0" smtClean="0">
                <a:solidFill>
                  <a:srgbClr val="191919"/>
                </a:solidFill>
              </a:rPr>
              <a:t> </a:t>
            </a:r>
            <a:r>
              <a:rPr lang="en-US" sz="800" dirty="0" smtClean="0">
                <a:solidFill>
                  <a:srgbClr val="646464"/>
                </a:solidFill>
              </a:rPr>
              <a:t>•</a:t>
            </a:r>
            <a:endParaRPr lang="en-US" sz="800" dirty="0" smtClean="0">
              <a:solidFill>
                <a:srgbClr val="191919"/>
              </a:solidFill>
            </a:endParaRPr>
          </a:p>
        </p:txBody>
      </p:sp>
    </p:spTree>
    <p:extLst>
      <p:ext uri="{BB962C8B-B14F-4D97-AF65-F5344CB8AC3E}">
        <p14:creationId xmlns:p14="http://schemas.microsoft.com/office/powerpoint/2010/main" val="482586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GE_TITLE" val="True"/>
</p:tagLst>
</file>

<file path=ppt/tags/tag10.xml><?xml version="1.0" encoding="utf-8"?>
<p:tagLst xmlns:a="http://schemas.openxmlformats.org/drawingml/2006/main" xmlns:r="http://schemas.openxmlformats.org/officeDocument/2006/relationships" xmlns:p="http://schemas.openxmlformats.org/presentationml/2006/main">
  <p:tag name="PLACEHOLDER" val="9"/>
</p:tagLst>
</file>

<file path=ppt/tags/tag11.xml><?xml version="1.0" encoding="utf-8"?>
<p:tagLst xmlns:a="http://schemas.openxmlformats.org/drawingml/2006/main" xmlns:r="http://schemas.openxmlformats.org/officeDocument/2006/relationships" xmlns:p="http://schemas.openxmlformats.org/presentationml/2006/main">
  <p:tag name="PLACEHOLDER" val="10"/>
</p:tagLst>
</file>

<file path=ppt/tags/tag12.xml><?xml version="1.0" encoding="utf-8"?>
<p:tagLst xmlns:a="http://schemas.openxmlformats.org/drawingml/2006/main" xmlns:r="http://schemas.openxmlformats.org/officeDocument/2006/relationships" xmlns:p="http://schemas.openxmlformats.org/presentationml/2006/main">
  <p:tag name="PLACEHOLDER" val="11"/>
</p:tagLst>
</file>

<file path=ppt/tags/tag13.xml><?xml version="1.0" encoding="utf-8"?>
<p:tagLst xmlns:a="http://schemas.openxmlformats.org/drawingml/2006/main" xmlns:r="http://schemas.openxmlformats.org/officeDocument/2006/relationships" xmlns:p="http://schemas.openxmlformats.org/presentationml/2006/main">
  <p:tag name="PLACEHOLDER" val="12"/>
</p:tagLst>
</file>

<file path=ppt/tags/tag14.xml><?xml version="1.0" encoding="utf-8"?>
<p:tagLst xmlns:a="http://schemas.openxmlformats.org/drawingml/2006/main" xmlns:r="http://schemas.openxmlformats.org/officeDocument/2006/relationships" xmlns:p="http://schemas.openxmlformats.org/presentationml/2006/main">
  <p:tag name="PLACEHOLDER" val="13"/>
</p:tagLst>
</file>

<file path=ppt/tags/tag15.xml><?xml version="1.0" encoding="utf-8"?>
<p:tagLst xmlns:a="http://schemas.openxmlformats.org/drawingml/2006/main" xmlns:r="http://schemas.openxmlformats.org/officeDocument/2006/relationships" xmlns:p="http://schemas.openxmlformats.org/presentationml/2006/main">
  <p:tag name="PLACEHOLDER" val="14"/>
</p:tagLst>
</file>

<file path=ppt/tags/tag16.xml><?xml version="1.0" encoding="utf-8"?>
<p:tagLst xmlns:a="http://schemas.openxmlformats.org/drawingml/2006/main" xmlns:r="http://schemas.openxmlformats.org/officeDocument/2006/relationships" xmlns:p="http://schemas.openxmlformats.org/presentationml/2006/main">
  <p:tag name="PLACEHOLDER" val="15"/>
</p:tagLst>
</file>

<file path=ppt/tags/tag17.xml><?xml version="1.0" encoding="utf-8"?>
<p:tagLst xmlns:a="http://schemas.openxmlformats.org/drawingml/2006/main" xmlns:r="http://schemas.openxmlformats.org/officeDocument/2006/relationships" xmlns:p="http://schemas.openxmlformats.org/presentationml/2006/main">
  <p:tag name="PLACEHOLDER" val="16"/>
</p:tagLst>
</file>

<file path=ppt/tags/tag18.xml><?xml version="1.0" encoding="utf-8"?>
<p:tagLst xmlns:a="http://schemas.openxmlformats.org/drawingml/2006/main" xmlns:r="http://schemas.openxmlformats.org/officeDocument/2006/relationships" xmlns:p="http://schemas.openxmlformats.org/presentationml/2006/main">
  <p:tag name="PLACEHOLDER" val="17"/>
</p:tagLst>
</file>

<file path=ppt/tags/tag19.xml><?xml version="1.0" encoding="utf-8"?>
<p:tagLst xmlns:a="http://schemas.openxmlformats.org/drawingml/2006/main" xmlns:r="http://schemas.openxmlformats.org/officeDocument/2006/relationships" xmlns:p="http://schemas.openxmlformats.org/presentationml/2006/main">
  <p:tag name="PLACEHOLDER" val="18"/>
</p:tagLst>
</file>

<file path=ppt/tags/tag2.xml><?xml version="1.0" encoding="utf-8"?>
<p:tagLst xmlns:a="http://schemas.openxmlformats.org/drawingml/2006/main" xmlns:r="http://schemas.openxmlformats.org/officeDocument/2006/relationships" xmlns:p="http://schemas.openxmlformats.org/presentationml/2006/main">
  <p:tag name="PLACEHOLDER" val="1"/>
</p:tagLst>
</file>

<file path=ppt/tags/tag20.xml><?xml version="1.0" encoding="utf-8"?>
<p:tagLst xmlns:a="http://schemas.openxmlformats.org/drawingml/2006/main" xmlns:r="http://schemas.openxmlformats.org/officeDocument/2006/relationships" xmlns:p="http://schemas.openxmlformats.org/presentationml/2006/main">
  <p:tag name="PLACEHOLDER" val="19"/>
</p:tagLst>
</file>

<file path=ppt/tags/tag21.xml><?xml version="1.0" encoding="utf-8"?>
<p:tagLst xmlns:a="http://schemas.openxmlformats.org/drawingml/2006/main" xmlns:r="http://schemas.openxmlformats.org/officeDocument/2006/relationships" xmlns:p="http://schemas.openxmlformats.org/presentationml/2006/main">
  <p:tag name="PLACEHOLDER" val="20"/>
</p:tagLst>
</file>

<file path=ppt/tags/tag22.xml><?xml version="1.0" encoding="utf-8"?>
<p:tagLst xmlns:a="http://schemas.openxmlformats.org/drawingml/2006/main" xmlns:r="http://schemas.openxmlformats.org/officeDocument/2006/relationships" xmlns:p="http://schemas.openxmlformats.org/presentationml/2006/main">
  <p:tag name="CALLOUT" val="True"/>
</p:tagLst>
</file>

<file path=ppt/tags/tag23.xml><?xml version="1.0" encoding="utf-8"?>
<p:tagLst xmlns:a="http://schemas.openxmlformats.org/drawingml/2006/main" xmlns:r="http://schemas.openxmlformats.org/officeDocument/2006/relationships" xmlns:p="http://schemas.openxmlformats.org/presentationml/2006/main">
  <p:tag name="PLACEHOLDER" val="20"/>
</p:tagLst>
</file>

<file path=ppt/tags/tag24.xml><?xml version="1.0" encoding="utf-8"?>
<p:tagLst xmlns:a="http://schemas.openxmlformats.org/drawingml/2006/main" xmlns:r="http://schemas.openxmlformats.org/officeDocument/2006/relationships" xmlns:p="http://schemas.openxmlformats.org/presentationml/2006/main">
  <p:tag name="PLACEHOLDER_TITLE" val="1"/>
</p:tagLst>
</file>

<file path=ppt/tags/tag25.xml><?xml version="1.0" encoding="utf-8"?>
<p:tagLst xmlns:a="http://schemas.openxmlformats.org/drawingml/2006/main" xmlns:r="http://schemas.openxmlformats.org/officeDocument/2006/relationships" xmlns:p="http://schemas.openxmlformats.org/presentationml/2006/main">
  <p:tag name="PLACEHOLDER_TITLE" val="2"/>
</p:tagLst>
</file>

<file path=ppt/tags/tag26.xml><?xml version="1.0" encoding="utf-8"?>
<p:tagLst xmlns:a="http://schemas.openxmlformats.org/drawingml/2006/main" xmlns:r="http://schemas.openxmlformats.org/officeDocument/2006/relationships" xmlns:p="http://schemas.openxmlformats.org/presentationml/2006/main">
  <p:tag name="PLACEHOLDER_TITLE" val="3"/>
</p:tagLst>
</file>

<file path=ppt/tags/tag27.xml><?xml version="1.0" encoding="utf-8"?>
<p:tagLst xmlns:a="http://schemas.openxmlformats.org/drawingml/2006/main" xmlns:r="http://schemas.openxmlformats.org/officeDocument/2006/relationships" xmlns:p="http://schemas.openxmlformats.org/presentationml/2006/main">
  <p:tag name="PLACEHOLDER_TITLE" val="4"/>
</p:tagLst>
</file>

<file path=ppt/tags/tag28.xml><?xml version="1.0" encoding="utf-8"?>
<p:tagLst xmlns:a="http://schemas.openxmlformats.org/drawingml/2006/main" xmlns:r="http://schemas.openxmlformats.org/officeDocument/2006/relationships" xmlns:p="http://schemas.openxmlformats.org/presentationml/2006/main">
  <p:tag name="PLACEHOLDER_TITLE" val="5"/>
</p:tagLst>
</file>

<file path=ppt/tags/tag29.xml><?xml version="1.0" encoding="utf-8"?>
<p:tagLst xmlns:a="http://schemas.openxmlformats.org/drawingml/2006/main" xmlns:r="http://schemas.openxmlformats.org/officeDocument/2006/relationships" xmlns:p="http://schemas.openxmlformats.org/presentationml/2006/main">
  <p:tag name="PLACEHOLDER_TITLE" val="6"/>
</p:tagLst>
</file>

<file path=ppt/tags/tag3.xml><?xml version="1.0" encoding="utf-8"?>
<p:tagLst xmlns:a="http://schemas.openxmlformats.org/drawingml/2006/main" xmlns:r="http://schemas.openxmlformats.org/officeDocument/2006/relationships" xmlns:p="http://schemas.openxmlformats.org/presentationml/2006/main">
  <p:tag name="PLACEHOLDER" val="2"/>
</p:tagLst>
</file>

<file path=ppt/tags/tag30.xml><?xml version="1.0" encoding="utf-8"?>
<p:tagLst xmlns:a="http://schemas.openxmlformats.org/drawingml/2006/main" xmlns:r="http://schemas.openxmlformats.org/officeDocument/2006/relationships" xmlns:p="http://schemas.openxmlformats.org/presentationml/2006/main">
  <p:tag name="PLACEHOLDER_TITLE" val="7"/>
</p:tagLst>
</file>

<file path=ppt/tags/tag31.xml><?xml version="1.0" encoding="utf-8"?>
<p:tagLst xmlns:a="http://schemas.openxmlformats.org/drawingml/2006/main" xmlns:r="http://schemas.openxmlformats.org/officeDocument/2006/relationships" xmlns:p="http://schemas.openxmlformats.org/presentationml/2006/main">
  <p:tag name="PLACEHOLDER_TITLE" val="8"/>
</p:tagLst>
</file>

<file path=ppt/tags/tag32.xml><?xml version="1.0" encoding="utf-8"?>
<p:tagLst xmlns:a="http://schemas.openxmlformats.org/drawingml/2006/main" xmlns:r="http://schemas.openxmlformats.org/officeDocument/2006/relationships" xmlns:p="http://schemas.openxmlformats.org/presentationml/2006/main">
  <p:tag name="PLACEHOLDER_TITLE" val="9"/>
</p:tagLst>
</file>

<file path=ppt/tags/tag33.xml><?xml version="1.0" encoding="utf-8"?>
<p:tagLst xmlns:a="http://schemas.openxmlformats.org/drawingml/2006/main" xmlns:r="http://schemas.openxmlformats.org/officeDocument/2006/relationships" xmlns:p="http://schemas.openxmlformats.org/presentationml/2006/main">
  <p:tag name="PLACEHOLDER_TITLE" val="10"/>
</p:tagLst>
</file>

<file path=ppt/tags/tag34.xml><?xml version="1.0" encoding="utf-8"?>
<p:tagLst xmlns:a="http://schemas.openxmlformats.org/drawingml/2006/main" xmlns:r="http://schemas.openxmlformats.org/officeDocument/2006/relationships" xmlns:p="http://schemas.openxmlformats.org/presentationml/2006/main">
  <p:tag name="PLACEHOLDER_TITLE" val="11"/>
</p:tagLst>
</file>

<file path=ppt/tags/tag35.xml><?xml version="1.0" encoding="utf-8"?>
<p:tagLst xmlns:a="http://schemas.openxmlformats.org/drawingml/2006/main" xmlns:r="http://schemas.openxmlformats.org/officeDocument/2006/relationships" xmlns:p="http://schemas.openxmlformats.org/presentationml/2006/main">
  <p:tag name="PLACEHOLDER_TITLE" val="12"/>
</p:tagLst>
</file>

<file path=ppt/tags/tag36.xml><?xml version="1.0" encoding="utf-8"?>
<p:tagLst xmlns:a="http://schemas.openxmlformats.org/drawingml/2006/main" xmlns:r="http://schemas.openxmlformats.org/officeDocument/2006/relationships" xmlns:p="http://schemas.openxmlformats.org/presentationml/2006/main">
  <p:tag name="PLACEHOLDER_TITLE" val="13"/>
</p:tagLst>
</file>

<file path=ppt/tags/tag37.xml><?xml version="1.0" encoding="utf-8"?>
<p:tagLst xmlns:a="http://schemas.openxmlformats.org/drawingml/2006/main" xmlns:r="http://schemas.openxmlformats.org/officeDocument/2006/relationships" xmlns:p="http://schemas.openxmlformats.org/presentationml/2006/main">
  <p:tag name="PLACEHOLDER_TITLE" val="14"/>
</p:tagLst>
</file>

<file path=ppt/tags/tag38.xml><?xml version="1.0" encoding="utf-8"?>
<p:tagLst xmlns:a="http://schemas.openxmlformats.org/drawingml/2006/main" xmlns:r="http://schemas.openxmlformats.org/officeDocument/2006/relationships" xmlns:p="http://schemas.openxmlformats.org/presentationml/2006/main">
  <p:tag name="PLACEHOLDER_TITLE" val="15"/>
</p:tagLst>
</file>

<file path=ppt/tags/tag39.xml><?xml version="1.0" encoding="utf-8"?>
<p:tagLst xmlns:a="http://schemas.openxmlformats.org/drawingml/2006/main" xmlns:r="http://schemas.openxmlformats.org/officeDocument/2006/relationships" xmlns:p="http://schemas.openxmlformats.org/presentationml/2006/main">
  <p:tag name="PLACEHOLDER_TITLE" val="16"/>
</p:tagLst>
</file>

<file path=ppt/tags/tag4.xml><?xml version="1.0" encoding="utf-8"?>
<p:tagLst xmlns:a="http://schemas.openxmlformats.org/drawingml/2006/main" xmlns:r="http://schemas.openxmlformats.org/officeDocument/2006/relationships" xmlns:p="http://schemas.openxmlformats.org/presentationml/2006/main">
  <p:tag name="PLACEHOLDER" val="3"/>
</p:tagLst>
</file>

<file path=ppt/tags/tag40.xml><?xml version="1.0" encoding="utf-8"?>
<p:tagLst xmlns:a="http://schemas.openxmlformats.org/drawingml/2006/main" xmlns:r="http://schemas.openxmlformats.org/officeDocument/2006/relationships" xmlns:p="http://schemas.openxmlformats.org/presentationml/2006/main">
  <p:tag name="PLACEHOLDER_TITLE" val="17"/>
</p:tagLst>
</file>

<file path=ppt/tags/tag41.xml><?xml version="1.0" encoding="utf-8"?>
<p:tagLst xmlns:a="http://schemas.openxmlformats.org/drawingml/2006/main" xmlns:r="http://schemas.openxmlformats.org/officeDocument/2006/relationships" xmlns:p="http://schemas.openxmlformats.org/presentationml/2006/main">
  <p:tag name="PLACEHOLDER_TITLE" val="18"/>
</p:tagLst>
</file>

<file path=ppt/tags/tag42.xml><?xml version="1.0" encoding="utf-8"?>
<p:tagLst xmlns:a="http://schemas.openxmlformats.org/drawingml/2006/main" xmlns:r="http://schemas.openxmlformats.org/officeDocument/2006/relationships" xmlns:p="http://schemas.openxmlformats.org/presentationml/2006/main">
  <p:tag name="PLACEHOLDER_TITLE" val="19"/>
</p:tagLst>
</file>

<file path=ppt/tags/tag43.xml><?xml version="1.0" encoding="utf-8"?>
<p:tagLst xmlns:a="http://schemas.openxmlformats.org/drawingml/2006/main" xmlns:r="http://schemas.openxmlformats.org/officeDocument/2006/relationships" xmlns:p="http://schemas.openxmlformats.org/presentationml/2006/main">
  <p:tag name="PLACEHOLDER_TITLE" val="20"/>
</p:tagLst>
</file>

<file path=ppt/tags/tag44.xml><?xml version="1.0" encoding="utf-8"?>
<p:tagLst xmlns:a="http://schemas.openxmlformats.org/drawingml/2006/main" xmlns:r="http://schemas.openxmlformats.org/officeDocument/2006/relationships" xmlns:p="http://schemas.openxmlformats.org/presentationml/2006/main">
  <p:tag name="PAGE_SUBTITLE" val="True"/>
</p:tagLst>
</file>

<file path=ppt/tags/tag45.xml><?xml version="1.0" encoding="utf-8"?>
<p:tagLst xmlns:a="http://schemas.openxmlformats.org/drawingml/2006/main" xmlns:r="http://schemas.openxmlformats.org/officeDocument/2006/relationships" xmlns:p="http://schemas.openxmlformats.org/presentationml/2006/main">
  <p:tag name="PLACEHOLDER" val="2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PLACEHOLDER" val="4"/>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PLACEHOLDER" val="5"/>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PLACEHOLDER" val="6"/>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CATEGORY" val="Maps"/>
</p:tagLst>
</file>

<file path=ppt/tags/tag72.xml><?xml version="1.0" encoding="utf-8"?>
<p:tagLst xmlns:a="http://schemas.openxmlformats.org/drawingml/2006/main" xmlns:r="http://schemas.openxmlformats.org/officeDocument/2006/relationships" xmlns:p="http://schemas.openxmlformats.org/presentationml/2006/main">
  <p:tag name="PAGE_TITLE" val="Tru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PLACEHOLDER" val="7"/>
</p:tagLst>
</file>

<file path=ppt/tags/tag9.xml><?xml version="1.0" encoding="utf-8"?>
<p:tagLst xmlns:a="http://schemas.openxmlformats.org/drawingml/2006/main" xmlns:r="http://schemas.openxmlformats.org/officeDocument/2006/relationships" xmlns:p="http://schemas.openxmlformats.org/presentationml/2006/main">
  <p:tag name="PLACEHOLDER" val="8"/>
</p:tagLst>
</file>

<file path=ppt/theme/theme1.xml><?xml version="1.0" encoding="utf-8"?>
<a:theme xmlns:a="http://schemas.openxmlformats.org/drawingml/2006/main" name="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0.xml><?xml version="1.0" encoding="utf-8"?>
<a:theme xmlns:a="http://schemas.openxmlformats.org/drawingml/2006/main" name="1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11.xml><?xml version="1.0" encoding="utf-8"?>
<a:theme xmlns:a="http://schemas.openxmlformats.org/drawingml/2006/main" name="5_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3.xml><?xml version="1.0" encoding="utf-8"?>
<a:theme xmlns:a="http://schemas.openxmlformats.org/drawingml/2006/main" name="6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4.xml><?xml version="1.0" encoding="utf-8"?>
<a:theme xmlns:a="http://schemas.openxmlformats.org/drawingml/2006/main" name="7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5.xml><?xml version="1.0" encoding="utf-8"?>
<a:theme xmlns:a="http://schemas.openxmlformats.org/drawingml/2006/main" name="8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6.xml><?xml version="1.0" encoding="utf-8"?>
<a:theme xmlns:a="http://schemas.openxmlformats.org/drawingml/2006/main" name="9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4"/>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7.xml><?xml version="1.0" encoding="utf-8"?>
<a:theme xmlns:a="http://schemas.openxmlformats.org/drawingml/2006/main" name="17_Nor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18.xml><?xml version="1.0" encoding="utf-8"?>
<a:theme xmlns:a="http://schemas.openxmlformats.org/drawingml/2006/main" name="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a-DK"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a-DK" sz="20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0.xml><?xml version="1.0" encoding="utf-8"?>
<a:theme xmlns:a="http://schemas.openxmlformats.org/drawingml/2006/main" name="10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1.xml><?xml version="1.0" encoding="utf-8"?>
<a:theme xmlns:a="http://schemas.openxmlformats.org/drawingml/2006/main" name="11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2.xml><?xml version="1.0" encoding="utf-8"?>
<a:theme xmlns:a="http://schemas.openxmlformats.org/drawingml/2006/main" name="12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3.xml><?xml version="1.0" encoding="utf-8"?>
<a:theme xmlns:a="http://schemas.openxmlformats.org/drawingml/2006/main" name="5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24.xml><?xml version="1.0" encoding="utf-8"?>
<a:theme xmlns:a="http://schemas.openxmlformats.org/drawingml/2006/main" name="6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25.xml><?xml version="1.0" encoding="utf-8"?>
<a:theme xmlns:a="http://schemas.openxmlformats.org/drawingml/2006/main" name="7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26.xml><?xml version="1.0" encoding="utf-8"?>
<a:theme xmlns:a="http://schemas.openxmlformats.org/drawingml/2006/main" name="13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7.xml><?xml version="1.0" encoding="utf-8"?>
<a:theme xmlns:a="http://schemas.openxmlformats.org/drawingml/2006/main" name="14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28.xml><?xml version="1.0" encoding="utf-8"?>
<a:theme xmlns:a="http://schemas.openxmlformats.org/drawingml/2006/main" name="4_Front page">
  <a:themeElements>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fontScheme name="Front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1200" b="0" i="0" u="none" strike="noStrike" cap="none" normalizeH="0" baseline="0" smtClean="0">
            <a:ln>
              <a:noFill/>
            </a:ln>
            <a:solidFill>
              <a:schemeClr val="tx1"/>
            </a:solidFill>
            <a:effectLst/>
            <a:latin typeface="Arial" charset="0"/>
          </a:defRPr>
        </a:defPPr>
      </a:lstStyle>
    </a:lnDef>
  </a:objectDefaults>
  <a:extraClrSchemeLst>
    <a:extraClrScheme>
      <a:clrScheme name="Front page 1">
        <a:dk1>
          <a:srgbClr val="000000"/>
        </a:dk1>
        <a:lt1>
          <a:srgbClr val="FFFFFF"/>
        </a:lt1>
        <a:dk2>
          <a:srgbClr val="000000"/>
        </a:dk2>
        <a:lt2>
          <a:srgbClr val="FFFFFF"/>
        </a:lt2>
        <a:accent1>
          <a:srgbClr val="779ABC"/>
        </a:accent1>
        <a:accent2>
          <a:srgbClr val="A6003B"/>
        </a:accent2>
        <a:accent3>
          <a:srgbClr val="FFFFFF"/>
        </a:accent3>
        <a:accent4>
          <a:srgbClr val="000000"/>
        </a:accent4>
        <a:accent5>
          <a:srgbClr val="BDCADA"/>
        </a:accent5>
        <a:accent6>
          <a:srgbClr val="960035"/>
        </a:accent6>
        <a:hlink>
          <a:srgbClr val="CC6600"/>
        </a:hlink>
        <a:folHlink>
          <a:srgbClr val="E8BD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r" eaLnBrk="1" hangingPunct="1">
          <a:defRPr sz="1000" dirty="0"/>
        </a:defPPr>
      </a:lstStyle>
    </a:tx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xml><?xml version="1.0" encoding="utf-8"?>
<a:theme xmlns:a="http://schemas.openxmlformats.org/drawingml/2006/main" name="2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0.xml><?xml version="1.0" encoding="utf-8"?>
<a:theme xmlns:a="http://schemas.openxmlformats.org/drawingml/2006/main" name="16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1.xml><?xml version="1.0" encoding="utf-8"?>
<a:theme xmlns:a="http://schemas.openxmlformats.org/drawingml/2006/main" name="18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33"/>
        </a:solidFill>
        <a:ln>
          <a:noFill/>
        </a:ln>
      </a:spPr>
      <a:bodyPr rtlCol="0" anchor="t"/>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2.xml><?xml version="1.0" encoding="utf-8"?>
<a:theme xmlns:a="http://schemas.openxmlformats.org/drawingml/2006/main" name="19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3.xml><?xml version="1.0" encoding="utf-8"?>
<a:theme xmlns:a="http://schemas.openxmlformats.org/drawingml/2006/main" name="Erika's Nordea">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4BD97"/>
      </a:accent5>
      <a:accent6>
        <a:srgbClr val="F79646"/>
      </a:accent6>
      <a:hlink>
        <a:srgbClr val="0000FF"/>
      </a:hlink>
      <a:folHlink>
        <a:srgbClr val="6565FF"/>
      </a:folHlink>
    </a:clrScheme>
    <a:fontScheme name="Nordea">
      <a:majorFont>
        <a:latin typeface="Calibri"/>
        <a:ea typeface="Cambria Math"/>
        <a:cs typeface="Arial"/>
      </a:majorFont>
      <a:minorFont>
        <a:latin typeface="Calibri"/>
        <a:ea typeface="Cambria Math"/>
        <a:cs typeface="Arial"/>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4.xml><?xml version="1.0" encoding="utf-8"?>
<a:theme xmlns:a="http://schemas.openxmlformats.org/drawingml/2006/main" name="1_Erika's Nordea">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4BD97"/>
      </a:accent5>
      <a:accent6>
        <a:srgbClr val="F79646"/>
      </a:accent6>
      <a:hlink>
        <a:srgbClr val="0000FF"/>
      </a:hlink>
      <a:folHlink>
        <a:srgbClr val="6565FF"/>
      </a:folHlink>
    </a:clrScheme>
    <a:fontScheme name="Nordea">
      <a:majorFont>
        <a:latin typeface="Calibri"/>
        <a:ea typeface="Cambria Math"/>
        <a:cs typeface="Arial"/>
      </a:majorFont>
      <a:minorFont>
        <a:latin typeface="Calibri"/>
        <a:ea typeface="Cambria Math"/>
        <a:cs typeface="Arial"/>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5.xml><?xml version="1.0" encoding="utf-8"?>
<a:theme xmlns:a="http://schemas.openxmlformats.org/drawingml/2006/main" name="20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6.xml><?xml version="1.0" encoding="utf-8"?>
<a:theme xmlns:a="http://schemas.openxmlformats.org/drawingml/2006/main" name="21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7.xml><?xml version="1.0" encoding="utf-8"?>
<a:theme xmlns:a="http://schemas.openxmlformats.org/drawingml/2006/main" name="22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8.xml><?xml version="1.0" encoding="utf-8"?>
<a:theme xmlns:a="http://schemas.openxmlformats.org/drawingml/2006/main" name="23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39.xml><?xml version="1.0" encoding="utf-8"?>
<a:theme xmlns:a="http://schemas.openxmlformats.org/drawingml/2006/main" name="2_Erika's Nordea">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C4BD97"/>
      </a:accent5>
      <a:accent6>
        <a:srgbClr val="F79646"/>
      </a:accent6>
      <a:hlink>
        <a:srgbClr val="0000FF"/>
      </a:hlink>
      <a:folHlink>
        <a:srgbClr val="6565FF"/>
      </a:folHlink>
    </a:clrScheme>
    <a:fontScheme name="Nordea">
      <a:majorFont>
        <a:latin typeface="Calibri"/>
        <a:ea typeface="Cambria Math"/>
        <a:cs typeface="Arial"/>
      </a:majorFont>
      <a:minorFont>
        <a:latin typeface="Calibri"/>
        <a:ea typeface="Cambria Math"/>
        <a:cs typeface="Arial"/>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xml><?xml version="1.0" encoding="utf-8"?>
<a:theme xmlns:a="http://schemas.openxmlformats.org/drawingml/2006/main" name="3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0.xml><?xml version="1.0" encoding="utf-8"?>
<a:theme xmlns:a="http://schemas.openxmlformats.org/drawingml/2006/main" name="24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1.xml><?xml version="1.0" encoding="utf-8"?>
<a:theme xmlns:a="http://schemas.openxmlformats.org/drawingml/2006/main" name="25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2.xml><?xml version="1.0" encoding="utf-8"?>
<a:theme xmlns:a="http://schemas.openxmlformats.org/drawingml/2006/main" name="26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3.xml><?xml version="1.0" encoding="utf-8"?>
<a:theme xmlns:a="http://schemas.openxmlformats.org/drawingml/2006/main" name="49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4.xml><?xml version="1.0" encoding="utf-8"?>
<a:theme xmlns:a="http://schemas.openxmlformats.org/drawingml/2006/main" name="27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5.xml><?xml version="1.0" encoding="utf-8"?>
<a:theme xmlns:a="http://schemas.openxmlformats.org/drawingml/2006/main" name="38_Nordea">
  <a:themeElements>
    <a:clrScheme name="Nordea">
      <a:dk1>
        <a:srgbClr val="191919"/>
      </a:dk1>
      <a:lt1>
        <a:srgbClr val="FFFFFF"/>
      </a:lt1>
      <a:dk2>
        <a:srgbClr val="779ABC"/>
      </a:dk2>
      <a:lt2>
        <a:srgbClr val="005284"/>
      </a:lt2>
      <a:accent1>
        <a:srgbClr val="A9AF00"/>
      </a:accent1>
      <a:accent2>
        <a:srgbClr val="D1D175"/>
      </a:accent2>
      <a:accent3>
        <a:srgbClr val="CCD8DE"/>
      </a:accent3>
      <a:accent4>
        <a:srgbClr val="AA0000"/>
      </a:accent4>
      <a:accent5>
        <a:srgbClr val="CC6600"/>
      </a:accent5>
      <a:accent6>
        <a:srgbClr val="E8BD00"/>
      </a:accent6>
      <a:hlink>
        <a:srgbClr val="660033"/>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6.xml><?xml version="1.0" encoding="utf-8"?>
<a:theme xmlns:a="http://schemas.openxmlformats.org/drawingml/2006/main" name="11_Erikas Nor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7.xml><?xml version="1.0" encoding="utf-8"?>
<a:theme xmlns:a="http://schemas.openxmlformats.org/drawingml/2006/main" name="28_Nordea">
  <a:themeElements>
    <a:clrScheme name="Nordea">
      <a:dk1>
        <a:srgbClr val="191919"/>
      </a:dk1>
      <a:lt1>
        <a:srgbClr val="FFFFFF"/>
      </a:lt1>
      <a:dk2>
        <a:srgbClr val="779ABC"/>
      </a:dk2>
      <a:lt2>
        <a:srgbClr val="005284"/>
      </a:lt2>
      <a:accent1>
        <a:srgbClr val="CCD8DE"/>
      </a:accent1>
      <a:accent2>
        <a:srgbClr val="A9AF00"/>
      </a:accent2>
      <a:accent3>
        <a:srgbClr val="D1D175"/>
      </a:accent3>
      <a:accent4>
        <a:srgbClr val="CC6600"/>
      </a:accent4>
      <a:accent5>
        <a:srgbClr val="AA0000"/>
      </a:accent5>
      <a:accent6>
        <a:srgbClr val="CC3300"/>
      </a:accent6>
      <a:hlink>
        <a:srgbClr val="E8BD00"/>
      </a:hlink>
      <a:folHlink>
        <a:srgbClr val="E5EAEF"/>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8.xml><?xml version="1.0" encoding="utf-8"?>
<a:theme xmlns:a="http://schemas.openxmlformats.org/drawingml/2006/main" name="30_Nor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49.xml><?xml version="1.0" encoding="utf-8"?>
<a:theme xmlns:a="http://schemas.openxmlformats.org/drawingml/2006/main" name="33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xml><?xml version="1.0" encoding="utf-8"?>
<a:theme xmlns:a="http://schemas.openxmlformats.org/drawingml/2006/main" name="4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0.xml><?xml version="1.0" encoding="utf-8"?>
<a:theme xmlns:a="http://schemas.openxmlformats.org/drawingml/2006/main" name="16_NORDEA MAIN MASTER">
  <a:themeElements>
    <a:clrScheme name="Custom 74">
      <a:dk1>
        <a:srgbClr val="191919"/>
      </a:dk1>
      <a:lt1>
        <a:srgbClr val="FFFFFF"/>
      </a:lt1>
      <a:dk2>
        <a:srgbClr val="779ABC"/>
      </a:dk2>
      <a:lt2>
        <a:srgbClr val="0060A1"/>
      </a:lt2>
      <a:accent1>
        <a:srgbClr val="0060A1"/>
      </a:accent1>
      <a:accent2>
        <a:srgbClr val="E16A03"/>
      </a:accent2>
      <a:accent3>
        <a:srgbClr val="0190A3"/>
      </a:accent3>
      <a:accent4>
        <a:srgbClr val="A3996F"/>
      </a:accent4>
      <a:accent5>
        <a:srgbClr val="AF5046"/>
      </a:accent5>
      <a:accent6>
        <a:srgbClr val="7F7F7F"/>
      </a:accent6>
      <a:hlink>
        <a:srgbClr val="E9AA00"/>
      </a:hlink>
      <a:folHlink>
        <a:srgbClr val="A3527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0060A1"/>
        </a:solidFill>
        <a:ln w="12700">
          <a:noFill/>
          <a:miter lim="800000"/>
          <a:headEnd/>
          <a:tailEnd/>
        </a:ln>
        <a:effectLst/>
      </a:spPr>
      <a:bodyPr lIns="45720" tIns="27432" rIns="0" bIns="27432" anchor="ctr"/>
      <a:lstStyle>
        <a:defPPr eaLnBrk="0" hangingPunct="0">
          <a:defRPr sz="1200" b="1" dirty="0" smtClean="0">
            <a:solidFill>
              <a:srgbClr val="FFFFFF"/>
            </a:solidFill>
            <a:latin typeface="Arial"/>
            <a:ea typeface="SC STKaiti" pitchFamily="2" charset="-122"/>
          </a:defRPr>
        </a:defPPr>
      </a:lstStyle>
    </a:spDef>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1.xml><?xml version="1.0" encoding="utf-8"?>
<a:theme xmlns:a="http://schemas.openxmlformats.org/drawingml/2006/main" name="67_Nordea">
  <a:themeElements>
    <a:clrScheme name="Nordea">
      <a:dk1>
        <a:srgbClr val="191919"/>
      </a:dk1>
      <a:lt1>
        <a:srgbClr val="FFFFFF"/>
      </a:lt1>
      <a:dk2>
        <a:srgbClr val="005284"/>
      </a:dk2>
      <a:lt2>
        <a:srgbClr val="779ABC"/>
      </a:lt2>
      <a:accent1>
        <a:srgbClr val="A9AF00"/>
      </a:accent1>
      <a:accent2>
        <a:srgbClr val="D1D175"/>
      </a:accent2>
      <a:accent3>
        <a:srgbClr val="CCD8DE"/>
      </a:accent3>
      <a:accent4>
        <a:srgbClr val="AA0000"/>
      </a:accent4>
      <a:accent5>
        <a:srgbClr val="CC6600"/>
      </a:accent5>
      <a:accent6>
        <a:srgbClr val="E8BD00"/>
      </a:accent6>
      <a:hlink>
        <a:srgbClr val="005284"/>
      </a:hlink>
      <a:folHlink>
        <a:srgbClr val="660033"/>
      </a:folHlink>
    </a:clrScheme>
    <a:fontScheme name="Nordea">
      <a:maj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rde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9999" dist="19999" dir="5400000" rotWithShape="0">
              <a:srgbClr val="000000">
                <a:alpha val="37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9000"/>
          </a:scheme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Brand blue">
      <a:srgbClr val="005284"/>
    </a:custClr>
    <a:custClr name="Brand blue 01">
      <a:srgbClr val="779ABC"/>
    </a:custClr>
    <a:custClr name="Brand blue 02">
      <a:srgbClr val="CCD8DE"/>
    </a:custClr>
    <a:custClr name="Brand blue 03">
      <a:srgbClr val="E5EAEF"/>
    </a:custClr>
    <a:custClr name="Dust Green 01">
      <a:srgbClr val="968F69"/>
    </a:custClr>
    <a:custClr name="Dust Green 02">
      <a:srgbClr val="C5BC89"/>
    </a:custClr>
    <a:custClr name="Dust Green 03">
      <a:srgbClr val="D9D5BE"/>
    </a:custClr>
    <a:custClr name="Cool Grey 01">
      <a:srgbClr val="999999"/>
    </a:custClr>
    <a:custClr name="Cool Grey 02">
      <a:srgbClr val="CCCCCC"/>
    </a:custClr>
    <a:custClr name="Cool Grey 03">
      <a:srgbClr val="E4E3E3"/>
    </a:custClr>
    <a:custClr name="Green 01">
      <a:srgbClr val="A9AF00"/>
    </a:custClr>
    <a:custClr name="Green 02">
      <a:srgbClr val="D8DB7F"/>
    </a:custClr>
    <a:custClr name="Green 03">
      <a:srgbClr val="EFF1CC"/>
    </a:custClr>
    <a:custClr name="Dark Blue">
      <a:srgbClr val="003366"/>
    </a:custClr>
    <a:custClr name="Orange">
      <a:srgbClr val="CC6600"/>
    </a:custClr>
    <a:custClr name="Dark Orange">
      <a:srgbClr val="CC3300"/>
    </a:custClr>
    <a:custClr name="Brown">
      <a:srgbClr val="AA0000"/>
    </a:custClr>
    <a:custClr name="Yellow">
      <a:srgbClr val="E8BD00"/>
    </a:custClr>
    <a:custClr name="Red">
      <a:srgbClr val="C1004F"/>
    </a:custClr>
    <a:custClr name="Petrol">
      <a:srgbClr val="660033"/>
    </a:custClr>
    <a:custClr name="Olive">
      <a:srgbClr val="999933"/>
    </a:custClr>
    <a:custClr name="Light Olive">
      <a:srgbClr val="F3EFC3"/>
    </a:custClr>
  </a:custClrLst>
</a:theme>
</file>

<file path=ppt/theme/theme5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7.xml><?xml version="1.0" encoding="utf-8"?>
<a:theme xmlns:a="http://schemas.openxmlformats.org/drawingml/2006/main" name="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8.xml><?xml version="1.0" encoding="utf-8"?>
<a:theme xmlns:a="http://schemas.openxmlformats.org/drawingml/2006/main" name="2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9.xml><?xml version="1.0" encoding="utf-8"?>
<a:theme xmlns:a="http://schemas.openxmlformats.org/drawingml/2006/main" name="3_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6988441B4BB48A25BD6D5984DFF84" ma:contentTypeVersion="0" ma:contentTypeDescription="Create a new document." ma:contentTypeScope="" ma:versionID="2ec63e8e2f59a4eae7ccb653b68115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BB2212-FDEC-4AF2-ABB4-1F82868CA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5306F5C-CAFA-4D26-80EF-415EA3BFBA9F}">
  <ds:schemaRef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DDA464E-324A-4A49-BA4C-1472C2C2DE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Nordea</Template>
  <TotalTime>66858</TotalTime>
  <Words>1357</Words>
  <Application>Microsoft Office PowerPoint</Application>
  <PresentationFormat>On-screen Show (4:3)</PresentationFormat>
  <Paragraphs>493</Paragraphs>
  <Slides>12</Slides>
  <Notes>12</Notes>
  <HiddenSlides>0</HiddenSlides>
  <MMClips>0</MMClips>
  <ScaleCrop>false</ScaleCrop>
  <HeadingPairs>
    <vt:vector size="6" baseType="variant">
      <vt:variant>
        <vt:lpstr>Theme</vt:lpstr>
      </vt:variant>
      <vt:variant>
        <vt:i4>51</vt:i4>
      </vt:variant>
      <vt:variant>
        <vt:lpstr>Embedded OLE Servers</vt:lpstr>
      </vt:variant>
      <vt:variant>
        <vt:i4>1</vt:i4>
      </vt:variant>
      <vt:variant>
        <vt:lpstr>Slide Titles</vt:lpstr>
      </vt:variant>
      <vt:variant>
        <vt:i4>12</vt:i4>
      </vt:variant>
    </vt:vector>
  </HeadingPairs>
  <TitlesOfParts>
    <vt:vector size="64" baseType="lpstr">
      <vt:lpstr>Nordea</vt:lpstr>
      <vt:lpstr>1_Nordea</vt:lpstr>
      <vt:lpstr>2_Nordea</vt:lpstr>
      <vt:lpstr>3_Nordea</vt:lpstr>
      <vt:lpstr>4_Nordea</vt:lpstr>
      <vt:lpstr>4_2013_blank_new</vt:lpstr>
      <vt:lpstr>2013_blank_new</vt:lpstr>
      <vt:lpstr>2_2013_blank_new</vt:lpstr>
      <vt:lpstr>3_2013_blank_new</vt:lpstr>
      <vt:lpstr>1_2013_blank_new</vt:lpstr>
      <vt:lpstr>5_Front page</vt:lpstr>
      <vt:lpstr>5_Nordea</vt:lpstr>
      <vt:lpstr>6_Nordea</vt:lpstr>
      <vt:lpstr>7_Nordea</vt:lpstr>
      <vt:lpstr>8_Nordea</vt:lpstr>
      <vt:lpstr>9_Nordea</vt:lpstr>
      <vt:lpstr>17_Nordea</vt:lpstr>
      <vt:lpstr>Front page</vt:lpstr>
      <vt:lpstr>1_Front page</vt:lpstr>
      <vt:lpstr>10_Nordea</vt:lpstr>
      <vt:lpstr>11_Nordea</vt:lpstr>
      <vt:lpstr>12_Nordea</vt:lpstr>
      <vt:lpstr>5_2013_blank_new</vt:lpstr>
      <vt:lpstr>6_2013_blank_new</vt:lpstr>
      <vt:lpstr>7_2013_blank_new</vt:lpstr>
      <vt:lpstr>13_Nordea</vt:lpstr>
      <vt:lpstr>14_Nordea</vt:lpstr>
      <vt:lpstr>4_Front page</vt:lpstr>
      <vt:lpstr>15_Nordea</vt:lpstr>
      <vt:lpstr>16_Nordea</vt:lpstr>
      <vt:lpstr>18_Nordea</vt:lpstr>
      <vt:lpstr>19_Nordea</vt:lpstr>
      <vt:lpstr>Erika's Nordea</vt:lpstr>
      <vt:lpstr>1_Erika's Nordea</vt:lpstr>
      <vt:lpstr>20_Nordea</vt:lpstr>
      <vt:lpstr>21_Nordea</vt:lpstr>
      <vt:lpstr>22_Nordea</vt:lpstr>
      <vt:lpstr>23_Nordea</vt:lpstr>
      <vt:lpstr>2_Erika's Nordea</vt:lpstr>
      <vt:lpstr>24_Nordea</vt:lpstr>
      <vt:lpstr>25_Nordea</vt:lpstr>
      <vt:lpstr>26_Nordea</vt:lpstr>
      <vt:lpstr>49_Nordea</vt:lpstr>
      <vt:lpstr>27_Nordea</vt:lpstr>
      <vt:lpstr>38_Nordea</vt:lpstr>
      <vt:lpstr>11_Erikas Nordea</vt:lpstr>
      <vt:lpstr>28_Nordea</vt:lpstr>
      <vt:lpstr>30_Nordea</vt:lpstr>
      <vt:lpstr>33_Nordea</vt:lpstr>
      <vt:lpstr>16_NORDEA MAIN MASTER</vt:lpstr>
      <vt:lpstr>67_Nordea</vt:lpstr>
      <vt:lpstr>think-cell Slide</vt:lpstr>
      <vt:lpstr>Nordea I&amp;O </vt:lpstr>
      <vt:lpstr>PowerPoint Presentation</vt:lpstr>
      <vt:lpstr>Nordea – a leading financial institution</vt:lpstr>
      <vt:lpstr>Nordea is one of the Global Systemically Important Banks</vt:lpstr>
      <vt:lpstr>Strong Nordea track record</vt:lpstr>
      <vt:lpstr>PowerPoint Presentation</vt:lpstr>
      <vt:lpstr>PowerPoint Presentation</vt:lpstr>
      <vt:lpstr>Infrastructure and Operations Roadmap</vt:lpstr>
      <vt:lpstr>The FOUNDATION is a prerequisite for creating the great customer experiences of the future</vt:lpstr>
      <vt:lpstr>Infrastructure and Operations Roadmap</vt:lpstr>
      <vt:lpstr>Overall</vt:lpstr>
      <vt:lpstr>Maturity - The Big Picture IT Score consists of 4 dimensions … … and each dimension consists of several attributes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morten.olsen@nordea.com</dc:creator>
  <cp:lastModifiedBy>Andersen, Henrik (I&amp;O)</cp:lastModifiedBy>
  <cp:revision>1056</cp:revision>
  <cp:lastPrinted>2016-04-28T08:24:40Z</cp:lastPrinted>
  <dcterms:created xsi:type="dcterms:W3CDTF">2011-02-16T14:31:37Z</dcterms:created>
  <dcterms:modified xsi:type="dcterms:W3CDTF">2016-05-02T08:26:12Z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0x01010054F6988441B4BB48A25BD6D5984DFF84</vt:lpwstr>
  </property>
</Properties>
</file>