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2.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3.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5.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6.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17.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18.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9.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0.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1.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22.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2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2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2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28.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29.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30.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31.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32.xml" ContentType="application/vnd.openxmlformats-officedocument.theme+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theme/theme33.xml" ContentType="application/vnd.openxmlformats-officedocument.theme+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34.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theme/theme35.xml" ContentType="application/vnd.openxmlformats-officedocument.theme+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36.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37.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theme/theme38.xml" ContentType="application/vnd.openxmlformats-officedocument.theme+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theme/theme39.xml" ContentType="application/vnd.openxmlformats-officedocument.theme+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theme/theme40.xml" ContentType="application/vnd.openxmlformats-officedocument.theme+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theme/theme41.xml" ContentType="application/vnd.openxmlformats-officedocument.theme+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theme/theme42.xml" ContentType="application/vnd.openxmlformats-officedocument.theme+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theme/theme43.xml" ContentType="application/vnd.openxmlformats-officedocument.theme+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theme/theme44.xml" ContentType="application/vnd.openxmlformats-officedocument.theme+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theme/theme45.xml" ContentType="application/vnd.openxmlformats-officedocument.theme+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46.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theme/theme47.xml" ContentType="application/vnd.openxmlformats-officedocument.theme+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theme/theme48.xml" ContentType="application/vnd.openxmlformats-officedocument.theme+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theme/theme49.xml" ContentType="application/vnd.openxmlformats-officedocument.theme+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3" r:id="rId4"/>
    <p:sldMasterId id="2147484602" r:id="rId5"/>
    <p:sldMasterId id="2147484672" r:id="rId6"/>
    <p:sldMasterId id="2147484694" r:id="rId7"/>
    <p:sldMasterId id="2147484714" r:id="rId8"/>
    <p:sldMasterId id="2147484733" r:id="rId9"/>
    <p:sldMasterId id="2147484741" r:id="rId10"/>
    <p:sldMasterId id="2147484749" r:id="rId11"/>
    <p:sldMasterId id="2147484757" r:id="rId12"/>
    <p:sldMasterId id="2147484765" r:id="rId13"/>
    <p:sldMasterId id="2147484773" r:id="rId14"/>
    <p:sldMasterId id="2147484792" r:id="rId15"/>
    <p:sldMasterId id="2147484811" r:id="rId16"/>
    <p:sldMasterId id="2147484830" r:id="rId17"/>
    <p:sldMasterId id="2147484849" r:id="rId18"/>
    <p:sldMasterId id="2147484868" r:id="rId19"/>
    <p:sldMasterId id="2147484887" r:id="rId20"/>
    <p:sldMasterId id="2147484907" r:id="rId21"/>
    <p:sldMasterId id="2147484935" r:id="rId22"/>
    <p:sldMasterId id="2147484948" r:id="rId23"/>
    <p:sldMasterId id="2147484970" r:id="rId24"/>
    <p:sldMasterId id="2147484992" r:id="rId25"/>
    <p:sldMasterId id="2147485014" r:id="rId26"/>
    <p:sldMasterId id="2147485022" r:id="rId27"/>
    <p:sldMasterId id="2147485030" r:id="rId28"/>
    <p:sldMasterId id="2147485038" r:id="rId29"/>
    <p:sldMasterId id="2147485057" r:id="rId30"/>
    <p:sldMasterId id="2147485076" r:id="rId31"/>
    <p:sldMasterId id="2147485089" r:id="rId32"/>
    <p:sldMasterId id="2147485112" r:id="rId33"/>
    <p:sldMasterId id="2147485131" r:id="rId34"/>
    <p:sldMasterId id="2147485152" r:id="rId35"/>
    <p:sldMasterId id="2147485173" r:id="rId36"/>
    <p:sldMasterId id="2147485222" r:id="rId37"/>
    <p:sldMasterId id="2147485244" r:id="rId38"/>
    <p:sldMasterId id="2147485266" r:id="rId39"/>
    <p:sldMasterId id="2147485288" r:id="rId40"/>
    <p:sldMasterId id="2147485310" r:id="rId41"/>
    <p:sldMasterId id="2147485332" r:id="rId42"/>
    <p:sldMasterId id="2147485354" r:id="rId43"/>
    <p:sldMasterId id="2147485378" r:id="rId44"/>
    <p:sldMasterId id="2147485401" r:id="rId45"/>
    <p:sldMasterId id="2147485420" r:id="rId46"/>
    <p:sldMasterId id="2147485439" r:id="rId47"/>
    <p:sldMasterId id="2147485474" r:id="rId48"/>
    <p:sldMasterId id="2147485496" r:id="rId49"/>
    <p:sldMasterId id="2147485513" r:id="rId50"/>
    <p:sldMasterId id="2147485535" r:id="rId51"/>
    <p:sldMasterId id="2147485555" r:id="rId52"/>
    <p:sldMasterId id="2147485583" r:id="rId53"/>
  </p:sldMasterIdLst>
  <p:notesMasterIdLst>
    <p:notesMasterId r:id="rId61"/>
  </p:notesMasterIdLst>
  <p:sldIdLst>
    <p:sldId id="796" r:id="rId54"/>
    <p:sldId id="797" r:id="rId55"/>
    <p:sldId id="798" r:id="rId56"/>
    <p:sldId id="802" r:id="rId57"/>
    <p:sldId id="800" r:id="rId58"/>
    <p:sldId id="801" r:id="rId59"/>
    <p:sldId id="799" r:id="rId60"/>
  </p:sldIdLst>
  <p:sldSz cx="9144000" cy="6858000" type="screen4x3"/>
  <p:notesSz cx="6819900" cy="9931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2373"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04758"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57137"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09514"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61896" algn="l" defTabSz="904758" rtl="0" eaLnBrk="1" latinLnBrk="0" hangingPunct="1">
      <a:defRPr sz="2400" kern="1200">
        <a:solidFill>
          <a:schemeClr val="tx1"/>
        </a:solidFill>
        <a:latin typeface="Arial" pitchFamily="34" charset="0"/>
        <a:ea typeface="+mn-ea"/>
        <a:cs typeface="Arial" pitchFamily="34" charset="0"/>
      </a:defRPr>
    </a:lvl6pPr>
    <a:lvl7pPr marL="2714280" algn="l" defTabSz="904758" rtl="0" eaLnBrk="1" latinLnBrk="0" hangingPunct="1">
      <a:defRPr sz="2400" kern="1200">
        <a:solidFill>
          <a:schemeClr val="tx1"/>
        </a:solidFill>
        <a:latin typeface="Arial" pitchFamily="34" charset="0"/>
        <a:ea typeface="+mn-ea"/>
        <a:cs typeface="Arial" pitchFamily="34" charset="0"/>
      </a:defRPr>
    </a:lvl7pPr>
    <a:lvl8pPr marL="3166657" algn="l" defTabSz="904758" rtl="0" eaLnBrk="1" latinLnBrk="0" hangingPunct="1">
      <a:defRPr sz="2400" kern="1200">
        <a:solidFill>
          <a:schemeClr val="tx1"/>
        </a:solidFill>
        <a:latin typeface="Arial" pitchFamily="34" charset="0"/>
        <a:ea typeface="+mn-ea"/>
        <a:cs typeface="Arial" pitchFamily="34" charset="0"/>
      </a:defRPr>
    </a:lvl8pPr>
    <a:lvl9pPr marL="3619033" algn="l" defTabSz="904758"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158">
          <p15:clr>
            <a:srgbClr val="A4A3A4"/>
          </p15:clr>
        </p15:guide>
        <p15:guide id="3" pos="55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asinski, Henrik" initials="BH" lastIdx="2" clrIdx="0"/>
  <p:cmAuthor id="1" name="Hjortshoj,Michael" initials="H" lastIdx="7" clrIdx="1">
    <p:extLst/>
  </p:cmAuthor>
  <p:cmAuthor id="2" name="michael@hjortshoj.com" initials="m" lastIdx="27" clrIdx="2">
    <p:extLst/>
  </p:cmAuthor>
  <p:cmAuthor id="3" name="Fonsmark, Helene" initials="FH" lastIdx="4" clrIdx="3"/>
  <p:cmAuthor id="4" name="Gardal, Preben" initials="PG"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FE22"/>
    <a:srgbClr val="1F1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9" autoAdjust="0"/>
    <p:restoredTop sz="84457" autoAdjust="0"/>
  </p:normalViewPr>
  <p:slideViewPr>
    <p:cSldViewPr snapToObjects="1">
      <p:cViewPr>
        <p:scale>
          <a:sx n="100" d="100"/>
          <a:sy n="100" d="100"/>
        </p:scale>
        <p:origin x="-1944" y="-42"/>
      </p:cViewPr>
      <p:guideLst>
        <p:guide orient="horz" pos="2160"/>
        <p:guide pos="158"/>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Master" Target="slideMasters/slideMaster36.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50" Type="http://schemas.openxmlformats.org/officeDocument/2006/relationships/slideMaster" Target="slideMasters/slideMaster47.xml"/><Relationship Id="rId55" Type="http://schemas.openxmlformats.org/officeDocument/2006/relationships/slide" Target="slides/slide2.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Master" Target="slideMasters/slideMaster38.xml"/><Relationship Id="rId54" Type="http://schemas.openxmlformats.org/officeDocument/2006/relationships/slide" Target="slides/slide1.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Master" Target="slideMasters/slideMaster50.xml"/><Relationship Id="rId58" Type="http://schemas.openxmlformats.org/officeDocument/2006/relationships/slide" Target="slides/slide5.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 Target="slides/slide4.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Master" Target="slideMasters/slideMaster49.xml"/><Relationship Id="rId60" Type="http://schemas.openxmlformats.org/officeDocument/2006/relationships/slide" Target="slides/slide7.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 Target="slides/slide3.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Master" Target="slideMasters/slideMaster4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1" Type="http://schemas.openxmlformats.org/officeDocument/2006/relationships/image" Target="../media/image16.png"/></Relationships>
</file>

<file path=ppt/diagrams/_rels/data3.xml.rels><?xml version="1.0" encoding="UTF-8" standalone="yes"?>
<Relationships xmlns="http://schemas.openxmlformats.org/package/2006/relationships"><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16.png"/></Relationships>
</file>

<file path=ppt/diagrams/_rels/data6.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smtClean="0"/>
            <a:t>ITSM</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D3FA1722-3E0B-4905-9719-4F27F85A63B5}">
      <dgm:prSet phldrT="[Text]"/>
      <dgm:spPr>
        <a:solidFill>
          <a:schemeClr val="bg2">
            <a:lumMod val="60000"/>
            <a:lumOff val="40000"/>
          </a:schemeClr>
        </a:solidFill>
      </dgm:spPr>
      <dgm:t>
        <a:bodyPr/>
        <a:lstStyle/>
        <a:p>
          <a:r>
            <a:rPr lang="da-DK" dirty="0" smtClean="0"/>
            <a:t>15000</a:t>
          </a:r>
          <a:endParaRPr lang="en-GB" dirty="0"/>
        </a:p>
      </dgm:t>
    </dgm:pt>
    <dgm:pt modelId="{0E275A86-B7BE-4749-B03B-819C5303034F}" type="parTrans" cxnId="{F5D83D91-A01D-4CFC-AC0F-AAE3EEEE99C9}">
      <dgm:prSet/>
      <dgm:spPr/>
      <dgm:t>
        <a:bodyPr/>
        <a:lstStyle/>
        <a:p>
          <a:endParaRPr lang="en-GB"/>
        </a:p>
      </dgm:t>
    </dgm:pt>
    <dgm:pt modelId="{F5A7C6BD-4BD1-46C4-9CBC-0CCBD7B7033A}" type="sibTrans" cxnId="{F5D83D91-A01D-4CFC-AC0F-AAE3EEEE99C9}">
      <dgm:prSet/>
      <dgm:spPr/>
      <dgm:t>
        <a:bodyPr/>
        <a:lstStyle/>
        <a:p>
          <a:endParaRPr lang="en-GB"/>
        </a:p>
      </dgm:t>
    </dgm:pt>
    <dgm:pt modelId="{84BC7D1A-D0DC-4475-BAB0-DF06AE5DF209}">
      <dgm:prSet phldrT="[Text]"/>
      <dgm:spPr>
        <a:solidFill>
          <a:schemeClr val="accent4">
            <a:lumMod val="60000"/>
            <a:lumOff val="40000"/>
          </a:schemeClr>
        </a:solidFill>
      </dgm:spPr>
      <dgm:t>
        <a:bodyPr/>
        <a:lstStyle/>
        <a:p>
          <a:r>
            <a:rPr lang="da-DK" dirty="0" smtClean="0"/>
            <a:t>26000</a:t>
          </a:r>
          <a:endParaRPr lang="en-GB" dirty="0"/>
        </a:p>
      </dgm:t>
    </dgm:pt>
    <dgm:pt modelId="{79D9BE84-1CD5-49A4-B2B3-EDE8D5B8B81C}" type="parTrans" cxnId="{CD8C6275-F335-44D1-9F57-A2427133064D}">
      <dgm:prSet/>
      <dgm:spPr/>
      <dgm:t>
        <a:bodyPr/>
        <a:lstStyle/>
        <a:p>
          <a:endParaRPr lang="en-GB"/>
        </a:p>
      </dgm:t>
    </dgm:pt>
    <dgm:pt modelId="{B9DD9F17-8CA7-42D6-A5B7-6206B9B905F6}" type="sibTrans" cxnId="{CD8C6275-F335-44D1-9F57-A2427133064D}">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3">
        <dgm:presLayoutVars>
          <dgm:bulletEnabled val="1"/>
        </dgm:presLayoutVars>
      </dgm:prSet>
      <dgm:spPr/>
      <dgm:t>
        <a:bodyPr/>
        <a:lstStyle/>
        <a:p>
          <a:endParaRPr lang="en-GB"/>
        </a:p>
      </dgm:t>
    </dgm:pt>
    <dgm:pt modelId="{93FD1901-5C7E-4FA6-B48B-904B8C5C3E5D}" type="pres">
      <dgm:prSet presAssocID="{D1BD8128-A69A-45EE-B57C-812E177C2D70}" presName="sibTrans" presStyleCnt="0"/>
      <dgm:spPr/>
    </dgm:pt>
    <dgm:pt modelId="{D48C9A5E-A3ED-48E4-9DA3-7D7825480F8D}" type="pres">
      <dgm:prSet presAssocID="{D3FA1722-3E0B-4905-9719-4F27F85A63B5}" presName="textNode" presStyleLbl="node1" presStyleIdx="1" presStyleCnt="3">
        <dgm:presLayoutVars>
          <dgm:bulletEnabled val="1"/>
        </dgm:presLayoutVars>
      </dgm:prSet>
      <dgm:spPr/>
      <dgm:t>
        <a:bodyPr/>
        <a:lstStyle/>
        <a:p>
          <a:endParaRPr lang="en-GB"/>
        </a:p>
      </dgm:t>
    </dgm:pt>
    <dgm:pt modelId="{483E8A7D-7CBC-47A0-83EE-5B2B6C106E0B}" type="pres">
      <dgm:prSet presAssocID="{F5A7C6BD-4BD1-46C4-9CBC-0CCBD7B7033A}" presName="sibTrans" presStyleCnt="0"/>
      <dgm:spPr/>
    </dgm:pt>
    <dgm:pt modelId="{8228062D-F15F-41D4-87A8-EA2A3DB78F0D}" type="pres">
      <dgm:prSet presAssocID="{84BC7D1A-D0DC-4475-BAB0-DF06AE5DF209}" presName="textNode" presStyleLbl="node1" presStyleIdx="2" presStyleCnt="3">
        <dgm:presLayoutVars>
          <dgm:bulletEnabled val="1"/>
        </dgm:presLayoutVars>
      </dgm:prSet>
      <dgm:spPr/>
      <dgm:t>
        <a:bodyPr/>
        <a:lstStyle/>
        <a:p>
          <a:endParaRPr lang="en-GB"/>
        </a:p>
      </dgm:t>
    </dgm:pt>
  </dgm:ptLst>
  <dgm:cxnLst>
    <dgm:cxn modelId="{1809EB60-2B0B-42D5-A216-6FED8E7F38DA}" type="presOf" srcId="{D3FA1722-3E0B-4905-9719-4F27F85A63B5}" destId="{D48C9A5E-A3ED-48E4-9DA3-7D7825480F8D}" srcOrd="0" destOrd="0" presId="urn:microsoft.com/office/officeart/2005/8/layout/hProcess9"/>
    <dgm:cxn modelId="{7A7F7C8E-85D2-4EDB-BB5D-B5A232F99039}" srcId="{E6467E34-1785-493B-B77F-509F1C5067F1}" destId="{6E000D95-5AD7-475C-BBDF-501E9E33B3FD}" srcOrd="0" destOrd="0" parTransId="{6A5066C5-2FA4-4E9E-9071-330A12444621}" sibTransId="{D1BD8128-A69A-45EE-B57C-812E177C2D70}"/>
    <dgm:cxn modelId="{CD8C6275-F335-44D1-9F57-A2427133064D}" srcId="{E6467E34-1785-493B-B77F-509F1C5067F1}" destId="{84BC7D1A-D0DC-4475-BAB0-DF06AE5DF209}" srcOrd="2" destOrd="0" parTransId="{79D9BE84-1CD5-49A4-B2B3-EDE8D5B8B81C}" sibTransId="{B9DD9F17-8CA7-42D6-A5B7-6206B9B905F6}"/>
    <dgm:cxn modelId="{D139A842-C45A-4576-9141-7CBAF2B5C8C0}" type="presOf" srcId="{6E000D95-5AD7-475C-BBDF-501E9E33B3FD}" destId="{C5686900-4925-4512-AD59-D3FD478D79E2}" srcOrd="0" destOrd="0" presId="urn:microsoft.com/office/officeart/2005/8/layout/hProcess9"/>
    <dgm:cxn modelId="{F5D83D91-A01D-4CFC-AC0F-AAE3EEEE99C9}" srcId="{E6467E34-1785-493B-B77F-509F1C5067F1}" destId="{D3FA1722-3E0B-4905-9719-4F27F85A63B5}" srcOrd="1" destOrd="0" parTransId="{0E275A86-B7BE-4749-B03B-819C5303034F}" sibTransId="{F5A7C6BD-4BD1-46C4-9CBC-0CCBD7B7033A}"/>
    <dgm:cxn modelId="{53B00821-FEB7-40D8-81F3-E69F098D8405}" type="presOf" srcId="{84BC7D1A-D0DC-4475-BAB0-DF06AE5DF209}" destId="{8228062D-F15F-41D4-87A8-EA2A3DB78F0D}" srcOrd="0" destOrd="0" presId="urn:microsoft.com/office/officeart/2005/8/layout/hProcess9"/>
    <dgm:cxn modelId="{279E6025-1A11-4B8E-A965-17B8DBF30F38}" type="presOf" srcId="{E6467E34-1785-493B-B77F-509F1C5067F1}" destId="{21104FC5-045C-4C31-BACE-4F06EAE51D8E}" srcOrd="0" destOrd="0" presId="urn:microsoft.com/office/officeart/2005/8/layout/hProcess9"/>
    <dgm:cxn modelId="{2ADE5285-9677-4414-B274-75277AAC4D3D}" type="presParOf" srcId="{21104FC5-045C-4C31-BACE-4F06EAE51D8E}" destId="{6A5D5770-A0F5-47F2-A0AA-5EC6D1370EA9}" srcOrd="0" destOrd="0" presId="urn:microsoft.com/office/officeart/2005/8/layout/hProcess9"/>
    <dgm:cxn modelId="{8CD85364-F315-4B95-9B08-C306B8AB0E20}" type="presParOf" srcId="{21104FC5-045C-4C31-BACE-4F06EAE51D8E}" destId="{270B88B3-B083-4854-8689-C0C428655C30}" srcOrd="1" destOrd="0" presId="urn:microsoft.com/office/officeart/2005/8/layout/hProcess9"/>
    <dgm:cxn modelId="{09F8117B-02FC-49AE-92E1-29AFE5151FD4}" type="presParOf" srcId="{270B88B3-B083-4854-8689-C0C428655C30}" destId="{C5686900-4925-4512-AD59-D3FD478D79E2}" srcOrd="0" destOrd="0" presId="urn:microsoft.com/office/officeart/2005/8/layout/hProcess9"/>
    <dgm:cxn modelId="{075FF44D-1F6E-40AF-93A2-B34F41335165}" type="presParOf" srcId="{270B88B3-B083-4854-8689-C0C428655C30}" destId="{93FD1901-5C7E-4FA6-B48B-904B8C5C3E5D}" srcOrd="1" destOrd="0" presId="urn:microsoft.com/office/officeart/2005/8/layout/hProcess9"/>
    <dgm:cxn modelId="{487B3CBA-16F3-4F14-91E6-F7710D90D6B7}" type="presParOf" srcId="{270B88B3-B083-4854-8689-C0C428655C30}" destId="{D48C9A5E-A3ED-48E4-9DA3-7D7825480F8D}" srcOrd="2" destOrd="0" presId="urn:microsoft.com/office/officeart/2005/8/layout/hProcess9"/>
    <dgm:cxn modelId="{A2601B6D-FEB7-4A8E-9C20-08FCD317E502}" type="presParOf" srcId="{270B88B3-B083-4854-8689-C0C428655C30}" destId="{483E8A7D-7CBC-47A0-83EE-5B2B6C106E0B}" srcOrd="3" destOrd="0" presId="urn:microsoft.com/office/officeart/2005/8/layout/hProcess9"/>
    <dgm:cxn modelId="{36CDE4AF-CDC5-4D3C-B555-9134F794C1A6}" type="presParOf" srcId="{270B88B3-B083-4854-8689-C0C428655C30}" destId="{8228062D-F15F-41D4-87A8-EA2A3DB78F0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err="1" smtClean="0"/>
            <a:t>Progo</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D3FA1722-3E0B-4905-9719-4F27F85A63B5}">
      <dgm:prSet phldrT="[Text]"/>
      <dgm:spPr>
        <a:solidFill>
          <a:schemeClr val="bg2">
            <a:lumMod val="60000"/>
            <a:lumOff val="40000"/>
          </a:schemeClr>
        </a:solidFill>
      </dgm:spPr>
      <dgm:t>
        <a:bodyPr/>
        <a:lstStyle/>
        <a:p>
          <a:r>
            <a:rPr lang="da-DK" dirty="0" smtClean="0"/>
            <a:t>17000</a:t>
          </a:r>
          <a:endParaRPr lang="en-GB" dirty="0"/>
        </a:p>
      </dgm:t>
    </dgm:pt>
    <dgm:pt modelId="{0E275A86-B7BE-4749-B03B-819C5303034F}" type="parTrans" cxnId="{F5D83D91-A01D-4CFC-AC0F-AAE3EEEE99C9}">
      <dgm:prSet/>
      <dgm:spPr/>
      <dgm:t>
        <a:bodyPr/>
        <a:lstStyle/>
        <a:p>
          <a:endParaRPr lang="en-GB"/>
        </a:p>
      </dgm:t>
    </dgm:pt>
    <dgm:pt modelId="{F5A7C6BD-4BD1-46C4-9CBC-0CCBD7B7033A}" type="sibTrans" cxnId="{F5D83D91-A01D-4CFC-AC0F-AAE3EEEE99C9}">
      <dgm:prSet/>
      <dgm:spPr/>
      <dgm:t>
        <a:bodyPr/>
        <a:lstStyle/>
        <a:p>
          <a:endParaRPr lang="en-GB"/>
        </a:p>
      </dgm:t>
    </dgm:pt>
    <dgm:pt modelId="{84BC7D1A-D0DC-4475-BAB0-DF06AE5DF209}">
      <dgm:prSet phldrT="[Text]"/>
      <dgm:spPr>
        <a:solidFill>
          <a:schemeClr val="accent4">
            <a:lumMod val="60000"/>
            <a:lumOff val="40000"/>
          </a:schemeClr>
        </a:solidFill>
      </dgm:spPr>
      <dgm:t>
        <a:bodyPr/>
        <a:lstStyle/>
        <a:p>
          <a:r>
            <a:rPr lang="da-DK" dirty="0" smtClean="0"/>
            <a:t>32000</a:t>
          </a:r>
          <a:endParaRPr lang="en-GB" dirty="0"/>
        </a:p>
      </dgm:t>
    </dgm:pt>
    <dgm:pt modelId="{79D9BE84-1CD5-49A4-B2B3-EDE8D5B8B81C}" type="parTrans" cxnId="{CD8C6275-F335-44D1-9F57-A2427133064D}">
      <dgm:prSet/>
      <dgm:spPr/>
      <dgm:t>
        <a:bodyPr/>
        <a:lstStyle/>
        <a:p>
          <a:endParaRPr lang="en-GB"/>
        </a:p>
      </dgm:t>
    </dgm:pt>
    <dgm:pt modelId="{B9DD9F17-8CA7-42D6-A5B7-6206B9B905F6}" type="sibTrans" cxnId="{CD8C6275-F335-44D1-9F57-A2427133064D}">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3">
        <dgm:presLayoutVars>
          <dgm:bulletEnabled val="1"/>
        </dgm:presLayoutVars>
      </dgm:prSet>
      <dgm:spPr/>
      <dgm:t>
        <a:bodyPr/>
        <a:lstStyle/>
        <a:p>
          <a:endParaRPr lang="en-GB"/>
        </a:p>
      </dgm:t>
    </dgm:pt>
    <dgm:pt modelId="{93FD1901-5C7E-4FA6-B48B-904B8C5C3E5D}" type="pres">
      <dgm:prSet presAssocID="{D1BD8128-A69A-45EE-B57C-812E177C2D70}" presName="sibTrans" presStyleCnt="0"/>
      <dgm:spPr/>
    </dgm:pt>
    <dgm:pt modelId="{D48C9A5E-A3ED-48E4-9DA3-7D7825480F8D}" type="pres">
      <dgm:prSet presAssocID="{D3FA1722-3E0B-4905-9719-4F27F85A63B5}" presName="textNode" presStyleLbl="node1" presStyleIdx="1" presStyleCnt="3">
        <dgm:presLayoutVars>
          <dgm:bulletEnabled val="1"/>
        </dgm:presLayoutVars>
      </dgm:prSet>
      <dgm:spPr/>
      <dgm:t>
        <a:bodyPr/>
        <a:lstStyle/>
        <a:p>
          <a:endParaRPr lang="en-GB"/>
        </a:p>
      </dgm:t>
    </dgm:pt>
    <dgm:pt modelId="{483E8A7D-7CBC-47A0-83EE-5B2B6C106E0B}" type="pres">
      <dgm:prSet presAssocID="{F5A7C6BD-4BD1-46C4-9CBC-0CCBD7B7033A}" presName="sibTrans" presStyleCnt="0"/>
      <dgm:spPr/>
    </dgm:pt>
    <dgm:pt modelId="{8228062D-F15F-41D4-87A8-EA2A3DB78F0D}" type="pres">
      <dgm:prSet presAssocID="{84BC7D1A-D0DC-4475-BAB0-DF06AE5DF209}" presName="textNode" presStyleLbl="node1" presStyleIdx="2" presStyleCnt="3">
        <dgm:presLayoutVars>
          <dgm:bulletEnabled val="1"/>
        </dgm:presLayoutVars>
      </dgm:prSet>
      <dgm:spPr/>
      <dgm:t>
        <a:bodyPr/>
        <a:lstStyle/>
        <a:p>
          <a:endParaRPr lang="en-GB"/>
        </a:p>
      </dgm:t>
    </dgm:pt>
  </dgm:ptLst>
  <dgm:cxnLst>
    <dgm:cxn modelId="{C98F52B6-6C50-4ACB-9250-2E4257CD43DE}" type="presOf" srcId="{6E000D95-5AD7-475C-BBDF-501E9E33B3FD}" destId="{C5686900-4925-4512-AD59-D3FD478D79E2}" srcOrd="0" destOrd="0" presId="urn:microsoft.com/office/officeart/2005/8/layout/hProcess9"/>
    <dgm:cxn modelId="{EF9E88D9-F3BE-4B1C-BA54-DBDAF32317CC}" type="presOf" srcId="{84BC7D1A-D0DC-4475-BAB0-DF06AE5DF209}" destId="{8228062D-F15F-41D4-87A8-EA2A3DB78F0D}" srcOrd="0" destOrd="0" presId="urn:microsoft.com/office/officeart/2005/8/layout/hProcess9"/>
    <dgm:cxn modelId="{7A7F7C8E-85D2-4EDB-BB5D-B5A232F99039}" srcId="{E6467E34-1785-493B-B77F-509F1C5067F1}" destId="{6E000D95-5AD7-475C-BBDF-501E9E33B3FD}" srcOrd="0" destOrd="0" parTransId="{6A5066C5-2FA4-4E9E-9071-330A12444621}" sibTransId="{D1BD8128-A69A-45EE-B57C-812E177C2D70}"/>
    <dgm:cxn modelId="{CD8C6275-F335-44D1-9F57-A2427133064D}" srcId="{E6467E34-1785-493B-B77F-509F1C5067F1}" destId="{84BC7D1A-D0DC-4475-BAB0-DF06AE5DF209}" srcOrd="2" destOrd="0" parTransId="{79D9BE84-1CD5-49A4-B2B3-EDE8D5B8B81C}" sibTransId="{B9DD9F17-8CA7-42D6-A5B7-6206B9B905F6}"/>
    <dgm:cxn modelId="{CFC68FE3-7CA1-4C97-A907-10121EFADD38}" type="presOf" srcId="{D3FA1722-3E0B-4905-9719-4F27F85A63B5}" destId="{D48C9A5E-A3ED-48E4-9DA3-7D7825480F8D}" srcOrd="0" destOrd="0" presId="urn:microsoft.com/office/officeart/2005/8/layout/hProcess9"/>
    <dgm:cxn modelId="{F5D83D91-A01D-4CFC-AC0F-AAE3EEEE99C9}" srcId="{E6467E34-1785-493B-B77F-509F1C5067F1}" destId="{D3FA1722-3E0B-4905-9719-4F27F85A63B5}" srcOrd="1" destOrd="0" parTransId="{0E275A86-B7BE-4749-B03B-819C5303034F}" sibTransId="{F5A7C6BD-4BD1-46C4-9CBC-0CCBD7B7033A}"/>
    <dgm:cxn modelId="{04F3062D-1A7F-4C74-A41B-C5F735C2F981}" type="presOf" srcId="{E6467E34-1785-493B-B77F-509F1C5067F1}" destId="{21104FC5-045C-4C31-BACE-4F06EAE51D8E}" srcOrd="0" destOrd="0" presId="urn:microsoft.com/office/officeart/2005/8/layout/hProcess9"/>
    <dgm:cxn modelId="{6642E000-C2AF-4E46-9FA7-0A01CA4A5376}" type="presParOf" srcId="{21104FC5-045C-4C31-BACE-4F06EAE51D8E}" destId="{6A5D5770-A0F5-47F2-A0AA-5EC6D1370EA9}" srcOrd="0" destOrd="0" presId="urn:microsoft.com/office/officeart/2005/8/layout/hProcess9"/>
    <dgm:cxn modelId="{3B37613D-26C9-45A9-A124-1C0B7D4083AE}" type="presParOf" srcId="{21104FC5-045C-4C31-BACE-4F06EAE51D8E}" destId="{270B88B3-B083-4854-8689-C0C428655C30}" srcOrd="1" destOrd="0" presId="urn:microsoft.com/office/officeart/2005/8/layout/hProcess9"/>
    <dgm:cxn modelId="{D9A2F4D5-A71C-42E9-9BDF-6DE2A59A77AB}" type="presParOf" srcId="{270B88B3-B083-4854-8689-C0C428655C30}" destId="{C5686900-4925-4512-AD59-D3FD478D79E2}" srcOrd="0" destOrd="0" presId="urn:microsoft.com/office/officeart/2005/8/layout/hProcess9"/>
    <dgm:cxn modelId="{D761FC02-09BB-442A-90E5-2B6A56806212}" type="presParOf" srcId="{270B88B3-B083-4854-8689-C0C428655C30}" destId="{93FD1901-5C7E-4FA6-B48B-904B8C5C3E5D}" srcOrd="1" destOrd="0" presId="urn:microsoft.com/office/officeart/2005/8/layout/hProcess9"/>
    <dgm:cxn modelId="{D84A76F6-26FB-4122-A58B-D62AC341B99F}" type="presParOf" srcId="{270B88B3-B083-4854-8689-C0C428655C30}" destId="{D48C9A5E-A3ED-48E4-9DA3-7D7825480F8D}" srcOrd="2" destOrd="0" presId="urn:microsoft.com/office/officeart/2005/8/layout/hProcess9"/>
    <dgm:cxn modelId="{06F544F4-55D7-4AA1-B6DF-4D172C9C2B1B}" type="presParOf" srcId="{270B88B3-B083-4854-8689-C0C428655C30}" destId="{483E8A7D-7CBC-47A0-83EE-5B2B6C106E0B}" srcOrd="3" destOrd="0" presId="urn:microsoft.com/office/officeart/2005/8/layout/hProcess9"/>
    <dgm:cxn modelId="{91118354-42A7-4D5B-80F4-870634581FB0}" type="presParOf" srcId="{270B88B3-B083-4854-8689-C0C428655C30}" destId="{8228062D-F15F-41D4-87A8-EA2A3DB78F0D}"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smtClean="0"/>
            <a:t>SCCM</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D3FA1722-3E0B-4905-9719-4F27F85A63B5}">
      <dgm:prSet phldrT="[Text]"/>
      <dgm:spPr>
        <a:solidFill>
          <a:schemeClr val="bg2">
            <a:lumMod val="60000"/>
            <a:lumOff val="40000"/>
          </a:schemeClr>
        </a:solidFill>
      </dgm:spPr>
      <dgm:t>
        <a:bodyPr/>
        <a:lstStyle/>
        <a:p>
          <a:r>
            <a:rPr lang="da-DK" dirty="0" smtClean="0"/>
            <a:t>27000</a:t>
          </a:r>
          <a:endParaRPr lang="en-GB" dirty="0"/>
        </a:p>
      </dgm:t>
    </dgm:pt>
    <dgm:pt modelId="{0E275A86-B7BE-4749-B03B-819C5303034F}" type="parTrans" cxnId="{F5D83D91-A01D-4CFC-AC0F-AAE3EEEE99C9}">
      <dgm:prSet/>
      <dgm:spPr/>
      <dgm:t>
        <a:bodyPr/>
        <a:lstStyle/>
        <a:p>
          <a:endParaRPr lang="en-GB"/>
        </a:p>
      </dgm:t>
    </dgm:pt>
    <dgm:pt modelId="{F5A7C6BD-4BD1-46C4-9CBC-0CCBD7B7033A}" type="sibTrans" cxnId="{F5D83D91-A01D-4CFC-AC0F-AAE3EEEE99C9}">
      <dgm:prSet/>
      <dgm:spPr/>
      <dgm:t>
        <a:bodyPr/>
        <a:lstStyle/>
        <a:p>
          <a:endParaRPr lang="en-GB"/>
        </a:p>
      </dgm:t>
    </dgm:pt>
    <dgm:pt modelId="{84BC7D1A-D0DC-4475-BAB0-DF06AE5DF209}">
      <dgm:prSet phldrT="[Text]"/>
      <dgm:spPr>
        <a:solidFill>
          <a:schemeClr val="accent4">
            <a:lumMod val="60000"/>
            <a:lumOff val="40000"/>
          </a:schemeClr>
        </a:solidFill>
      </dgm:spPr>
      <dgm:t>
        <a:bodyPr/>
        <a:lstStyle/>
        <a:p>
          <a:r>
            <a:rPr lang="da-DK" dirty="0" smtClean="0"/>
            <a:t>49000</a:t>
          </a:r>
          <a:endParaRPr lang="en-GB" dirty="0"/>
        </a:p>
      </dgm:t>
    </dgm:pt>
    <dgm:pt modelId="{79D9BE84-1CD5-49A4-B2B3-EDE8D5B8B81C}" type="parTrans" cxnId="{CD8C6275-F335-44D1-9F57-A2427133064D}">
      <dgm:prSet/>
      <dgm:spPr/>
      <dgm:t>
        <a:bodyPr/>
        <a:lstStyle/>
        <a:p>
          <a:endParaRPr lang="en-GB"/>
        </a:p>
      </dgm:t>
    </dgm:pt>
    <dgm:pt modelId="{B9DD9F17-8CA7-42D6-A5B7-6206B9B905F6}" type="sibTrans" cxnId="{CD8C6275-F335-44D1-9F57-A2427133064D}">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3">
        <dgm:presLayoutVars>
          <dgm:bulletEnabled val="1"/>
        </dgm:presLayoutVars>
      </dgm:prSet>
      <dgm:spPr/>
      <dgm:t>
        <a:bodyPr/>
        <a:lstStyle/>
        <a:p>
          <a:endParaRPr lang="en-GB"/>
        </a:p>
      </dgm:t>
    </dgm:pt>
    <dgm:pt modelId="{93FD1901-5C7E-4FA6-B48B-904B8C5C3E5D}" type="pres">
      <dgm:prSet presAssocID="{D1BD8128-A69A-45EE-B57C-812E177C2D70}" presName="sibTrans" presStyleCnt="0"/>
      <dgm:spPr/>
    </dgm:pt>
    <dgm:pt modelId="{D48C9A5E-A3ED-48E4-9DA3-7D7825480F8D}" type="pres">
      <dgm:prSet presAssocID="{D3FA1722-3E0B-4905-9719-4F27F85A63B5}" presName="textNode" presStyleLbl="node1" presStyleIdx="1" presStyleCnt="3">
        <dgm:presLayoutVars>
          <dgm:bulletEnabled val="1"/>
        </dgm:presLayoutVars>
      </dgm:prSet>
      <dgm:spPr/>
      <dgm:t>
        <a:bodyPr/>
        <a:lstStyle/>
        <a:p>
          <a:endParaRPr lang="en-GB"/>
        </a:p>
      </dgm:t>
    </dgm:pt>
    <dgm:pt modelId="{483E8A7D-7CBC-47A0-83EE-5B2B6C106E0B}" type="pres">
      <dgm:prSet presAssocID="{F5A7C6BD-4BD1-46C4-9CBC-0CCBD7B7033A}" presName="sibTrans" presStyleCnt="0"/>
      <dgm:spPr/>
    </dgm:pt>
    <dgm:pt modelId="{8228062D-F15F-41D4-87A8-EA2A3DB78F0D}" type="pres">
      <dgm:prSet presAssocID="{84BC7D1A-D0DC-4475-BAB0-DF06AE5DF209}" presName="textNode" presStyleLbl="node1" presStyleIdx="2" presStyleCnt="3">
        <dgm:presLayoutVars>
          <dgm:bulletEnabled val="1"/>
        </dgm:presLayoutVars>
      </dgm:prSet>
      <dgm:spPr/>
      <dgm:t>
        <a:bodyPr/>
        <a:lstStyle/>
        <a:p>
          <a:endParaRPr lang="en-GB"/>
        </a:p>
      </dgm:t>
    </dgm:pt>
  </dgm:ptLst>
  <dgm:cxnLst>
    <dgm:cxn modelId="{7A7F7C8E-85D2-4EDB-BB5D-B5A232F99039}" srcId="{E6467E34-1785-493B-B77F-509F1C5067F1}" destId="{6E000D95-5AD7-475C-BBDF-501E9E33B3FD}" srcOrd="0" destOrd="0" parTransId="{6A5066C5-2FA4-4E9E-9071-330A12444621}" sibTransId="{D1BD8128-A69A-45EE-B57C-812E177C2D70}"/>
    <dgm:cxn modelId="{CD8C6275-F335-44D1-9F57-A2427133064D}" srcId="{E6467E34-1785-493B-B77F-509F1C5067F1}" destId="{84BC7D1A-D0DC-4475-BAB0-DF06AE5DF209}" srcOrd="2" destOrd="0" parTransId="{79D9BE84-1CD5-49A4-B2B3-EDE8D5B8B81C}" sibTransId="{B9DD9F17-8CA7-42D6-A5B7-6206B9B905F6}"/>
    <dgm:cxn modelId="{B376CB58-266A-4FBD-8E74-3EF6F819AC7E}" type="presOf" srcId="{D3FA1722-3E0B-4905-9719-4F27F85A63B5}" destId="{D48C9A5E-A3ED-48E4-9DA3-7D7825480F8D}" srcOrd="0" destOrd="0" presId="urn:microsoft.com/office/officeart/2005/8/layout/hProcess9"/>
    <dgm:cxn modelId="{772F798B-FF83-4174-B826-65F656573F88}" type="presOf" srcId="{E6467E34-1785-493B-B77F-509F1C5067F1}" destId="{21104FC5-045C-4C31-BACE-4F06EAE51D8E}" srcOrd="0" destOrd="0" presId="urn:microsoft.com/office/officeart/2005/8/layout/hProcess9"/>
    <dgm:cxn modelId="{2D8C1030-9AB2-441F-AD3E-259ABB0E73EB}" type="presOf" srcId="{84BC7D1A-D0DC-4475-BAB0-DF06AE5DF209}" destId="{8228062D-F15F-41D4-87A8-EA2A3DB78F0D}" srcOrd="0" destOrd="0" presId="urn:microsoft.com/office/officeart/2005/8/layout/hProcess9"/>
    <dgm:cxn modelId="{F5D83D91-A01D-4CFC-AC0F-AAE3EEEE99C9}" srcId="{E6467E34-1785-493B-B77F-509F1C5067F1}" destId="{D3FA1722-3E0B-4905-9719-4F27F85A63B5}" srcOrd="1" destOrd="0" parTransId="{0E275A86-B7BE-4749-B03B-819C5303034F}" sibTransId="{F5A7C6BD-4BD1-46C4-9CBC-0CCBD7B7033A}"/>
    <dgm:cxn modelId="{E78E1E9B-3746-4B26-8FBB-F7FAB29CF77E}" type="presOf" srcId="{6E000D95-5AD7-475C-BBDF-501E9E33B3FD}" destId="{C5686900-4925-4512-AD59-D3FD478D79E2}" srcOrd="0" destOrd="0" presId="urn:microsoft.com/office/officeart/2005/8/layout/hProcess9"/>
    <dgm:cxn modelId="{C3ABBD78-AB29-4077-B3A2-2764D6D50CEA}" type="presParOf" srcId="{21104FC5-045C-4C31-BACE-4F06EAE51D8E}" destId="{6A5D5770-A0F5-47F2-A0AA-5EC6D1370EA9}" srcOrd="0" destOrd="0" presId="urn:microsoft.com/office/officeart/2005/8/layout/hProcess9"/>
    <dgm:cxn modelId="{101BEA32-A901-463A-9ED4-D011C9B55BF4}" type="presParOf" srcId="{21104FC5-045C-4C31-BACE-4F06EAE51D8E}" destId="{270B88B3-B083-4854-8689-C0C428655C30}" srcOrd="1" destOrd="0" presId="urn:microsoft.com/office/officeart/2005/8/layout/hProcess9"/>
    <dgm:cxn modelId="{9BD3B769-C978-48B3-9578-A8B5A80526F2}" type="presParOf" srcId="{270B88B3-B083-4854-8689-C0C428655C30}" destId="{C5686900-4925-4512-AD59-D3FD478D79E2}" srcOrd="0" destOrd="0" presId="urn:microsoft.com/office/officeart/2005/8/layout/hProcess9"/>
    <dgm:cxn modelId="{5E4AA8B4-3299-4571-A9F9-944E1CDC5032}" type="presParOf" srcId="{270B88B3-B083-4854-8689-C0C428655C30}" destId="{93FD1901-5C7E-4FA6-B48B-904B8C5C3E5D}" srcOrd="1" destOrd="0" presId="urn:microsoft.com/office/officeart/2005/8/layout/hProcess9"/>
    <dgm:cxn modelId="{69E12A81-7473-4D47-BFAF-A66F76F4CA70}" type="presParOf" srcId="{270B88B3-B083-4854-8689-C0C428655C30}" destId="{D48C9A5E-A3ED-48E4-9DA3-7D7825480F8D}" srcOrd="2" destOrd="0" presId="urn:microsoft.com/office/officeart/2005/8/layout/hProcess9"/>
    <dgm:cxn modelId="{0C085F5E-44C4-4A83-B131-73CB3A839A24}" type="presParOf" srcId="{270B88B3-B083-4854-8689-C0C428655C30}" destId="{483E8A7D-7CBC-47A0-83EE-5B2B6C106E0B}" srcOrd="3" destOrd="0" presId="urn:microsoft.com/office/officeart/2005/8/layout/hProcess9"/>
    <dgm:cxn modelId="{93B92C19-D074-40C9-92C5-1363696324CA}" type="presParOf" srcId="{270B88B3-B083-4854-8689-C0C428655C30}" destId="{8228062D-F15F-41D4-87A8-EA2A3DB78F0D}" srcOrd="4"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smtClean="0"/>
            <a:t>NP in. ADDM</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D3FA1722-3E0B-4905-9719-4F27F85A63B5}">
      <dgm:prSet phldrT="[Text]"/>
      <dgm:spPr>
        <a:solidFill>
          <a:schemeClr val="bg2">
            <a:lumMod val="60000"/>
            <a:lumOff val="40000"/>
          </a:schemeClr>
        </a:solidFill>
      </dgm:spPr>
      <dgm:t>
        <a:bodyPr/>
        <a:lstStyle/>
        <a:p>
          <a:r>
            <a:rPr lang="da-DK" dirty="0" smtClean="0"/>
            <a:t>125000</a:t>
          </a:r>
          <a:endParaRPr lang="en-GB" dirty="0"/>
        </a:p>
      </dgm:t>
    </dgm:pt>
    <dgm:pt modelId="{0E275A86-B7BE-4749-B03B-819C5303034F}" type="parTrans" cxnId="{F5D83D91-A01D-4CFC-AC0F-AAE3EEEE99C9}">
      <dgm:prSet/>
      <dgm:spPr/>
      <dgm:t>
        <a:bodyPr/>
        <a:lstStyle/>
        <a:p>
          <a:endParaRPr lang="en-GB"/>
        </a:p>
      </dgm:t>
    </dgm:pt>
    <dgm:pt modelId="{F5A7C6BD-4BD1-46C4-9CBC-0CCBD7B7033A}" type="sibTrans" cxnId="{F5D83D91-A01D-4CFC-AC0F-AAE3EEEE99C9}">
      <dgm:prSet/>
      <dgm:spPr/>
      <dgm:t>
        <a:bodyPr/>
        <a:lstStyle/>
        <a:p>
          <a:endParaRPr lang="en-GB"/>
        </a:p>
      </dgm:t>
    </dgm:pt>
    <dgm:pt modelId="{84BC7D1A-D0DC-4475-BAB0-DF06AE5DF209}">
      <dgm:prSet phldrT="[Text]"/>
      <dgm:spPr>
        <a:solidFill>
          <a:schemeClr val="accent4">
            <a:lumMod val="60000"/>
            <a:lumOff val="40000"/>
          </a:schemeClr>
        </a:solidFill>
      </dgm:spPr>
      <dgm:t>
        <a:bodyPr/>
        <a:lstStyle/>
        <a:p>
          <a:r>
            <a:rPr lang="da-DK" dirty="0" smtClean="0"/>
            <a:t>1 mil.</a:t>
          </a:r>
          <a:endParaRPr lang="en-GB" dirty="0"/>
        </a:p>
      </dgm:t>
    </dgm:pt>
    <dgm:pt modelId="{79D9BE84-1CD5-49A4-B2B3-EDE8D5B8B81C}" type="parTrans" cxnId="{CD8C6275-F335-44D1-9F57-A2427133064D}">
      <dgm:prSet/>
      <dgm:spPr/>
      <dgm:t>
        <a:bodyPr/>
        <a:lstStyle/>
        <a:p>
          <a:endParaRPr lang="en-GB"/>
        </a:p>
      </dgm:t>
    </dgm:pt>
    <dgm:pt modelId="{B9DD9F17-8CA7-42D6-A5B7-6206B9B905F6}" type="sibTrans" cxnId="{CD8C6275-F335-44D1-9F57-A2427133064D}">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3">
        <dgm:presLayoutVars>
          <dgm:bulletEnabled val="1"/>
        </dgm:presLayoutVars>
      </dgm:prSet>
      <dgm:spPr/>
      <dgm:t>
        <a:bodyPr/>
        <a:lstStyle/>
        <a:p>
          <a:endParaRPr lang="en-GB"/>
        </a:p>
      </dgm:t>
    </dgm:pt>
    <dgm:pt modelId="{93FD1901-5C7E-4FA6-B48B-904B8C5C3E5D}" type="pres">
      <dgm:prSet presAssocID="{D1BD8128-A69A-45EE-B57C-812E177C2D70}" presName="sibTrans" presStyleCnt="0"/>
      <dgm:spPr/>
    </dgm:pt>
    <dgm:pt modelId="{D48C9A5E-A3ED-48E4-9DA3-7D7825480F8D}" type="pres">
      <dgm:prSet presAssocID="{D3FA1722-3E0B-4905-9719-4F27F85A63B5}" presName="textNode" presStyleLbl="node1" presStyleIdx="1" presStyleCnt="3">
        <dgm:presLayoutVars>
          <dgm:bulletEnabled val="1"/>
        </dgm:presLayoutVars>
      </dgm:prSet>
      <dgm:spPr/>
      <dgm:t>
        <a:bodyPr/>
        <a:lstStyle/>
        <a:p>
          <a:endParaRPr lang="en-GB"/>
        </a:p>
      </dgm:t>
    </dgm:pt>
    <dgm:pt modelId="{483E8A7D-7CBC-47A0-83EE-5B2B6C106E0B}" type="pres">
      <dgm:prSet presAssocID="{F5A7C6BD-4BD1-46C4-9CBC-0CCBD7B7033A}" presName="sibTrans" presStyleCnt="0"/>
      <dgm:spPr/>
    </dgm:pt>
    <dgm:pt modelId="{8228062D-F15F-41D4-87A8-EA2A3DB78F0D}" type="pres">
      <dgm:prSet presAssocID="{84BC7D1A-D0DC-4475-BAB0-DF06AE5DF209}" presName="textNode" presStyleLbl="node1" presStyleIdx="2" presStyleCnt="3">
        <dgm:presLayoutVars>
          <dgm:bulletEnabled val="1"/>
        </dgm:presLayoutVars>
      </dgm:prSet>
      <dgm:spPr/>
      <dgm:t>
        <a:bodyPr/>
        <a:lstStyle/>
        <a:p>
          <a:endParaRPr lang="en-GB"/>
        </a:p>
      </dgm:t>
    </dgm:pt>
  </dgm:ptLst>
  <dgm:cxnLst>
    <dgm:cxn modelId="{7A7F7C8E-85D2-4EDB-BB5D-B5A232F99039}" srcId="{E6467E34-1785-493B-B77F-509F1C5067F1}" destId="{6E000D95-5AD7-475C-BBDF-501E9E33B3FD}" srcOrd="0" destOrd="0" parTransId="{6A5066C5-2FA4-4E9E-9071-330A12444621}" sibTransId="{D1BD8128-A69A-45EE-B57C-812E177C2D70}"/>
    <dgm:cxn modelId="{CD8C6275-F335-44D1-9F57-A2427133064D}" srcId="{E6467E34-1785-493B-B77F-509F1C5067F1}" destId="{84BC7D1A-D0DC-4475-BAB0-DF06AE5DF209}" srcOrd="2" destOrd="0" parTransId="{79D9BE84-1CD5-49A4-B2B3-EDE8D5B8B81C}" sibTransId="{B9DD9F17-8CA7-42D6-A5B7-6206B9B905F6}"/>
    <dgm:cxn modelId="{EAABC0BF-A2D5-469A-9A50-B5CC4276EFC0}" type="presOf" srcId="{84BC7D1A-D0DC-4475-BAB0-DF06AE5DF209}" destId="{8228062D-F15F-41D4-87A8-EA2A3DB78F0D}" srcOrd="0" destOrd="0" presId="urn:microsoft.com/office/officeart/2005/8/layout/hProcess9"/>
    <dgm:cxn modelId="{4D3E3211-B1C4-4DC5-AABE-6D94946766AC}" type="presOf" srcId="{6E000D95-5AD7-475C-BBDF-501E9E33B3FD}" destId="{C5686900-4925-4512-AD59-D3FD478D79E2}" srcOrd="0" destOrd="0" presId="urn:microsoft.com/office/officeart/2005/8/layout/hProcess9"/>
    <dgm:cxn modelId="{2843E484-0C4A-4375-BB55-5A8868BA2368}" type="presOf" srcId="{D3FA1722-3E0B-4905-9719-4F27F85A63B5}" destId="{D48C9A5E-A3ED-48E4-9DA3-7D7825480F8D}" srcOrd="0" destOrd="0" presId="urn:microsoft.com/office/officeart/2005/8/layout/hProcess9"/>
    <dgm:cxn modelId="{F5D83D91-A01D-4CFC-AC0F-AAE3EEEE99C9}" srcId="{E6467E34-1785-493B-B77F-509F1C5067F1}" destId="{D3FA1722-3E0B-4905-9719-4F27F85A63B5}" srcOrd="1" destOrd="0" parTransId="{0E275A86-B7BE-4749-B03B-819C5303034F}" sibTransId="{F5A7C6BD-4BD1-46C4-9CBC-0CCBD7B7033A}"/>
    <dgm:cxn modelId="{4A1E7C5F-EF47-488F-AF62-53F2C02FE8D9}" type="presOf" srcId="{E6467E34-1785-493B-B77F-509F1C5067F1}" destId="{21104FC5-045C-4C31-BACE-4F06EAE51D8E}" srcOrd="0" destOrd="0" presId="urn:microsoft.com/office/officeart/2005/8/layout/hProcess9"/>
    <dgm:cxn modelId="{E242FB0D-BDC7-45F5-8CDE-3DCC8550D105}" type="presParOf" srcId="{21104FC5-045C-4C31-BACE-4F06EAE51D8E}" destId="{6A5D5770-A0F5-47F2-A0AA-5EC6D1370EA9}" srcOrd="0" destOrd="0" presId="urn:microsoft.com/office/officeart/2005/8/layout/hProcess9"/>
    <dgm:cxn modelId="{8B61E512-ED08-414C-8D7A-54C1F1EB92B9}" type="presParOf" srcId="{21104FC5-045C-4C31-BACE-4F06EAE51D8E}" destId="{270B88B3-B083-4854-8689-C0C428655C30}" srcOrd="1" destOrd="0" presId="urn:microsoft.com/office/officeart/2005/8/layout/hProcess9"/>
    <dgm:cxn modelId="{67FF1A28-F766-4946-99BE-36513F293571}" type="presParOf" srcId="{270B88B3-B083-4854-8689-C0C428655C30}" destId="{C5686900-4925-4512-AD59-D3FD478D79E2}" srcOrd="0" destOrd="0" presId="urn:microsoft.com/office/officeart/2005/8/layout/hProcess9"/>
    <dgm:cxn modelId="{29760B27-CF5A-47FC-9AF1-4745B1E7F83A}" type="presParOf" srcId="{270B88B3-B083-4854-8689-C0C428655C30}" destId="{93FD1901-5C7E-4FA6-B48B-904B8C5C3E5D}" srcOrd="1" destOrd="0" presId="urn:microsoft.com/office/officeart/2005/8/layout/hProcess9"/>
    <dgm:cxn modelId="{47A0E393-0560-4B70-9C95-54BC00A7AEC8}" type="presParOf" srcId="{270B88B3-B083-4854-8689-C0C428655C30}" destId="{D48C9A5E-A3ED-48E4-9DA3-7D7825480F8D}" srcOrd="2" destOrd="0" presId="urn:microsoft.com/office/officeart/2005/8/layout/hProcess9"/>
    <dgm:cxn modelId="{01B0DC05-010E-4471-93D1-B57000B85970}" type="presParOf" srcId="{270B88B3-B083-4854-8689-C0C428655C30}" destId="{483E8A7D-7CBC-47A0-83EE-5B2B6C106E0B}" srcOrd="3" destOrd="0" presId="urn:microsoft.com/office/officeart/2005/8/layout/hProcess9"/>
    <dgm:cxn modelId="{0AF63265-96F3-4E9A-BD4B-41C176EBB701}" type="presParOf" srcId="{270B88B3-B083-4854-8689-C0C428655C30}" destId="{8228062D-F15F-41D4-87A8-EA2A3DB78F0D}" srcOrd="4"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smtClean="0"/>
            <a:t>DCO, </a:t>
          </a:r>
          <a:r>
            <a:rPr lang="da-DK" dirty="0" err="1" smtClean="0"/>
            <a:t>Pentaho</a:t>
          </a:r>
          <a:r>
            <a:rPr lang="da-DK" dirty="0" smtClean="0"/>
            <a:t> Batch</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D3FA1722-3E0B-4905-9719-4F27F85A63B5}">
      <dgm:prSet phldrT="[Text]"/>
      <dgm:spPr>
        <a:solidFill>
          <a:schemeClr val="bg2">
            <a:lumMod val="60000"/>
            <a:lumOff val="40000"/>
          </a:schemeClr>
        </a:solidFill>
      </dgm:spPr>
      <dgm:t>
        <a:bodyPr/>
        <a:lstStyle/>
        <a:p>
          <a:r>
            <a:rPr lang="da-DK" dirty="0" smtClean="0"/>
            <a:t>146000</a:t>
          </a:r>
          <a:endParaRPr lang="en-GB" dirty="0"/>
        </a:p>
      </dgm:t>
    </dgm:pt>
    <dgm:pt modelId="{0E275A86-B7BE-4749-B03B-819C5303034F}" type="parTrans" cxnId="{F5D83D91-A01D-4CFC-AC0F-AAE3EEEE99C9}">
      <dgm:prSet/>
      <dgm:spPr/>
      <dgm:t>
        <a:bodyPr/>
        <a:lstStyle/>
        <a:p>
          <a:endParaRPr lang="en-GB"/>
        </a:p>
      </dgm:t>
    </dgm:pt>
    <dgm:pt modelId="{F5A7C6BD-4BD1-46C4-9CBC-0CCBD7B7033A}" type="sibTrans" cxnId="{F5D83D91-A01D-4CFC-AC0F-AAE3EEEE99C9}">
      <dgm:prSet/>
      <dgm:spPr/>
      <dgm:t>
        <a:bodyPr/>
        <a:lstStyle/>
        <a:p>
          <a:endParaRPr lang="en-GB"/>
        </a:p>
      </dgm:t>
    </dgm:pt>
    <dgm:pt modelId="{84BC7D1A-D0DC-4475-BAB0-DF06AE5DF209}">
      <dgm:prSet phldrT="[Text]"/>
      <dgm:spPr>
        <a:solidFill>
          <a:schemeClr val="accent4">
            <a:lumMod val="60000"/>
            <a:lumOff val="40000"/>
          </a:schemeClr>
        </a:solidFill>
      </dgm:spPr>
      <dgm:t>
        <a:bodyPr/>
        <a:lstStyle/>
        <a:p>
          <a:r>
            <a:rPr lang="da-DK" dirty="0" smtClean="0"/>
            <a:t>1.7 mil.</a:t>
          </a:r>
          <a:endParaRPr lang="en-GB" dirty="0"/>
        </a:p>
      </dgm:t>
    </dgm:pt>
    <dgm:pt modelId="{79D9BE84-1CD5-49A4-B2B3-EDE8D5B8B81C}" type="parTrans" cxnId="{CD8C6275-F335-44D1-9F57-A2427133064D}">
      <dgm:prSet/>
      <dgm:spPr/>
      <dgm:t>
        <a:bodyPr/>
        <a:lstStyle/>
        <a:p>
          <a:endParaRPr lang="en-GB"/>
        </a:p>
      </dgm:t>
    </dgm:pt>
    <dgm:pt modelId="{B9DD9F17-8CA7-42D6-A5B7-6206B9B905F6}" type="sibTrans" cxnId="{CD8C6275-F335-44D1-9F57-A2427133064D}">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3">
        <dgm:presLayoutVars>
          <dgm:bulletEnabled val="1"/>
        </dgm:presLayoutVars>
      </dgm:prSet>
      <dgm:spPr/>
      <dgm:t>
        <a:bodyPr/>
        <a:lstStyle/>
        <a:p>
          <a:endParaRPr lang="en-GB"/>
        </a:p>
      </dgm:t>
    </dgm:pt>
    <dgm:pt modelId="{93FD1901-5C7E-4FA6-B48B-904B8C5C3E5D}" type="pres">
      <dgm:prSet presAssocID="{D1BD8128-A69A-45EE-B57C-812E177C2D70}" presName="sibTrans" presStyleCnt="0"/>
      <dgm:spPr/>
    </dgm:pt>
    <dgm:pt modelId="{D48C9A5E-A3ED-48E4-9DA3-7D7825480F8D}" type="pres">
      <dgm:prSet presAssocID="{D3FA1722-3E0B-4905-9719-4F27F85A63B5}" presName="textNode" presStyleLbl="node1" presStyleIdx="1" presStyleCnt="3">
        <dgm:presLayoutVars>
          <dgm:bulletEnabled val="1"/>
        </dgm:presLayoutVars>
      </dgm:prSet>
      <dgm:spPr/>
      <dgm:t>
        <a:bodyPr/>
        <a:lstStyle/>
        <a:p>
          <a:endParaRPr lang="en-GB"/>
        </a:p>
      </dgm:t>
    </dgm:pt>
    <dgm:pt modelId="{483E8A7D-7CBC-47A0-83EE-5B2B6C106E0B}" type="pres">
      <dgm:prSet presAssocID="{F5A7C6BD-4BD1-46C4-9CBC-0CCBD7B7033A}" presName="sibTrans" presStyleCnt="0"/>
      <dgm:spPr/>
    </dgm:pt>
    <dgm:pt modelId="{8228062D-F15F-41D4-87A8-EA2A3DB78F0D}" type="pres">
      <dgm:prSet presAssocID="{84BC7D1A-D0DC-4475-BAB0-DF06AE5DF209}" presName="textNode" presStyleLbl="node1" presStyleIdx="2" presStyleCnt="3">
        <dgm:presLayoutVars>
          <dgm:bulletEnabled val="1"/>
        </dgm:presLayoutVars>
      </dgm:prSet>
      <dgm:spPr/>
      <dgm:t>
        <a:bodyPr/>
        <a:lstStyle/>
        <a:p>
          <a:endParaRPr lang="en-GB"/>
        </a:p>
      </dgm:t>
    </dgm:pt>
  </dgm:ptLst>
  <dgm:cxnLst>
    <dgm:cxn modelId="{7A7F7C8E-85D2-4EDB-BB5D-B5A232F99039}" srcId="{E6467E34-1785-493B-B77F-509F1C5067F1}" destId="{6E000D95-5AD7-475C-BBDF-501E9E33B3FD}" srcOrd="0" destOrd="0" parTransId="{6A5066C5-2FA4-4E9E-9071-330A12444621}" sibTransId="{D1BD8128-A69A-45EE-B57C-812E177C2D70}"/>
    <dgm:cxn modelId="{CD8C6275-F335-44D1-9F57-A2427133064D}" srcId="{E6467E34-1785-493B-B77F-509F1C5067F1}" destId="{84BC7D1A-D0DC-4475-BAB0-DF06AE5DF209}" srcOrd="2" destOrd="0" parTransId="{79D9BE84-1CD5-49A4-B2B3-EDE8D5B8B81C}" sibTransId="{B9DD9F17-8CA7-42D6-A5B7-6206B9B905F6}"/>
    <dgm:cxn modelId="{89DC9947-9205-48BD-928E-82431FD91AFA}" type="presOf" srcId="{D3FA1722-3E0B-4905-9719-4F27F85A63B5}" destId="{D48C9A5E-A3ED-48E4-9DA3-7D7825480F8D}" srcOrd="0" destOrd="0" presId="urn:microsoft.com/office/officeart/2005/8/layout/hProcess9"/>
    <dgm:cxn modelId="{7CA1E83D-7EBE-4BE0-9EEB-190CE667E1F2}" type="presOf" srcId="{6E000D95-5AD7-475C-BBDF-501E9E33B3FD}" destId="{C5686900-4925-4512-AD59-D3FD478D79E2}" srcOrd="0" destOrd="0" presId="urn:microsoft.com/office/officeart/2005/8/layout/hProcess9"/>
    <dgm:cxn modelId="{7F7A9FEA-EA1E-4F48-9472-53BDB6551C25}" type="presOf" srcId="{84BC7D1A-D0DC-4475-BAB0-DF06AE5DF209}" destId="{8228062D-F15F-41D4-87A8-EA2A3DB78F0D}" srcOrd="0" destOrd="0" presId="urn:microsoft.com/office/officeart/2005/8/layout/hProcess9"/>
    <dgm:cxn modelId="{F5D83D91-A01D-4CFC-AC0F-AAE3EEEE99C9}" srcId="{E6467E34-1785-493B-B77F-509F1C5067F1}" destId="{D3FA1722-3E0B-4905-9719-4F27F85A63B5}" srcOrd="1" destOrd="0" parTransId="{0E275A86-B7BE-4749-B03B-819C5303034F}" sibTransId="{F5A7C6BD-4BD1-46C4-9CBC-0CCBD7B7033A}"/>
    <dgm:cxn modelId="{0A750EDD-D235-4033-AB71-2C743D6C765D}" type="presOf" srcId="{E6467E34-1785-493B-B77F-509F1C5067F1}" destId="{21104FC5-045C-4C31-BACE-4F06EAE51D8E}" srcOrd="0" destOrd="0" presId="urn:microsoft.com/office/officeart/2005/8/layout/hProcess9"/>
    <dgm:cxn modelId="{61DBF50A-A8B3-4724-9C36-29A246138E47}" type="presParOf" srcId="{21104FC5-045C-4C31-BACE-4F06EAE51D8E}" destId="{6A5D5770-A0F5-47F2-A0AA-5EC6D1370EA9}" srcOrd="0" destOrd="0" presId="urn:microsoft.com/office/officeart/2005/8/layout/hProcess9"/>
    <dgm:cxn modelId="{5ACF9AB8-4819-4662-8608-C06CA55A5F8D}" type="presParOf" srcId="{21104FC5-045C-4C31-BACE-4F06EAE51D8E}" destId="{270B88B3-B083-4854-8689-C0C428655C30}" srcOrd="1" destOrd="0" presId="urn:microsoft.com/office/officeart/2005/8/layout/hProcess9"/>
    <dgm:cxn modelId="{E8293891-F464-4F30-AC6B-C6C52C20B82D}" type="presParOf" srcId="{270B88B3-B083-4854-8689-C0C428655C30}" destId="{C5686900-4925-4512-AD59-D3FD478D79E2}" srcOrd="0" destOrd="0" presId="urn:microsoft.com/office/officeart/2005/8/layout/hProcess9"/>
    <dgm:cxn modelId="{93288F37-74D4-4DA5-93A1-259C3336E2B5}" type="presParOf" srcId="{270B88B3-B083-4854-8689-C0C428655C30}" destId="{93FD1901-5C7E-4FA6-B48B-904B8C5C3E5D}" srcOrd="1" destOrd="0" presId="urn:microsoft.com/office/officeart/2005/8/layout/hProcess9"/>
    <dgm:cxn modelId="{35D475D5-AA2A-4A71-882D-B4CCAAB18ADF}" type="presParOf" srcId="{270B88B3-B083-4854-8689-C0C428655C30}" destId="{D48C9A5E-A3ED-48E4-9DA3-7D7825480F8D}" srcOrd="2" destOrd="0" presId="urn:microsoft.com/office/officeart/2005/8/layout/hProcess9"/>
    <dgm:cxn modelId="{3259C052-4ADE-4BF9-8E6A-3AEBBD29C15F}" type="presParOf" srcId="{270B88B3-B083-4854-8689-C0C428655C30}" destId="{483E8A7D-7CBC-47A0-83EE-5B2B6C106E0B}" srcOrd="3" destOrd="0" presId="urn:microsoft.com/office/officeart/2005/8/layout/hProcess9"/>
    <dgm:cxn modelId="{78212BC9-B582-491E-A364-B97B8D37DA88}" type="presParOf" srcId="{270B88B3-B083-4854-8689-C0C428655C30}" destId="{8228062D-F15F-41D4-87A8-EA2A3DB78F0D}" srcOrd="4"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smtClean="0"/>
            <a:t>Remedy</a:t>
          </a:r>
        </a:p>
        <a:p>
          <a:r>
            <a:rPr lang="da-DK" dirty="0" smtClean="0"/>
            <a:t>v2</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D3FA1722-3E0B-4905-9719-4F27F85A63B5}">
      <dgm:prSet phldrT="[Text]" custT="1"/>
      <dgm:spPr>
        <a:solidFill>
          <a:schemeClr val="bg2">
            <a:lumMod val="60000"/>
            <a:lumOff val="40000"/>
          </a:schemeClr>
        </a:solidFill>
      </dgm:spPr>
      <dgm:t>
        <a:bodyPr/>
        <a:lstStyle/>
        <a:p>
          <a:r>
            <a:rPr lang="da-DK" sz="900" dirty="0" smtClean="0"/>
            <a:t>8000</a:t>
          </a:r>
          <a:endParaRPr lang="en-GB" sz="900" dirty="0"/>
        </a:p>
      </dgm:t>
    </dgm:pt>
    <dgm:pt modelId="{0E275A86-B7BE-4749-B03B-819C5303034F}" type="parTrans" cxnId="{F5D83D91-A01D-4CFC-AC0F-AAE3EEEE99C9}">
      <dgm:prSet/>
      <dgm:spPr/>
      <dgm:t>
        <a:bodyPr/>
        <a:lstStyle/>
        <a:p>
          <a:endParaRPr lang="en-GB"/>
        </a:p>
      </dgm:t>
    </dgm:pt>
    <dgm:pt modelId="{F5A7C6BD-4BD1-46C4-9CBC-0CCBD7B7033A}" type="sibTrans" cxnId="{F5D83D91-A01D-4CFC-AC0F-AAE3EEEE99C9}">
      <dgm:prSet/>
      <dgm:spPr/>
      <dgm:t>
        <a:bodyPr/>
        <a:lstStyle/>
        <a:p>
          <a:endParaRPr lang="en-GB"/>
        </a:p>
      </dgm:t>
    </dgm:pt>
    <dgm:pt modelId="{84BC7D1A-D0DC-4475-BAB0-DF06AE5DF209}">
      <dgm:prSet phldrT="[Text]" custT="1"/>
      <dgm:spPr>
        <a:solidFill>
          <a:schemeClr val="accent4">
            <a:lumMod val="60000"/>
            <a:lumOff val="40000"/>
          </a:schemeClr>
        </a:solidFill>
      </dgm:spPr>
      <dgm:t>
        <a:bodyPr/>
        <a:lstStyle/>
        <a:p>
          <a:r>
            <a:rPr lang="da-DK" sz="900" dirty="0" smtClean="0"/>
            <a:t>12000</a:t>
          </a:r>
          <a:endParaRPr lang="en-GB" sz="900" dirty="0"/>
        </a:p>
      </dgm:t>
    </dgm:pt>
    <dgm:pt modelId="{79D9BE84-1CD5-49A4-B2B3-EDE8D5B8B81C}" type="parTrans" cxnId="{CD8C6275-F335-44D1-9F57-A2427133064D}">
      <dgm:prSet/>
      <dgm:spPr/>
      <dgm:t>
        <a:bodyPr/>
        <a:lstStyle/>
        <a:p>
          <a:endParaRPr lang="en-GB"/>
        </a:p>
      </dgm:t>
    </dgm:pt>
    <dgm:pt modelId="{B9DD9F17-8CA7-42D6-A5B7-6206B9B905F6}" type="sibTrans" cxnId="{CD8C6275-F335-44D1-9F57-A2427133064D}">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3">
        <dgm:presLayoutVars>
          <dgm:bulletEnabled val="1"/>
        </dgm:presLayoutVars>
      </dgm:prSet>
      <dgm:spPr/>
      <dgm:t>
        <a:bodyPr/>
        <a:lstStyle/>
        <a:p>
          <a:endParaRPr lang="en-GB"/>
        </a:p>
      </dgm:t>
    </dgm:pt>
    <dgm:pt modelId="{93FD1901-5C7E-4FA6-B48B-904B8C5C3E5D}" type="pres">
      <dgm:prSet presAssocID="{D1BD8128-A69A-45EE-B57C-812E177C2D70}" presName="sibTrans" presStyleCnt="0"/>
      <dgm:spPr/>
    </dgm:pt>
    <dgm:pt modelId="{D48C9A5E-A3ED-48E4-9DA3-7D7825480F8D}" type="pres">
      <dgm:prSet presAssocID="{D3FA1722-3E0B-4905-9719-4F27F85A63B5}" presName="textNode" presStyleLbl="node1" presStyleIdx="1" presStyleCnt="3">
        <dgm:presLayoutVars>
          <dgm:bulletEnabled val="1"/>
        </dgm:presLayoutVars>
      </dgm:prSet>
      <dgm:spPr/>
      <dgm:t>
        <a:bodyPr/>
        <a:lstStyle/>
        <a:p>
          <a:endParaRPr lang="en-GB"/>
        </a:p>
      </dgm:t>
    </dgm:pt>
    <dgm:pt modelId="{483E8A7D-7CBC-47A0-83EE-5B2B6C106E0B}" type="pres">
      <dgm:prSet presAssocID="{F5A7C6BD-4BD1-46C4-9CBC-0CCBD7B7033A}" presName="sibTrans" presStyleCnt="0"/>
      <dgm:spPr/>
    </dgm:pt>
    <dgm:pt modelId="{8228062D-F15F-41D4-87A8-EA2A3DB78F0D}" type="pres">
      <dgm:prSet presAssocID="{84BC7D1A-D0DC-4475-BAB0-DF06AE5DF209}" presName="textNode" presStyleLbl="node1" presStyleIdx="2" presStyleCnt="3">
        <dgm:presLayoutVars>
          <dgm:bulletEnabled val="1"/>
        </dgm:presLayoutVars>
      </dgm:prSet>
      <dgm:spPr/>
      <dgm:t>
        <a:bodyPr/>
        <a:lstStyle/>
        <a:p>
          <a:endParaRPr lang="en-GB"/>
        </a:p>
      </dgm:t>
    </dgm:pt>
  </dgm:ptLst>
  <dgm:cxnLst>
    <dgm:cxn modelId="{7A7F7C8E-85D2-4EDB-BB5D-B5A232F99039}" srcId="{E6467E34-1785-493B-B77F-509F1C5067F1}" destId="{6E000D95-5AD7-475C-BBDF-501E9E33B3FD}" srcOrd="0" destOrd="0" parTransId="{6A5066C5-2FA4-4E9E-9071-330A12444621}" sibTransId="{D1BD8128-A69A-45EE-B57C-812E177C2D70}"/>
    <dgm:cxn modelId="{CD8C6275-F335-44D1-9F57-A2427133064D}" srcId="{E6467E34-1785-493B-B77F-509F1C5067F1}" destId="{84BC7D1A-D0DC-4475-BAB0-DF06AE5DF209}" srcOrd="2" destOrd="0" parTransId="{79D9BE84-1CD5-49A4-B2B3-EDE8D5B8B81C}" sibTransId="{B9DD9F17-8CA7-42D6-A5B7-6206B9B905F6}"/>
    <dgm:cxn modelId="{A6AE5CBF-432E-4A6F-9C62-0F4B2A4A5E39}" type="presOf" srcId="{D3FA1722-3E0B-4905-9719-4F27F85A63B5}" destId="{D48C9A5E-A3ED-48E4-9DA3-7D7825480F8D}" srcOrd="0" destOrd="0" presId="urn:microsoft.com/office/officeart/2005/8/layout/hProcess9"/>
    <dgm:cxn modelId="{49B5801A-8D47-48E6-9EB3-555A9117F05E}" type="presOf" srcId="{E6467E34-1785-493B-B77F-509F1C5067F1}" destId="{21104FC5-045C-4C31-BACE-4F06EAE51D8E}" srcOrd="0" destOrd="0" presId="urn:microsoft.com/office/officeart/2005/8/layout/hProcess9"/>
    <dgm:cxn modelId="{B47AD658-5EB0-4FF3-88B3-8B615F177F0B}" type="presOf" srcId="{84BC7D1A-D0DC-4475-BAB0-DF06AE5DF209}" destId="{8228062D-F15F-41D4-87A8-EA2A3DB78F0D}" srcOrd="0" destOrd="0" presId="urn:microsoft.com/office/officeart/2005/8/layout/hProcess9"/>
    <dgm:cxn modelId="{F5D83D91-A01D-4CFC-AC0F-AAE3EEEE99C9}" srcId="{E6467E34-1785-493B-B77F-509F1C5067F1}" destId="{D3FA1722-3E0B-4905-9719-4F27F85A63B5}" srcOrd="1" destOrd="0" parTransId="{0E275A86-B7BE-4749-B03B-819C5303034F}" sibTransId="{F5A7C6BD-4BD1-46C4-9CBC-0CCBD7B7033A}"/>
    <dgm:cxn modelId="{42D84057-61CF-4C94-B958-D83CE3D628B7}" type="presOf" srcId="{6E000D95-5AD7-475C-BBDF-501E9E33B3FD}" destId="{C5686900-4925-4512-AD59-D3FD478D79E2}" srcOrd="0" destOrd="0" presId="urn:microsoft.com/office/officeart/2005/8/layout/hProcess9"/>
    <dgm:cxn modelId="{9C64D919-EB86-4714-91C8-8AE774206791}" type="presParOf" srcId="{21104FC5-045C-4C31-BACE-4F06EAE51D8E}" destId="{6A5D5770-A0F5-47F2-A0AA-5EC6D1370EA9}" srcOrd="0" destOrd="0" presId="urn:microsoft.com/office/officeart/2005/8/layout/hProcess9"/>
    <dgm:cxn modelId="{2A944B7B-1D87-43FB-B55F-7143003EE581}" type="presParOf" srcId="{21104FC5-045C-4C31-BACE-4F06EAE51D8E}" destId="{270B88B3-B083-4854-8689-C0C428655C30}" srcOrd="1" destOrd="0" presId="urn:microsoft.com/office/officeart/2005/8/layout/hProcess9"/>
    <dgm:cxn modelId="{E2CD4FA8-D9EA-4F43-9A8B-77AA025ED851}" type="presParOf" srcId="{270B88B3-B083-4854-8689-C0C428655C30}" destId="{C5686900-4925-4512-AD59-D3FD478D79E2}" srcOrd="0" destOrd="0" presId="urn:microsoft.com/office/officeart/2005/8/layout/hProcess9"/>
    <dgm:cxn modelId="{2B4AB2A4-75AF-4938-944A-92C7005C9204}" type="presParOf" srcId="{270B88B3-B083-4854-8689-C0C428655C30}" destId="{93FD1901-5C7E-4FA6-B48B-904B8C5C3E5D}" srcOrd="1" destOrd="0" presId="urn:microsoft.com/office/officeart/2005/8/layout/hProcess9"/>
    <dgm:cxn modelId="{CAF3DC9C-F266-480C-9F0A-5658CA51B589}" type="presParOf" srcId="{270B88B3-B083-4854-8689-C0C428655C30}" destId="{D48C9A5E-A3ED-48E4-9DA3-7D7825480F8D}" srcOrd="2" destOrd="0" presId="urn:microsoft.com/office/officeart/2005/8/layout/hProcess9"/>
    <dgm:cxn modelId="{B2D1FDA8-8CD2-4916-BD49-FBE896E99E47}" type="presParOf" srcId="{270B88B3-B083-4854-8689-C0C428655C30}" destId="{483E8A7D-7CBC-47A0-83EE-5B2B6C106E0B}" srcOrd="3" destOrd="0" presId="urn:microsoft.com/office/officeart/2005/8/layout/hProcess9"/>
    <dgm:cxn modelId="{E9C9C37C-E822-4652-B3D4-F0CF250F2991}" type="presParOf" srcId="{270B88B3-B083-4854-8689-C0C428655C30}" destId="{8228062D-F15F-41D4-87A8-EA2A3DB78F0D}" srcOrd="4" destOrd="0" presId="urn:microsoft.com/office/officeart/2005/8/layout/hProcess9"/>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1495" y="415178"/>
          <a:ext cx="447990"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ITSM</a:t>
          </a:r>
          <a:endParaRPr lang="en-GB" sz="900" kern="1200" dirty="0"/>
        </a:p>
      </dsp:txBody>
      <dsp:txXfrm>
        <a:off x="23364" y="437047"/>
        <a:ext cx="404252" cy="509833"/>
      </dsp:txXfrm>
    </dsp:sp>
    <dsp:sp modelId="{D48C9A5E-A3ED-48E4-9DA3-7D7825480F8D}">
      <dsp:nvSpPr>
        <dsp:cNvPr id="0" name=""/>
        <dsp:cNvSpPr/>
      </dsp:nvSpPr>
      <dsp:spPr>
        <a:xfrm>
          <a:off x="471912" y="415178"/>
          <a:ext cx="447990" cy="553571"/>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15000</a:t>
          </a:r>
          <a:endParaRPr lang="en-GB" sz="900" kern="1200" dirty="0"/>
        </a:p>
      </dsp:txBody>
      <dsp:txXfrm>
        <a:off x="493781" y="437047"/>
        <a:ext cx="404252" cy="509833"/>
      </dsp:txXfrm>
    </dsp:sp>
    <dsp:sp modelId="{8228062D-F15F-41D4-87A8-EA2A3DB78F0D}">
      <dsp:nvSpPr>
        <dsp:cNvPr id="0" name=""/>
        <dsp:cNvSpPr/>
      </dsp:nvSpPr>
      <dsp:spPr>
        <a:xfrm>
          <a:off x="942330" y="415178"/>
          <a:ext cx="447990" cy="55357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26000</a:t>
          </a:r>
          <a:endParaRPr lang="en-GB" sz="900" kern="1200" dirty="0"/>
        </a:p>
      </dsp:txBody>
      <dsp:txXfrm>
        <a:off x="964199" y="437047"/>
        <a:ext cx="404252" cy="509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1495" y="415178"/>
          <a:ext cx="447990"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err="1" smtClean="0"/>
            <a:t>Progo</a:t>
          </a:r>
          <a:endParaRPr lang="en-GB" sz="900" kern="1200" dirty="0"/>
        </a:p>
      </dsp:txBody>
      <dsp:txXfrm>
        <a:off x="23364" y="437047"/>
        <a:ext cx="404252" cy="509833"/>
      </dsp:txXfrm>
    </dsp:sp>
    <dsp:sp modelId="{D48C9A5E-A3ED-48E4-9DA3-7D7825480F8D}">
      <dsp:nvSpPr>
        <dsp:cNvPr id="0" name=""/>
        <dsp:cNvSpPr/>
      </dsp:nvSpPr>
      <dsp:spPr>
        <a:xfrm>
          <a:off x="471912" y="415178"/>
          <a:ext cx="447990" cy="553571"/>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17000</a:t>
          </a:r>
          <a:endParaRPr lang="en-GB" sz="900" kern="1200" dirty="0"/>
        </a:p>
      </dsp:txBody>
      <dsp:txXfrm>
        <a:off x="493781" y="437047"/>
        <a:ext cx="404252" cy="509833"/>
      </dsp:txXfrm>
    </dsp:sp>
    <dsp:sp modelId="{8228062D-F15F-41D4-87A8-EA2A3DB78F0D}">
      <dsp:nvSpPr>
        <dsp:cNvPr id="0" name=""/>
        <dsp:cNvSpPr/>
      </dsp:nvSpPr>
      <dsp:spPr>
        <a:xfrm>
          <a:off x="942330" y="415178"/>
          <a:ext cx="447990" cy="55357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32000</a:t>
          </a:r>
          <a:endParaRPr lang="en-GB" sz="900" kern="1200" dirty="0"/>
        </a:p>
      </dsp:txBody>
      <dsp:txXfrm>
        <a:off x="964199" y="437047"/>
        <a:ext cx="404252" cy="509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47164" y="415178"/>
          <a:ext cx="417544"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a-DK" sz="800" kern="1200" dirty="0" smtClean="0"/>
            <a:t>SCCM</a:t>
          </a:r>
          <a:endParaRPr lang="en-GB" sz="800" kern="1200" dirty="0"/>
        </a:p>
      </dsp:txBody>
      <dsp:txXfrm>
        <a:off x="67547" y="435561"/>
        <a:ext cx="376778" cy="512805"/>
      </dsp:txXfrm>
    </dsp:sp>
    <dsp:sp modelId="{D48C9A5E-A3ED-48E4-9DA3-7D7825480F8D}">
      <dsp:nvSpPr>
        <dsp:cNvPr id="0" name=""/>
        <dsp:cNvSpPr/>
      </dsp:nvSpPr>
      <dsp:spPr>
        <a:xfrm>
          <a:off x="487135" y="415178"/>
          <a:ext cx="417544" cy="553571"/>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a-DK" sz="800" kern="1200" dirty="0" smtClean="0"/>
            <a:t>27000</a:t>
          </a:r>
          <a:endParaRPr lang="en-GB" sz="800" kern="1200" dirty="0"/>
        </a:p>
      </dsp:txBody>
      <dsp:txXfrm>
        <a:off x="507518" y="435561"/>
        <a:ext cx="376778" cy="512805"/>
      </dsp:txXfrm>
    </dsp:sp>
    <dsp:sp modelId="{8228062D-F15F-41D4-87A8-EA2A3DB78F0D}">
      <dsp:nvSpPr>
        <dsp:cNvPr id="0" name=""/>
        <dsp:cNvSpPr/>
      </dsp:nvSpPr>
      <dsp:spPr>
        <a:xfrm>
          <a:off x="927107" y="415178"/>
          <a:ext cx="417544" cy="55357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a-DK" sz="800" kern="1200" dirty="0" smtClean="0"/>
            <a:t>49000</a:t>
          </a:r>
          <a:endParaRPr lang="en-GB" sz="800" kern="1200" dirty="0"/>
        </a:p>
      </dsp:txBody>
      <dsp:txXfrm>
        <a:off x="947490" y="435561"/>
        <a:ext cx="376778" cy="512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1495" y="415178"/>
          <a:ext cx="447990"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a-DK" sz="800" kern="1200" dirty="0" smtClean="0"/>
            <a:t>NP in. ADDM</a:t>
          </a:r>
          <a:endParaRPr lang="en-GB" sz="800" kern="1200" dirty="0"/>
        </a:p>
      </dsp:txBody>
      <dsp:txXfrm>
        <a:off x="23364" y="437047"/>
        <a:ext cx="404252" cy="509833"/>
      </dsp:txXfrm>
    </dsp:sp>
    <dsp:sp modelId="{D48C9A5E-A3ED-48E4-9DA3-7D7825480F8D}">
      <dsp:nvSpPr>
        <dsp:cNvPr id="0" name=""/>
        <dsp:cNvSpPr/>
      </dsp:nvSpPr>
      <dsp:spPr>
        <a:xfrm>
          <a:off x="471912" y="415178"/>
          <a:ext cx="447990" cy="553571"/>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a-DK" sz="800" kern="1200" dirty="0" smtClean="0"/>
            <a:t>125000</a:t>
          </a:r>
          <a:endParaRPr lang="en-GB" sz="800" kern="1200" dirty="0"/>
        </a:p>
      </dsp:txBody>
      <dsp:txXfrm>
        <a:off x="493781" y="437047"/>
        <a:ext cx="404252" cy="509833"/>
      </dsp:txXfrm>
    </dsp:sp>
    <dsp:sp modelId="{8228062D-F15F-41D4-87A8-EA2A3DB78F0D}">
      <dsp:nvSpPr>
        <dsp:cNvPr id="0" name=""/>
        <dsp:cNvSpPr/>
      </dsp:nvSpPr>
      <dsp:spPr>
        <a:xfrm>
          <a:off x="942330" y="415178"/>
          <a:ext cx="447990" cy="55357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a-DK" sz="800" kern="1200" dirty="0" smtClean="0"/>
            <a:t>1 mil.</a:t>
          </a:r>
          <a:endParaRPr lang="en-GB" sz="800" kern="1200" dirty="0"/>
        </a:p>
      </dsp:txBody>
      <dsp:txXfrm>
        <a:off x="964199" y="437047"/>
        <a:ext cx="404252" cy="509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1495" y="415178"/>
          <a:ext cx="447990"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a-DK" sz="700" kern="1200" dirty="0" smtClean="0"/>
            <a:t>DCO, </a:t>
          </a:r>
          <a:r>
            <a:rPr lang="da-DK" sz="700" kern="1200" dirty="0" err="1" smtClean="0"/>
            <a:t>Pentaho</a:t>
          </a:r>
          <a:r>
            <a:rPr lang="da-DK" sz="700" kern="1200" dirty="0" smtClean="0"/>
            <a:t> Batch</a:t>
          </a:r>
          <a:endParaRPr lang="en-GB" sz="700" kern="1200" dirty="0"/>
        </a:p>
      </dsp:txBody>
      <dsp:txXfrm>
        <a:off x="23364" y="437047"/>
        <a:ext cx="404252" cy="509833"/>
      </dsp:txXfrm>
    </dsp:sp>
    <dsp:sp modelId="{D48C9A5E-A3ED-48E4-9DA3-7D7825480F8D}">
      <dsp:nvSpPr>
        <dsp:cNvPr id="0" name=""/>
        <dsp:cNvSpPr/>
      </dsp:nvSpPr>
      <dsp:spPr>
        <a:xfrm>
          <a:off x="471912" y="415178"/>
          <a:ext cx="447990" cy="553571"/>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a-DK" sz="700" kern="1200" dirty="0" smtClean="0"/>
            <a:t>146000</a:t>
          </a:r>
          <a:endParaRPr lang="en-GB" sz="700" kern="1200" dirty="0"/>
        </a:p>
      </dsp:txBody>
      <dsp:txXfrm>
        <a:off x="493781" y="437047"/>
        <a:ext cx="404252" cy="509833"/>
      </dsp:txXfrm>
    </dsp:sp>
    <dsp:sp modelId="{8228062D-F15F-41D4-87A8-EA2A3DB78F0D}">
      <dsp:nvSpPr>
        <dsp:cNvPr id="0" name=""/>
        <dsp:cNvSpPr/>
      </dsp:nvSpPr>
      <dsp:spPr>
        <a:xfrm>
          <a:off x="942330" y="415178"/>
          <a:ext cx="447990" cy="55357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a-DK" sz="700" kern="1200" dirty="0" smtClean="0"/>
            <a:t>1.7 mil.</a:t>
          </a:r>
          <a:endParaRPr lang="en-GB" sz="700" kern="1200" dirty="0"/>
        </a:p>
      </dsp:txBody>
      <dsp:txXfrm>
        <a:off x="964199" y="437047"/>
        <a:ext cx="404252" cy="5098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1495" y="415178"/>
          <a:ext cx="447990"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a-DK" sz="700" kern="1200" dirty="0" smtClean="0"/>
            <a:t>Remedy</a:t>
          </a:r>
        </a:p>
        <a:p>
          <a:pPr lvl="0" algn="ctr" defTabSz="311150">
            <a:lnSpc>
              <a:spcPct val="90000"/>
            </a:lnSpc>
            <a:spcBef>
              <a:spcPct val="0"/>
            </a:spcBef>
            <a:spcAft>
              <a:spcPct val="35000"/>
            </a:spcAft>
          </a:pPr>
          <a:r>
            <a:rPr lang="da-DK" sz="700" kern="1200" dirty="0" smtClean="0"/>
            <a:t>v2</a:t>
          </a:r>
          <a:endParaRPr lang="en-GB" sz="700" kern="1200" dirty="0"/>
        </a:p>
      </dsp:txBody>
      <dsp:txXfrm>
        <a:off x="23364" y="437047"/>
        <a:ext cx="404252" cy="509833"/>
      </dsp:txXfrm>
    </dsp:sp>
    <dsp:sp modelId="{D48C9A5E-A3ED-48E4-9DA3-7D7825480F8D}">
      <dsp:nvSpPr>
        <dsp:cNvPr id="0" name=""/>
        <dsp:cNvSpPr/>
      </dsp:nvSpPr>
      <dsp:spPr>
        <a:xfrm>
          <a:off x="471912" y="415178"/>
          <a:ext cx="447990" cy="553571"/>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8000</a:t>
          </a:r>
          <a:endParaRPr lang="en-GB" sz="900" kern="1200" dirty="0"/>
        </a:p>
      </dsp:txBody>
      <dsp:txXfrm>
        <a:off x="493781" y="437047"/>
        <a:ext cx="404252" cy="509833"/>
      </dsp:txXfrm>
    </dsp:sp>
    <dsp:sp modelId="{8228062D-F15F-41D4-87A8-EA2A3DB78F0D}">
      <dsp:nvSpPr>
        <dsp:cNvPr id="0" name=""/>
        <dsp:cNvSpPr/>
      </dsp:nvSpPr>
      <dsp:spPr>
        <a:xfrm>
          <a:off x="942330" y="415178"/>
          <a:ext cx="447990" cy="55357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12000</a:t>
          </a:r>
          <a:endParaRPr lang="en-GB" sz="900" kern="1200" dirty="0"/>
        </a:p>
      </dsp:txBody>
      <dsp:txXfrm>
        <a:off x="964199" y="437047"/>
        <a:ext cx="404252" cy="5098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54586" cy="496247"/>
          </a:xfrm>
          <a:prstGeom prst="rect">
            <a:avLst/>
          </a:prstGeom>
        </p:spPr>
        <p:txBody>
          <a:bodyPr vert="horz" wrap="square" lIns="93257" tIns="46628" rIns="93257" bIns="46628" numCol="1" anchor="t" anchorCtr="0" compatLnSpc="1">
            <a:prstTxWarp prst="textNoShape">
              <a:avLst/>
            </a:prstTxWarp>
          </a:bodyPr>
          <a:lstStyle>
            <a:lvl1pPr>
              <a:defRPr sz="1200">
                <a:latin typeface="Calibri" pitchFamily="34" charset="0"/>
              </a:defRPr>
            </a:lvl1pPr>
          </a:lstStyle>
          <a:p>
            <a:endParaRPr lang="sv-SE" dirty="0"/>
          </a:p>
        </p:txBody>
      </p:sp>
      <p:sp>
        <p:nvSpPr>
          <p:cNvPr id="3" name="Platshållare för datum 2"/>
          <p:cNvSpPr>
            <a:spLocks noGrp="1"/>
          </p:cNvSpPr>
          <p:nvPr>
            <p:ph type="dt" idx="1"/>
          </p:nvPr>
        </p:nvSpPr>
        <p:spPr>
          <a:xfrm>
            <a:off x="3863691" y="1"/>
            <a:ext cx="2954586" cy="496247"/>
          </a:xfrm>
          <a:prstGeom prst="rect">
            <a:avLst/>
          </a:prstGeom>
        </p:spPr>
        <p:txBody>
          <a:bodyPr vert="horz" wrap="square" lIns="93257" tIns="46628" rIns="93257" bIns="46628" numCol="1" anchor="t" anchorCtr="0" compatLnSpc="1">
            <a:prstTxWarp prst="textNoShape">
              <a:avLst/>
            </a:prstTxWarp>
          </a:bodyPr>
          <a:lstStyle>
            <a:lvl1pPr algn="r">
              <a:defRPr sz="1200">
                <a:latin typeface="Calibri" pitchFamily="34" charset="0"/>
              </a:defRPr>
            </a:lvl1pPr>
          </a:lstStyle>
          <a:p>
            <a:fld id="{C0C977F2-B081-4543-904A-12B3DF09BA82}" type="datetimeFigureOut">
              <a:rPr lang="sv-SE"/>
              <a:pPr/>
              <a:t>2016-04-29</a:t>
            </a:fld>
            <a:endParaRPr lang="sv-SE" dirty="0"/>
          </a:p>
        </p:txBody>
      </p:sp>
      <p:sp>
        <p:nvSpPr>
          <p:cNvPr id="4" name="Platshållare för bildobjekt 3"/>
          <p:cNvSpPr>
            <a:spLocks noGrp="1" noRot="1" noChangeAspect="1"/>
          </p:cNvSpPr>
          <p:nvPr>
            <p:ph type="sldImg" idx="2"/>
          </p:nvPr>
        </p:nvSpPr>
        <p:spPr>
          <a:xfrm>
            <a:off x="927100" y="744538"/>
            <a:ext cx="4967288" cy="3725862"/>
          </a:xfrm>
          <a:prstGeom prst="rect">
            <a:avLst/>
          </a:prstGeom>
          <a:noFill/>
          <a:ln w="12700">
            <a:solidFill>
              <a:prstClr val="black"/>
            </a:solidFill>
          </a:ln>
        </p:spPr>
        <p:txBody>
          <a:bodyPr vert="horz" lIns="93257" tIns="46628" rIns="93257" bIns="46628" rtlCol="0" anchor="ctr"/>
          <a:lstStyle/>
          <a:p>
            <a:pPr lvl="0"/>
            <a:endParaRPr lang="sv-SE" noProof="0" dirty="0"/>
          </a:p>
        </p:txBody>
      </p:sp>
      <p:sp>
        <p:nvSpPr>
          <p:cNvPr id="5" name="Platshållare för anteckningar 4"/>
          <p:cNvSpPr>
            <a:spLocks noGrp="1"/>
          </p:cNvSpPr>
          <p:nvPr>
            <p:ph type="body" sz="quarter" idx="3"/>
          </p:nvPr>
        </p:nvSpPr>
        <p:spPr>
          <a:xfrm>
            <a:off x="681828" y="4716769"/>
            <a:ext cx="5456245" cy="4469454"/>
          </a:xfrm>
          <a:prstGeom prst="rect">
            <a:avLst/>
          </a:prstGeom>
        </p:spPr>
        <p:txBody>
          <a:bodyPr vert="horz" lIns="93257" tIns="46628" rIns="93257" bIns="46628"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1" y="9433537"/>
            <a:ext cx="2954586" cy="496247"/>
          </a:xfrm>
          <a:prstGeom prst="rect">
            <a:avLst/>
          </a:prstGeom>
        </p:spPr>
        <p:txBody>
          <a:bodyPr vert="horz" wrap="square" lIns="93257" tIns="46628" rIns="93257" bIns="46628" numCol="1" anchor="b" anchorCtr="0" compatLnSpc="1">
            <a:prstTxWarp prst="textNoShape">
              <a:avLst/>
            </a:prstTxWarp>
          </a:bodyPr>
          <a:lstStyle>
            <a:lvl1pPr>
              <a:defRPr sz="1200">
                <a:latin typeface="Calibri" pitchFamily="34" charset="0"/>
              </a:defRPr>
            </a:lvl1pPr>
          </a:lstStyle>
          <a:p>
            <a:endParaRPr lang="sv-SE" dirty="0"/>
          </a:p>
        </p:txBody>
      </p:sp>
      <p:sp>
        <p:nvSpPr>
          <p:cNvPr id="7" name="Platshållare för bildnummer 6"/>
          <p:cNvSpPr>
            <a:spLocks noGrp="1"/>
          </p:cNvSpPr>
          <p:nvPr>
            <p:ph type="sldNum" sz="quarter" idx="5"/>
          </p:nvPr>
        </p:nvSpPr>
        <p:spPr>
          <a:xfrm>
            <a:off x="3863691" y="9433537"/>
            <a:ext cx="2954586" cy="496247"/>
          </a:xfrm>
          <a:prstGeom prst="rect">
            <a:avLst/>
          </a:prstGeom>
        </p:spPr>
        <p:txBody>
          <a:bodyPr vert="horz" wrap="square" lIns="93257" tIns="46628" rIns="93257" bIns="46628" numCol="1" anchor="b" anchorCtr="0" compatLnSpc="1">
            <a:prstTxWarp prst="textNoShape">
              <a:avLst/>
            </a:prstTxWarp>
          </a:bodyPr>
          <a:lstStyle>
            <a:lvl1pPr algn="r">
              <a:defRPr sz="1200">
                <a:latin typeface="Calibri" pitchFamily="34" charset="0"/>
              </a:defRPr>
            </a:lvl1pPr>
          </a:lstStyle>
          <a:p>
            <a:fld id="{13435D1D-E47B-4850-BEB1-D3FEA33AB923}" type="slidenum">
              <a:rPr lang="sv-SE"/>
              <a:pPr/>
              <a:t>‹#›</a:t>
            </a:fld>
            <a:endParaRPr lang="sv-SE" dirty="0"/>
          </a:p>
        </p:txBody>
      </p:sp>
    </p:spTree>
    <p:extLst>
      <p:ext uri="{BB962C8B-B14F-4D97-AF65-F5344CB8AC3E}">
        <p14:creationId xmlns:p14="http://schemas.microsoft.com/office/powerpoint/2010/main" val="2645839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2373" algn="l" rtl="0" eaLnBrk="0" fontAlgn="base" hangingPunct="0">
      <a:spcBef>
        <a:spcPct val="30000"/>
      </a:spcBef>
      <a:spcAft>
        <a:spcPct val="0"/>
      </a:spcAft>
      <a:defRPr sz="1200" kern="1200">
        <a:solidFill>
          <a:schemeClr val="tx1"/>
        </a:solidFill>
        <a:latin typeface="+mn-lt"/>
        <a:ea typeface="+mn-ea"/>
        <a:cs typeface="+mn-cs"/>
      </a:defRPr>
    </a:lvl2pPr>
    <a:lvl3pPr marL="904758" algn="l" rtl="0" eaLnBrk="0" fontAlgn="base" hangingPunct="0">
      <a:spcBef>
        <a:spcPct val="30000"/>
      </a:spcBef>
      <a:spcAft>
        <a:spcPct val="0"/>
      </a:spcAft>
      <a:defRPr sz="1200" kern="1200">
        <a:solidFill>
          <a:schemeClr val="tx1"/>
        </a:solidFill>
        <a:latin typeface="+mn-lt"/>
        <a:ea typeface="+mn-ea"/>
        <a:cs typeface="+mn-cs"/>
      </a:defRPr>
    </a:lvl3pPr>
    <a:lvl4pPr marL="1357137" algn="l" rtl="0" eaLnBrk="0" fontAlgn="base" hangingPunct="0">
      <a:spcBef>
        <a:spcPct val="30000"/>
      </a:spcBef>
      <a:spcAft>
        <a:spcPct val="0"/>
      </a:spcAft>
      <a:defRPr sz="1200" kern="1200">
        <a:solidFill>
          <a:schemeClr val="tx1"/>
        </a:solidFill>
        <a:latin typeface="+mn-lt"/>
        <a:ea typeface="+mn-ea"/>
        <a:cs typeface="+mn-cs"/>
      </a:defRPr>
    </a:lvl4pPr>
    <a:lvl5pPr marL="1809514" algn="l" rtl="0" eaLnBrk="0" fontAlgn="base" hangingPunct="0">
      <a:spcBef>
        <a:spcPct val="30000"/>
      </a:spcBef>
      <a:spcAft>
        <a:spcPct val="0"/>
      </a:spcAft>
      <a:defRPr sz="1200" kern="1200">
        <a:solidFill>
          <a:schemeClr val="tx1"/>
        </a:solidFill>
        <a:latin typeface="+mn-lt"/>
        <a:ea typeface="+mn-ea"/>
        <a:cs typeface="+mn-cs"/>
      </a:defRPr>
    </a:lvl5pPr>
    <a:lvl6pPr marL="2261896" algn="l" defTabSz="904758" rtl="0" eaLnBrk="1" latinLnBrk="0" hangingPunct="1">
      <a:defRPr sz="1200" kern="1200">
        <a:solidFill>
          <a:schemeClr val="tx1"/>
        </a:solidFill>
        <a:latin typeface="+mn-lt"/>
        <a:ea typeface="+mn-ea"/>
        <a:cs typeface="+mn-cs"/>
      </a:defRPr>
    </a:lvl6pPr>
    <a:lvl7pPr marL="2714280" algn="l" defTabSz="904758" rtl="0" eaLnBrk="1" latinLnBrk="0" hangingPunct="1">
      <a:defRPr sz="1200" kern="1200">
        <a:solidFill>
          <a:schemeClr val="tx1"/>
        </a:solidFill>
        <a:latin typeface="+mn-lt"/>
        <a:ea typeface="+mn-ea"/>
        <a:cs typeface="+mn-cs"/>
      </a:defRPr>
    </a:lvl7pPr>
    <a:lvl8pPr marL="3166657" algn="l" defTabSz="904758" rtl="0" eaLnBrk="1" latinLnBrk="0" hangingPunct="1">
      <a:defRPr sz="1200" kern="1200">
        <a:solidFill>
          <a:schemeClr val="tx1"/>
        </a:solidFill>
        <a:latin typeface="+mn-lt"/>
        <a:ea typeface="+mn-ea"/>
        <a:cs typeface="+mn-cs"/>
      </a:defRPr>
    </a:lvl8pPr>
    <a:lvl9pPr marL="3619033" algn="l" defTabSz="904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271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7064" indent="-287332" eaLnBrk="0" hangingPunct="0">
              <a:defRPr sz="2400">
                <a:solidFill>
                  <a:schemeClr val="tx1"/>
                </a:solidFill>
                <a:latin typeface="Arial" charset="0"/>
                <a:cs typeface="Arial" charset="0"/>
              </a:defRPr>
            </a:lvl2pPr>
            <a:lvl3pPr marL="1149331" indent="-229866" eaLnBrk="0" hangingPunct="0">
              <a:defRPr sz="2400">
                <a:solidFill>
                  <a:schemeClr val="tx1"/>
                </a:solidFill>
                <a:latin typeface="Arial" charset="0"/>
                <a:cs typeface="Arial" charset="0"/>
              </a:defRPr>
            </a:lvl3pPr>
            <a:lvl4pPr marL="1609062" indent="-229866" eaLnBrk="0" hangingPunct="0">
              <a:defRPr sz="2400">
                <a:solidFill>
                  <a:schemeClr val="tx1"/>
                </a:solidFill>
                <a:latin typeface="Arial" charset="0"/>
                <a:cs typeface="Arial" charset="0"/>
              </a:defRPr>
            </a:lvl4pPr>
            <a:lvl5pPr marL="2068795" indent="-229866" eaLnBrk="0" hangingPunct="0">
              <a:defRPr sz="2400">
                <a:solidFill>
                  <a:schemeClr val="tx1"/>
                </a:solidFill>
                <a:latin typeface="Arial" charset="0"/>
                <a:cs typeface="Arial" charset="0"/>
              </a:defRPr>
            </a:lvl5pPr>
            <a:lvl6pPr marL="2528527" indent="-229866" eaLnBrk="0" fontAlgn="base" hangingPunct="0">
              <a:spcBef>
                <a:spcPct val="0"/>
              </a:spcBef>
              <a:spcAft>
                <a:spcPct val="0"/>
              </a:spcAft>
              <a:defRPr sz="2400">
                <a:solidFill>
                  <a:schemeClr val="tx1"/>
                </a:solidFill>
                <a:latin typeface="Arial" charset="0"/>
                <a:cs typeface="Arial" charset="0"/>
              </a:defRPr>
            </a:lvl6pPr>
            <a:lvl7pPr marL="2988259" indent="-229866" eaLnBrk="0" fontAlgn="base" hangingPunct="0">
              <a:spcBef>
                <a:spcPct val="0"/>
              </a:spcBef>
              <a:spcAft>
                <a:spcPct val="0"/>
              </a:spcAft>
              <a:defRPr sz="2400">
                <a:solidFill>
                  <a:schemeClr val="tx1"/>
                </a:solidFill>
                <a:latin typeface="Arial" charset="0"/>
                <a:cs typeface="Arial" charset="0"/>
              </a:defRPr>
            </a:lvl7pPr>
            <a:lvl8pPr marL="3447991" indent="-229866" eaLnBrk="0" fontAlgn="base" hangingPunct="0">
              <a:spcBef>
                <a:spcPct val="0"/>
              </a:spcBef>
              <a:spcAft>
                <a:spcPct val="0"/>
              </a:spcAft>
              <a:defRPr sz="2400">
                <a:solidFill>
                  <a:schemeClr val="tx1"/>
                </a:solidFill>
                <a:latin typeface="Arial" charset="0"/>
                <a:cs typeface="Arial" charset="0"/>
              </a:defRPr>
            </a:lvl8pPr>
            <a:lvl9pPr marL="3907722" indent="-229866" eaLnBrk="0" fontAlgn="base" hangingPunct="0">
              <a:spcBef>
                <a:spcPct val="0"/>
              </a:spcBef>
              <a:spcAft>
                <a:spcPct val="0"/>
              </a:spcAft>
              <a:defRPr sz="2400">
                <a:solidFill>
                  <a:schemeClr val="tx1"/>
                </a:solidFill>
                <a:latin typeface="Arial" charset="0"/>
                <a:cs typeface="Arial" charset="0"/>
              </a:defRPr>
            </a:lvl9pPr>
          </a:lstStyle>
          <a:p>
            <a:pPr eaLnBrk="1" hangingPunct="1"/>
            <a:fld id="{BD38726A-1CFE-4263-9194-EF72E068DAD2}" type="slidenum">
              <a:rPr lang="sv-SE" sz="1200">
                <a:latin typeface="Calibri" pitchFamily="34" charset="0"/>
              </a:rPr>
              <a:pPr eaLnBrk="1" hangingPunct="1"/>
              <a:t>1</a:t>
            </a:fld>
            <a:endParaRPr lang="sv-SE" sz="1200" dirty="0">
              <a:latin typeface="Calibri" pitchFamily="34" charset="0"/>
            </a:endParaRPr>
          </a:p>
        </p:txBody>
      </p:sp>
    </p:spTree>
    <p:extLst>
      <p:ext uri="{BB962C8B-B14F-4D97-AF65-F5344CB8AC3E}">
        <p14:creationId xmlns:p14="http://schemas.microsoft.com/office/powerpoint/2010/main" val="232168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271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err="1" smtClean="0"/>
              <a:t>Bla</a:t>
            </a:r>
            <a:r>
              <a:rPr lang="da-DK" dirty="0" smtClean="0"/>
              <a:t> </a:t>
            </a:r>
            <a:r>
              <a:rPr lang="da-DK" dirty="0" err="1" smtClean="0"/>
              <a:t>bla</a:t>
            </a:r>
            <a:r>
              <a:rPr lang="da-DK" dirty="0" smtClean="0"/>
              <a:t> </a:t>
            </a:r>
            <a:r>
              <a:rPr lang="da-DK" dirty="0" err="1" smtClean="0"/>
              <a:t>bla</a:t>
            </a:r>
            <a:r>
              <a:rPr lang="da-DK" dirty="0" smtClean="0"/>
              <a:t> </a:t>
            </a:r>
            <a:r>
              <a:rPr lang="da-DK" dirty="0" err="1" smtClean="0"/>
              <a:t>Linkedin</a:t>
            </a:r>
            <a:r>
              <a:rPr lang="da-DK" baseline="0" dirty="0" smtClean="0"/>
              <a:t> </a:t>
            </a:r>
            <a:r>
              <a:rPr lang="da-DK" baseline="0" dirty="0" err="1" smtClean="0"/>
              <a:t>reach</a:t>
            </a:r>
            <a:r>
              <a:rPr lang="da-DK" baseline="0" dirty="0" smtClean="0"/>
              <a:t> out !!!!</a:t>
            </a:r>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7064" indent="-287332" eaLnBrk="0" hangingPunct="0">
              <a:defRPr sz="2400">
                <a:solidFill>
                  <a:schemeClr val="tx1"/>
                </a:solidFill>
                <a:latin typeface="Arial" charset="0"/>
                <a:cs typeface="Arial" charset="0"/>
              </a:defRPr>
            </a:lvl2pPr>
            <a:lvl3pPr marL="1149331" indent="-229866" eaLnBrk="0" hangingPunct="0">
              <a:defRPr sz="2400">
                <a:solidFill>
                  <a:schemeClr val="tx1"/>
                </a:solidFill>
                <a:latin typeface="Arial" charset="0"/>
                <a:cs typeface="Arial" charset="0"/>
              </a:defRPr>
            </a:lvl3pPr>
            <a:lvl4pPr marL="1609062" indent="-229866" eaLnBrk="0" hangingPunct="0">
              <a:defRPr sz="2400">
                <a:solidFill>
                  <a:schemeClr val="tx1"/>
                </a:solidFill>
                <a:latin typeface="Arial" charset="0"/>
                <a:cs typeface="Arial" charset="0"/>
              </a:defRPr>
            </a:lvl4pPr>
            <a:lvl5pPr marL="2068795" indent="-229866" eaLnBrk="0" hangingPunct="0">
              <a:defRPr sz="2400">
                <a:solidFill>
                  <a:schemeClr val="tx1"/>
                </a:solidFill>
                <a:latin typeface="Arial" charset="0"/>
                <a:cs typeface="Arial" charset="0"/>
              </a:defRPr>
            </a:lvl5pPr>
            <a:lvl6pPr marL="2528527" indent="-229866" eaLnBrk="0" fontAlgn="base" hangingPunct="0">
              <a:spcBef>
                <a:spcPct val="0"/>
              </a:spcBef>
              <a:spcAft>
                <a:spcPct val="0"/>
              </a:spcAft>
              <a:defRPr sz="2400">
                <a:solidFill>
                  <a:schemeClr val="tx1"/>
                </a:solidFill>
                <a:latin typeface="Arial" charset="0"/>
                <a:cs typeface="Arial" charset="0"/>
              </a:defRPr>
            </a:lvl6pPr>
            <a:lvl7pPr marL="2988259" indent="-229866" eaLnBrk="0" fontAlgn="base" hangingPunct="0">
              <a:spcBef>
                <a:spcPct val="0"/>
              </a:spcBef>
              <a:spcAft>
                <a:spcPct val="0"/>
              </a:spcAft>
              <a:defRPr sz="2400">
                <a:solidFill>
                  <a:schemeClr val="tx1"/>
                </a:solidFill>
                <a:latin typeface="Arial" charset="0"/>
                <a:cs typeface="Arial" charset="0"/>
              </a:defRPr>
            </a:lvl7pPr>
            <a:lvl8pPr marL="3447991" indent="-229866" eaLnBrk="0" fontAlgn="base" hangingPunct="0">
              <a:spcBef>
                <a:spcPct val="0"/>
              </a:spcBef>
              <a:spcAft>
                <a:spcPct val="0"/>
              </a:spcAft>
              <a:defRPr sz="2400">
                <a:solidFill>
                  <a:schemeClr val="tx1"/>
                </a:solidFill>
                <a:latin typeface="Arial" charset="0"/>
                <a:cs typeface="Arial" charset="0"/>
              </a:defRPr>
            </a:lvl8pPr>
            <a:lvl9pPr marL="3907722" indent="-229866" eaLnBrk="0" fontAlgn="base" hangingPunct="0">
              <a:spcBef>
                <a:spcPct val="0"/>
              </a:spcBef>
              <a:spcAft>
                <a:spcPct val="0"/>
              </a:spcAft>
              <a:defRPr sz="2400">
                <a:solidFill>
                  <a:schemeClr val="tx1"/>
                </a:solidFill>
                <a:latin typeface="Arial" charset="0"/>
                <a:cs typeface="Arial" charset="0"/>
              </a:defRPr>
            </a:lvl9pPr>
          </a:lstStyle>
          <a:p>
            <a:pPr eaLnBrk="1" hangingPunct="1"/>
            <a:fld id="{BD38726A-1CFE-4263-9194-EF72E068DAD2}" type="slidenum">
              <a:rPr lang="sv-SE" sz="1200">
                <a:latin typeface="Calibri" pitchFamily="34" charset="0"/>
              </a:rPr>
              <a:pPr eaLnBrk="1" hangingPunct="1"/>
              <a:t>2</a:t>
            </a:fld>
            <a:endParaRPr lang="sv-SE" sz="1200" dirty="0">
              <a:latin typeface="Calibri" pitchFamily="34" charset="0"/>
            </a:endParaRPr>
          </a:p>
        </p:txBody>
      </p:sp>
    </p:spTree>
    <p:extLst>
      <p:ext uri="{BB962C8B-B14F-4D97-AF65-F5344CB8AC3E}">
        <p14:creationId xmlns:p14="http://schemas.microsoft.com/office/powerpoint/2010/main" val="232168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2011: No ”CMDB” Asset list – Relations, Remedy v2 new </a:t>
            </a:r>
            <a:r>
              <a:rPr lang="da-DK" dirty="0" err="1" smtClean="0"/>
              <a:t>instance</a:t>
            </a:r>
            <a:endParaRPr lang="da-DK" dirty="0" smtClean="0"/>
          </a:p>
          <a:p>
            <a:r>
              <a:rPr lang="da-DK" dirty="0" smtClean="0"/>
              <a:t>2012: </a:t>
            </a:r>
            <a:r>
              <a:rPr lang="da-DK" dirty="0" err="1" smtClean="0"/>
              <a:t>implementing</a:t>
            </a:r>
            <a:r>
              <a:rPr lang="da-DK" baseline="0" dirty="0" smtClean="0"/>
              <a:t> ITSM suite Incident-Change-Asset as IO Servicemanagement suite, </a:t>
            </a:r>
            <a:r>
              <a:rPr lang="da-DK" baseline="0" dirty="0" err="1" smtClean="0"/>
              <a:t>introducing</a:t>
            </a:r>
            <a:r>
              <a:rPr lang="da-DK" baseline="0" dirty="0" smtClean="0"/>
              <a:t> a </a:t>
            </a:r>
            <a:r>
              <a:rPr lang="da-DK" baseline="0" dirty="0" err="1" smtClean="0"/>
              <a:t>common</a:t>
            </a:r>
            <a:r>
              <a:rPr lang="da-DK" baseline="0" dirty="0" smtClean="0"/>
              <a:t> </a:t>
            </a:r>
            <a:r>
              <a:rPr lang="da-DK" baseline="0" dirty="0" err="1" smtClean="0"/>
              <a:t>tool</a:t>
            </a:r>
            <a:r>
              <a:rPr lang="da-DK" baseline="0" dirty="0" smtClean="0"/>
              <a:t> set </a:t>
            </a:r>
            <a:r>
              <a:rPr lang="da-DK" baseline="0" dirty="0" err="1" smtClean="0"/>
              <a:t>that</a:t>
            </a:r>
            <a:r>
              <a:rPr lang="da-DK" baseline="0" dirty="0" smtClean="0"/>
              <a:t> </a:t>
            </a:r>
            <a:r>
              <a:rPr lang="da-DK" baseline="0" dirty="0" err="1" smtClean="0"/>
              <a:t>shares</a:t>
            </a:r>
            <a:r>
              <a:rPr lang="da-DK" baseline="0" dirty="0" smtClean="0"/>
              <a:t> data</a:t>
            </a:r>
          </a:p>
          <a:p>
            <a:r>
              <a:rPr lang="da-DK" baseline="0" dirty="0" smtClean="0"/>
              <a:t>2013: </a:t>
            </a:r>
            <a:r>
              <a:rPr lang="da-DK" baseline="0" dirty="0" err="1" smtClean="0"/>
              <a:t>Procesess</a:t>
            </a:r>
            <a:r>
              <a:rPr lang="da-DK" baseline="0" dirty="0" smtClean="0"/>
              <a:t> and </a:t>
            </a:r>
            <a:r>
              <a:rPr lang="da-DK" baseline="0" dirty="0" err="1" smtClean="0"/>
              <a:t>thier</a:t>
            </a:r>
            <a:r>
              <a:rPr lang="da-DK" baseline="0" dirty="0" smtClean="0"/>
              <a:t> </a:t>
            </a:r>
            <a:r>
              <a:rPr lang="da-DK" baseline="0" dirty="0" err="1" smtClean="0"/>
              <a:t>governance</a:t>
            </a:r>
            <a:r>
              <a:rPr lang="da-DK" baseline="0" dirty="0" smtClean="0"/>
              <a:t> </a:t>
            </a:r>
            <a:r>
              <a:rPr lang="da-DK" baseline="0" dirty="0" err="1" smtClean="0"/>
              <a:t>are</a:t>
            </a:r>
            <a:r>
              <a:rPr lang="da-DK" baseline="0" dirty="0" smtClean="0"/>
              <a:t> </a:t>
            </a:r>
            <a:r>
              <a:rPr lang="da-DK" baseline="0" dirty="0" err="1" smtClean="0"/>
              <a:t>gathered</a:t>
            </a:r>
            <a:r>
              <a:rPr lang="da-DK" baseline="0" dirty="0" smtClean="0"/>
              <a:t> in a single team </a:t>
            </a:r>
            <a:r>
              <a:rPr lang="da-DK" baseline="0" dirty="0" err="1" smtClean="0"/>
              <a:t>called</a:t>
            </a:r>
            <a:r>
              <a:rPr lang="da-DK" baseline="0" dirty="0" smtClean="0"/>
              <a:t> </a:t>
            </a:r>
            <a:r>
              <a:rPr lang="da-DK" baseline="0" dirty="0" err="1" smtClean="0"/>
              <a:t>progo</a:t>
            </a:r>
            <a:r>
              <a:rPr lang="da-DK" baseline="0" dirty="0" smtClean="0"/>
              <a:t> (</a:t>
            </a:r>
            <a:r>
              <a:rPr lang="da-DK" baseline="0" dirty="0" err="1" smtClean="0"/>
              <a:t>Process</a:t>
            </a:r>
            <a:r>
              <a:rPr lang="da-DK" baseline="0" dirty="0" smtClean="0"/>
              <a:t> </a:t>
            </a:r>
            <a:r>
              <a:rPr lang="da-DK" baseline="0" dirty="0" err="1" smtClean="0"/>
              <a:t>Governance</a:t>
            </a:r>
            <a:r>
              <a:rPr lang="da-DK" baseline="0" dirty="0" smtClean="0"/>
              <a:t>) </a:t>
            </a:r>
            <a:r>
              <a:rPr lang="da-DK" baseline="0" dirty="0" err="1" smtClean="0"/>
              <a:t>lays</a:t>
            </a:r>
            <a:r>
              <a:rPr lang="da-DK" baseline="0" dirty="0" smtClean="0"/>
              <a:t> </a:t>
            </a:r>
            <a:r>
              <a:rPr lang="da-DK" baseline="0" dirty="0" err="1" smtClean="0"/>
              <a:t>foundation</a:t>
            </a:r>
            <a:r>
              <a:rPr lang="da-DK" baseline="0" dirty="0" smtClean="0"/>
              <a:t> for </a:t>
            </a:r>
            <a:r>
              <a:rPr lang="da-DK" baseline="0" dirty="0" err="1" smtClean="0"/>
              <a:t>tool</a:t>
            </a:r>
            <a:r>
              <a:rPr lang="da-DK" baseline="0" dirty="0" smtClean="0"/>
              <a:t> </a:t>
            </a:r>
            <a:r>
              <a:rPr lang="da-DK" baseline="0" dirty="0" err="1" smtClean="0"/>
              <a:t>usage</a:t>
            </a:r>
            <a:endParaRPr lang="da-DK" baseline="0" dirty="0" smtClean="0"/>
          </a:p>
          <a:p>
            <a:r>
              <a:rPr lang="da-DK" baseline="0" dirty="0" smtClean="0"/>
              <a:t>2014: </a:t>
            </a:r>
            <a:r>
              <a:rPr lang="da-DK" baseline="0" dirty="0" err="1" smtClean="0"/>
              <a:t>Instead</a:t>
            </a:r>
            <a:r>
              <a:rPr lang="da-DK" baseline="0" dirty="0" smtClean="0"/>
              <a:t> of manual </a:t>
            </a:r>
            <a:r>
              <a:rPr lang="da-DK" baseline="0" dirty="0" err="1" smtClean="0"/>
              <a:t>spreadsheets</a:t>
            </a:r>
            <a:r>
              <a:rPr lang="da-DK" baseline="0" dirty="0" smtClean="0"/>
              <a:t>, </a:t>
            </a:r>
            <a:r>
              <a:rPr lang="da-DK" baseline="0" dirty="0" err="1" smtClean="0"/>
              <a:t>now</a:t>
            </a:r>
            <a:r>
              <a:rPr lang="da-DK" baseline="0" dirty="0" smtClean="0"/>
              <a:t> </a:t>
            </a:r>
            <a:r>
              <a:rPr lang="da-DK" baseline="0" dirty="0" err="1" smtClean="0"/>
              <a:t>we</a:t>
            </a:r>
            <a:r>
              <a:rPr lang="da-DK" baseline="0" dirty="0" smtClean="0"/>
              <a:t> </a:t>
            </a:r>
            <a:r>
              <a:rPr lang="da-DK" baseline="0" dirty="0" err="1" smtClean="0"/>
              <a:t>get</a:t>
            </a:r>
            <a:r>
              <a:rPr lang="da-DK" baseline="0" dirty="0" smtClean="0"/>
              <a:t> data </a:t>
            </a:r>
            <a:r>
              <a:rPr lang="da-DK" baseline="0" dirty="0" err="1" smtClean="0"/>
              <a:t>directly</a:t>
            </a:r>
            <a:r>
              <a:rPr lang="da-DK" baseline="0" dirty="0" smtClean="0"/>
              <a:t> from </a:t>
            </a:r>
            <a:r>
              <a:rPr lang="da-DK" baseline="0" dirty="0" err="1" smtClean="0"/>
              <a:t>tools</a:t>
            </a:r>
            <a:r>
              <a:rPr lang="da-DK" baseline="0" dirty="0" smtClean="0"/>
              <a:t> </a:t>
            </a:r>
            <a:r>
              <a:rPr lang="da-DK" baseline="0" dirty="0" err="1" smtClean="0"/>
              <a:t>like</a:t>
            </a:r>
            <a:r>
              <a:rPr lang="da-DK" baseline="0" dirty="0" smtClean="0"/>
              <a:t> SCCM, but still in </a:t>
            </a:r>
            <a:r>
              <a:rPr lang="da-DK" baseline="0" dirty="0" err="1" smtClean="0"/>
              <a:t>csv</a:t>
            </a:r>
            <a:r>
              <a:rPr lang="da-DK" baseline="0" dirty="0" smtClean="0"/>
              <a:t> files or </a:t>
            </a:r>
            <a:r>
              <a:rPr lang="da-DK" baseline="0" dirty="0" err="1" smtClean="0"/>
              <a:t>spreadsheets</a:t>
            </a:r>
            <a:endParaRPr lang="da-DK" baseline="0" dirty="0" smtClean="0"/>
          </a:p>
          <a:p>
            <a:r>
              <a:rPr lang="da-DK" baseline="0" dirty="0" smtClean="0"/>
              <a:t>2015: </a:t>
            </a:r>
            <a:r>
              <a:rPr lang="da-DK" baseline="0" dirty="0" err="1" smtClean="0"/>
              <a:t>Insourcing</a:t>
            </a:r>
            <a:r>
              <a:rPr lang="da-DK" baseline="0" dirty="0" smtClean="0"/>
              <a:t> Nordic processor, </a:t>
            </a:r>
            <a:r>
              <a:rPr lang="da-DK" baseline="0" dirty="0" err="1" smtClean="0"/>
              <a:t>Implementing</a:t>
            </a:r>
            <a:r>
              <a:rPr lang="da-DK" baseline="0" dirty="0" smtClean="0"/>
              <a:t> ADDM</a:t>
            </a:r>
          </a:p>
          <a:p>
            <a:r>
              <a:rPr lang="da-DK" baseline="0" dirty="0" smtClean="0"/>
              <a:t>2016:New </a:t>
            </a:r>
            <a:r>
              <a:rPr lang="da-DK" baseline="0" dirty="0" err="1" smtClean="0"/>
              <a:t>sources</a:t>
            </a:r>
            <a:r>
              <a:rPr lang="da-DK" baseline="0" dirty="0" smtClean="0"/>
              <a:t> </a:t>
            </a:r>
            <a:r>
              <a:rPr lang="da-DK" baseline="0" dirty="0" err="1" smtClean="0"/>
              <a:t>like</a:t>
            </a:r>
            <a:r>
              <a:rPr lang="da-DK" baseline="0" dirty="0" smtClean="0"/>
              <a:t> DCO, </a:t>
            </a:r>
            <a:r>
              <a:rPr lang="da-DK" baseline="0" dirty="0" err="1" smtClean="0"/>
              <a:t>aligning</a:t>
            </a:r>
            <a:r>
              <a:rPr lang="da-DK" baseline="0" dirty="0" smtClean="0"/>
              <a:t> Batch </a:t>
            </a:r>
            <a:r>
              <a:rPr lang="da-DK" baseline="0" dirty="0" err="1" smtClean="0"/>
              <a:t>loads</a:t>
            </a:r>
            <a:r>
              <a:rPr lang="da-DK" baseline="0" dirty="0" smtClean="0"/>
              <a:t>, </a:t>
            </a:r>
            <a:r>
              <a:rPr lang="da-DK" baseline="0" dirty="0" err="1" smtClean="0"/>
              <a:t>focusing</a:t>
            </a:r>
            <a:r>
              <a:rPr lang="da-DK" baseline="0" dirty="0" smtClean="0"/>
              <a:t> on data </a:t>
            </a:r>
            <a:r>
              <a:rPr lang="da-DK" baseline="0" dirty="0" err="1" smtClean="0"/>
              <a:t>quality</a:t>
            </a:r>
            <a:r>
              <a:rPr lang="da-DK" baseline="0" dirty="0" smtClean="0"/>
              <a:t> and overall </a:t>
            </a:r>
            <a:r>
              <a:rPr lang="da-DK" baseline="0" dirty="0" err="1" smtClean="0"/>
              <a:t>mature</a:t>
            </a:r>
            <a:r>
              <a:rPr lang="da-DK" baseline="0" dirty="0" smtClean="0"/>
              <a:t> </a:t>
            </a:r>
            <a:r>
              <a:rPr lang="da-DK" baseline="0" dirty="0" err="1" smtClean="0"/>
              <a:t>our</a:t>
            </a:r>
            <a:r>
              <a:rPr lang="da-DK" baseline="0" dirty="0" smtClean="0"/>
              <a:t> </a:t>
            </a:r>
            <a:r>
              <a:rPr lang="da-DK" baseline="0" dirty="0" err="1" smtClean="0"/>
              <a:t>work</a:t>
            </a:r>
            <a:r>
              <a:rPr lang="da-DK" baseline="0" dirty="0" smtClean="0"/>
              <a:t> and </a:t>
            </a:r>
            <a:r>
              <a:rPr lang="da-DK" baseline="0" dirty="0" err="1" smtClean="0"/>
              <a:t>process</a:t>
            </a:r>
            <a:r>
              <a:rPr lang="da-DK" baseline="0" dirty="0" smtClean="0"/>
              <a:t> </a:t>
            </a:r>
            <a:r>
              <a:rPr lang="da-DK" baseline="0" dirty="0" err="1" smtClean="0"/>
              <a:t>setup</a:t>
            </a:r>
            <a:r>
              <a:rPr lang="da-DK" baseline="0" dirty="0" smtClean="0"/>
              <a:t>. </a:t>
            </a:r>
            <a:endParaRPr lang="en-GB" dirty="0"/>
          </a:p>
        </p:txBody>
      </p:sp>
      <p:sp>
        <p:nvSpPr>
          <p:cNvPr id="4" name="Slide Number Placeholder 3"/>
          <p:cNvSpPr>
            <a:spLocks noGrp="1"/>
          </p:cNvSpPr>
          <p:nvPr>
            <p:ph type="sldNum" sz="quarter" idx="10"/>
          </p:nvPr>
        </p:nvSpPr>
        <p:spPr/>
        <p:txBody>
          <a:bodyPr/>
          <a:lstStyle/>
          <a:p>
            <a:fld id="{13435D1D-E47B-4850-BEB1-D3FEA33AB923}" type="slidenum">
              <a:rPr lang="sv-SE" smtClean="0"/>
              <a:pPr/>
              <a:t>3</a:t>
            </a:fld>
            <a:endParaRPr lang="sv-SE" dirty="0"/>
          </a:p>
        </p:txBody>
      </p:sp>
    </p:spTree>
    <p:extLst>
      <p:ext uri="{BB962C8B-B14F-4D97-AF65-F5344CB8AC3E}">
        <p14:creationId xmlns:p14="http://schemas.microsoft.com/office/powerpoint/2010/main" val="362731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271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How</a:t>
            </a:r>
            <a:r>
              <a:rPr lang="da-DK" baseline="0" dirty="0" smtClean="0"/>
              <a:t> do </a:t>
            </a:r>
            <a:r>
              <a:rPr lang="da-DK" baseline="0" dirty="0" err="1" smtClean="0"/>
              <a:t>we</a:t>
            </a:r>
            <a:r>
              <a:rPr lang="da-DK" baseline="0" dirty="0" smtClean="0"/>
              <a:t> </a:t>
            </a:r>
            <a:r>
              <a:rPr lang="da-DK" baseline="0" smtClean="0"/>
              <a:t>connect</a:t>
            </a:r>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7064" indent="-287332" eaLnBrk="0" hangingPunct="0">
              <a:defRPr sz="2400">
                <a:solidFill>
                  <a:schemeClr val="tx1"/>
                </a:solidFill>
                <a:latin typeface="Arial" charset="0"/>
                <a:cs typeface="Arial" charset="0"/>
              </a:defRPr>
            </a:lvl2pPr>
            <a:lvl3pPr marL="1149331" indent="-229866" eaLnBrk="0" hangingPunct="0">
              <a:defRPr sz="2400">
                <a:solidFill>
                  <a:schemeClr val="tx1"/>
                </a:solidFill>
                <a:latin typeface="Arial" charset="0"/>
                <a:cs typeface="Arial" charset="0"/>
              </a:defRPr>
            </a:lvl3pPr>
            <a:lvl4pPr marL="1609062" indent="-229866" eaLnBrk="0" hangingPunct="0">
              <a:defRPr sz="2400">
                <a:solidFill>
                  <a:schemeClr val="tx1"/>
                </a:solidFill>
                <a:latin typeface="Arial" charset="0"/>
                <a:cs typeface="Arial" charset="0"/>
              </a:defRPr>
            </a:lvl4pPr>
            <a:lvl5pPr marL="2068795" indent="-229866" eaLnBrk="0" hangingPunct="0">
              <a:defRPr sz="2400">
                <a:solidFill>
                  <a:schemeClr val="tx1"/>
                </a:solidFill>
                <a:latin typeface="Arial" charset="0"/>
                <a:cs typeface="Arial" charset="0"/>
              </a:defRPr>
            </a:lvl5pPr>
            <a:lvl6pPr marL="2528527" indent="-229866" eaLnBrk="0" fontAlgn="base" hangingPunct="0">
              <a:spcBef>
                <a:spcPct val="0"/>
              </a:spcBef>
              <a:spcAft>
                <a:spcPct val="0"/>
              </a:spcAft>
              <a:defRPr sz="2400">
                <a:solidFill>
                  <a:schemeClr val="tx1"/>
                </a:solidFill>
                <a:latin typeface="Arial" charset="0"/>
                <a:cs typeface="Arial" charset="0"/>
              </a:defRPr>
            </a:lvl6pPr>
            <a:lvl7pPr marL="2988259" indent="-229866" eaLnBrk="0" fontAlgn="base" hangingPunct="0">
              <a:spcBef>
                <a:spcPct val="0"/>
              </a:spcBef>
              <a:spcAft>
                <a:spcPct val="0"/>
              </a:spcAft>
              <a:defRPr sz="2400">
                <a:solidFill>
                  <a:schemeClr val="tx1"/>
                </a:solidFill>
                <a:latin typeface="Arial" charset="0"/>
                <a:cs typeface="Arial" charset="0"/>
              </a:defRPr>
            </a:lvl7pPr>
            <a:lvl8pPr marL="3447991" indent="-229866" eaLnBrk="0" fontAlgn="base" hangingPunct="0">
              <a:spcBef>
                <a:spcPct val="0"/>
              </a:spcBef>
              <a:spcAft>
                <a:spcPct val="0"/>
              </a:spcAft>
              <a:defRPr sz="2400">
                <a:solidFill>
                  <a:schemeClr val="tx1"/>
                </a:solidFill>
                <a:latin typeface="Arial" charset="0"/>
                <a:cs typeface="Arial" charset="0"/>
              </a:defRPr>
            </a:lvl8pPr>
            <a:lvl9pPr marL="3907722" indent="-229866" eaLnBrk="0" fontAlgn="base" hangingPunct="0">
              <a:spcBef>
                <a:spcPct val="0"/>
              </a:spcBef>
              <a:spcAft>
                <a:spcPct val="0"/>
              </a:spcAft>
              <a:defRPr sz="2400">
                <a:solidFill>
                  <a:schemeClr val="tx1"/>
                </a:solidFill>
                <a:latin typeface="Arial" charset="0"/>
                <a:cs typeface="Arial" charset="0"/>
              </a:defRPr>
            </a:lvl9pPr>
          </a:lstStyle>
          <a:p>
            <a:pPr eaLnBrk="1" hangingPunct="1"/>
            <a:fld id="{BD38726A-1CFE-4263-9194-EF72E068DAD2}" type="slidenum">
              <a:rPr lang="sv-SE" sz="1200">
                <a:latin typeface="Calibri" pitchFamily="34" charset="0"/>
              </a:rPr>
              <a:pPr eaLnBrk="1" hangingPunct="1"/>
              <a:t>4</a:t>
            </a:fld>
            <a:endParaRPr lang="sv-SE" sz="1200" dirty="0">
              <a:latin typeface="Calibri" pitchFamily="34" charset="0"/>
            </a:endParaRPr>
          </a:p>
        </p:txBody>
      </p:sp>
    </p:spTree>
    <p:extLst>
      <p:ext uri="{BB962C8B-B14F-4D97-AF65-F5344CB8AC3E}">
        <p14:creationId xmlns:p14="http://schemas.microsoft.com/office/powerpoint/2010/main" val="232168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271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7064" indent="-287332" eaLnBrk="0" hangingPunct="0">
              <a:defRPr sz="2400">
                <a:solidFill>
                  <a:schemeClr val="tx1"/>
                </a:solidFill>
                <a:latin typeface="Arial" charset="0"/>
                <a:cs typeface="Arial" charset="0"/>
              </a:defRPr>
            </a:lvl2pPr>
            <a:lvl3pPr marL="1149331" indent="-229866" eaLnBrk="0" hangingPunct="0">
              <a:defRPr sz="2400">
                <a:solidFill>
                  <a:schemeClr val="tx1"/>
                </a:solidFill>
                <a:latin typeface="Arial" charset="0"/>
                <a:cs typeface="Arial" charset="0"/>
              </a:defRPr>
            </a:lvl3pPr>
            <a:lvl4pPr marL="1609062" indent="-229866" eaLnBrk="0" hangingPunct="0">
              <a:defRPr sz="2400">
                <a:solidFill>
                  <a:schemeClr val="tx1"/>
                </a:solidFill>
                <a:latin typeface="Arial" charset="0"/>
                <a:cs typeface="Arial" charset="0"/>
              </a:defRPr>
            </a:lvl4pPr>
            <a:lvl5pPr marL="2068795" indent="-229866" eaLnBrk="0" hangingPunct="0">
              <a:defRPr sz="2400">
                <a:solidFill>
                  <a:schemeClr val="tx1"/>
                </a:solidFill>
                <a:latin typeface="Arial" charset="0"/>
                <a:cs typeface="Arial" charset="0"/>
              </a:defRPr>
            </a:lvl5pPr>
            <a:lvl6pPr marL="2528527" indent="-229866" eaLnBrk="0" fontAlgn="base" hangingPunct="0">
              <a:spcBef>
                <a:spcPct val="0"/>
              </a:spcBef>
              <a:spcAft>
                <a:spcPct val="0"/>
              </a:spcAft>
              <a:defRPr sz="2400">
                <a:solidFill>
                  <a:schemeClr val="tx1"/>
                </a:solidFill>
                <a:latin typeface="Arial" charset="0"/>
                <a:cs typeface="Arial" charset="0"/>
              </a:defRPr>
            </a:lvl6pPr>
            <a:lvl7pPr marL="2988259" indent="-229866" eaLnBrk="0" fontAlgn="base" hangingPunct="0">
              <a:spcBef>
                <a:spcPct val="0"/>
              </a:spcBef>
              <a:spcAft>
                <a:spcPct val="0"/>
              </a:spcAft>
              <a:defRPr sz="2400">
                <a:solidFill>
                  <a:schemeClr val="tx1"/>
                </a:solidFill>
                <a:latin typeface="Arial" charset="0"/>
                <a:cs typeface="Arial" charset="0"/>
              </a:defRPr>
            </a:lvl7pPr>
            <a:lvl8pPr marL="3447991" indent="-229866" eaLnBrk="0" fontAlgn="base" hangingPunct="0">
              <a:spcBef>
                <a:spcPct val="0"/>
              </a:spcBef>
              <a:spcAft>
                <a:spcPct val="0"/>
              </a:spcAft>
              <a:defRPr sz="2400">
                <a:solidFill>
                  <a:schemeClr val="tx1"/>
                </a:solidFill>
                <a:latin typeface="Arial" charset="0"/>
                <a:cs typeface="Arial" charset="0"/>
              </a:defRPr>
            </a:lvl8pPr>
            <a:lvl9pPr marL="3907722" indent="-229866" eaLnBrk="0" fontAlgn="base" hangingPunct="0">
              <a:spcBef>
                <a:spcPct val="0"/>
              </a:spcBef>
              <a:spcAft>
                <a:spcPct val="0"/>
              </a:spcAft>
              <a:defRPr sz="2400">
                <a:solidFill>
                  <a:schemeClr val="tx1"/>
                </a:solidFill>
                <a:latin typeface="Arial" charset="0"/>
                <a:cs typeface="Arial" charset="0"/>
              </a:defRPr>
            </a:lvl9pPr>
          </a:lstStyle>
          <a:p>
            <a:pPr eaLnBrk="1" hangingPunct="1"/>
            <a:fld id="{BD38726A-1CFE-4263-9194-EF72E068DAD2}" type="slidenum">
              <a:rPr lang="sv-SE" sz="1200">
                <a:latin typeface="Calibri" pitchFamily="34" charset="0"/>
              </a:rPr>
              <a:pPr eaLnBrk="1" hangingPunct="1"/>
              <a:t>5</a:t>
            </a:fld>
            <a:endParaRPr lang="sv-SE" sz="1200" dirty="0">
              <a:latin typeface="Calibri" pitchFamily="34" charset="0"/>
            </a:endParaRPr>
          </a:p>
        </p:txBody>
      </p:sp>
    </p:spTree>
    <p:extLst>
      <p:ext uri="{BB962C8B-B14F-4D97-AF65-F5344CB8AC3E}">
        <p14:creationId xmlns:p14="http://schemas.microsoft.com/office/powerpoint/2010/main" val="232168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271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7064" indent="-287332" eaLnBrk="0" hangingPunct="0">
              <a:defRPr sz="2400">
                <a:solidFill>
                  <a:schemeClr val="tx1"/>
                </a:solidFill>
                <a:latin typeface="Arial" charset="0"/>
                <a:cs typeface="Arial" charset="0"/>
              </a:defRPr>
            </a:lvl2pPr>
            <a:lvl3pPr marL="1149331" indent="-229866" eaLnBrk="0" hangingPunct="0">
              <a:defRPr sz="2400">
                <a:solidFill>
                  <a:schemeClr val="tx1"/>
                </a:solidFill>
                <a:latin typeface="Arial" charset="0"/>
                <a:cs typeface="Arial" charset="0"/>
              </a:defRPr>
            </a:lvl3pPr>
            <a:lvl4pPr marL="1609062" indent="-229866" eaLnBrk="0" hangingPunct="0">
              <a:defRPr sz="2400">
                <a:solidFill>
                  <a:schemeClr val="tx1"/>
                </a:solidFill>
                <a:latin typeface="Arial" charset="0"/>
                <a:cs typeface="Arial" charset="0"/>
              </a:defRPr>
            </a:lvl4pPr>
            <a:lvl5pPr marL="2068795" indent="-229866" eaLnBrk="0" hangingPunct="0">
              <a:defRPr sz="2400">
                <a:solidFill>
                  <a:schemeClr val="tx1"/>
                </a:solidFill>
                <a:latin typeface="Arial" charset="0"/>
                <a:cs typeface="Arial" charset="0"/>
              </a:defRPr>
            </a:lvl5pPr>
            <a:lvl6pPr marL="2528527" indent="-229866" eaLnBrk="0" fontAlgn="base" hangingPunct="0">
              <a:spcBef>
                <a:spcPct val="0"/>
              </a:spcBef>
              <a:spcAft>
                <a:spcPct val="0"/>
              </a:spcAft>
              <a:defRPr sz="2400">
                <a:solidFill>
                  <a:schemeClr val="tx1"/>
                </a:solidFill>
                <a:latin typeface="Arial" charset="0"/>
                <a:cs typeface="Arial" charset="0"/>
              </a:defRPr>
            </a:lvl6pPr>
            <a:lvl7pPr marL="2988259" indent="-229866" eaLnBrk="0" fontAlgn="base" hangingPunct="0">
              <a:spcBef>
                <a:spcPct val="0"/>
              </a:spcBef>
              <a:spcAft>
                <a:spcPct val="0"/>
              </a:spcAft>
              <a:defRPr sz="2400">
                <a:solidFill>
                  <a:schemeClr val="tx1"/>
                </a:solidFill>
                <a:latin typeface="Arial" charset="0"/>
                <a:cs typeface="Arial" charset="0"/>
              </a:defRPr>
            </a:lvl7pPr>
            <a:lvl8pPr marL="3447991" indent="-229866" eaLnBrk="0" fontAlgn="base" hangingPunct="0">
              <a:spcBef>
                <a:spcPct val="0"/>
              </a:spcBef>
              <a:spcAft>
                <a:spcPct val="0"/>
              </a:spcAft>
              <a:defRPr sz="2400">
                <a:solidFill>
                  <a:schemeClr val="tx1"/>
                </a:solidFill>
                <a:latin typeface="Arial" charset="0"/>
                <a:cs typeface="Arial" charset="0"/>
              </a:defRPr>
            </a:lvl8pPr>
            <a:lvl9pPr marL="3907722" indent="-229866" eaLnBrk="0" fontAlgn="base" hangingPunct="0">
              <a:spcBef>
                <a:spcPct val="0"/>
              </a:spcBef>
              <a:spcAft>
                <a:spcPct val="0"/>
              </a:spcAft>
              <a:defRPr sz="2400">
                <a:solidFill>
                  <a:schemeClr val="tx1"/>
                </a:solidFill>
                <a:latin typeface="Arial" charset="0"/>
                <a:cs typeface="Arial" charset="0"/>
              </a:defRPr>
            </a:lvl9pPr>
          </a:lstStyle>
          <a:p>
            <a:pPr eaLnBrk="1" hangingPunct="1"/>
            <a:fld id="{BD38726A-1CFE-4263-9194-EF72E068DAD2}" type="slidenum">
              <a:rPr lang="sv-SE" sz="1200">
                <a:latin typeface="Calibri" pitchFamily="34" charset="0"/>
              </a:rPr>
              <a:pPr eaLnBrk="1" hangingPunct="1"/>
              <a:t>6</a:t>
            </a:fld>
            <a:endParaRPr lang="sv-SE" sz="1200" dirty="0">
              <a:latin typeface="Calibri" pitchFamily="34" charset="0"/>
            </a:endParaRPr>
          </a:p>
        </p:txBody>
      </p:sp>
    </p:spTree>
    <p:extLst>
      <p:ext uri="{BB962C8B-B14F-4D97-AF65-F5344CB8AC3E}">
        <p14:creationId xmlns:p14="http://schemas.microsoft.com/office/powerpoint/2010/main" val="232168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271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Engine</a:t>
            </a:r>
            <a:r>
              <a:rPr lang="da-DK" baseline="0" dirty="0" smtClean="0"/>
              <a:t> </a:t>
            </a:r>
            <a:r>
              <a:rPr lang="da-DK" baseline="0" dirty="0" err="1" smtClean="0"/>
              <a:t>Room</a:t>
            </a:r>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7064" indent="-287332" eaLnBrk="0" hangingPunct="0">
              <a:defRPr sz="2400">
                <a:solidFill>
                  <a:schemeClr val="tx1"/>
                </a:solidFill>
                <a:latin typeface="Arial" charset="0"/>
                <a:cs typeface="Arial" charset="0"/>
              </a:defRPr>
            </a:lvl2pPr>
            <a:lvl3pPr marL="1149331" indent="-229866" eaLnBrk="0" hangingPunct="0">
              <a:defRPr sz="2400">
                <a:solidFill>
                  <a:schemeClr val="tx1"/>
                </a:solidFill>
                <a:latin typeface="Arial" charset="0"/>
                <a:cs typeface="Arial" charset="0"/>
              </a:defRPr>
            </a:lvl3pPr>
            <a:lvl4pPr marL="1609062" indent="-229866" eaLnBrk="0" hangingPunct="0">
              <a:defRPr sz="2400">
                <a:solidFill>
                  <a:schemeClr val="tx1"/>
                </a:solidFill>
                <a:latin typeface="Arial" charset="0"/>
                <a:cs typeface="Arial" charset="0"/>
              </a:defRPr>
            </a:lvl4pPr>
            <a:lvl5pPr marL="2068795" indent="-229866" eaLnBrk="0" hangingPunct="0">
              <a:defRPr sz="2400">
                <a:solidFill>
                  <a:schemeClr val="tx1"/>
                </a:solidFill>
                <a:latin typeface="Arial" charset="0"/>
                <a:cs typeface="Arial" charset="0"/>
              </a:defRPr>
            </a:lvl5pPr>
            <a:lvl6pPr marL="2528527" indent="-229866" eaLnBrk="0" fontAlgn="base" hangingPunct="0">
              <a:spcBef>
                <a:spcPct val="0"/>
              </a:spcBef>
              <a:spcAft>
                <a:spcPct val="0"/>
              </a:spcAft>
              <a:defRPr sz="2400">
                <a:solidFill>
                  <a:schemeClr val="tx1"/>
                </a:solidFill>
                <a:latin typeface="Arial" charset="0"/>
                <a:cs typeface="Arial" charset="0"/>
              </a:defRPr>
            </a:lvl6pPr>
            <a:lvl7pPr marL="2988259" indent="-229866" eaLnBrk="0" fontAlgn="base" hangingPunct="0">
              <a:spcBef>
                <a:spcPct val="0"/>
              </a:spcBef>
              <a:spcAft>
                <a:spcPct val="0"/>
              </a:spcAft>
              <a:defRPr sz="2400">
                <a:solidFill>
                  <a:schemeClr val="tx1"/>
                </a:solidFill>
                <a:latin typeface="Arial" charset="0"/>
                <a:cs typeface="Arial" charset="0"/>
              </a:defRPr>
            </a:lvl7pPr>
            <a:lvl8pPr marL="3447991" indent="-229866" eaLnBrk="0" fontAlgn="base" hangingPunct="0">
              <a:spcBef>
                <a:spcPct val="0"/>
              </a:spcBef>
              <a:spcAft>
                <a:spcPct val="0"/>
              </a:spcAft>
              <a:defRPr sz="2400">
                <a:solidFill>
                  <a:schemeClr val="tx1"/>
                </a:solidFill>
                <a:latin typeface="Arial" charset="0"/>
                <a:cs typeface="Arial" charset="0"/>
              </a:defRPr>
            </a:lvl8pPr>
            <a:lvl9pPr marL="3907722" indent="-229866" eaLnBrk="0" fontAlgn="base" hangingPunct="0">
              <a:spcBef>
                <a:spcPct val="0"/>
              </a:spcBef>
              <a:spcAft>
                <a:spcPct val="0"/>
              </a:spcAft>
              <a:defRPr sz="2400">
                <a:solidFill>
                  <a:schemeClr val="tx1"/>
                </a:solidFill>
                <a:latin typeface="Arial" charset="0"/>
                <a:cs typeface="Arial" charset="0"/>
              </a:defRPr>
            </a:lvl9pPr>
          </a:lstStyle>
          <a:p>
            <a:pPr eaLnBrk="1" hangingPunct="1"/>
            <a:fld id="{BD38726A-1CFE-4263-9194-EF72E068DAD2}" type="slidenum">
              <a:rPr lang="sv-SE" sz="1200">
                <a:latin typeface="Calibri" pitchFamily="34" charset="0"/>
              </a:rPr>
              <a:pPr eaLnBrk="1" hangingPunct="1"/>
              <a:t>7</a:t>
            </a:fld>
            <a:endParaRPr lang="sv-SE" sz="1200" dirty="0">
              <a:latin typeface="Calibri" pitchFamily="34" charset="0"/>
            </a:endParaRPr>
          </a:p>
        </p:txBody>
      </p:sp>
    </p:spTree>
    <p:extLst>
      <p:ext uri="{BB962C8B-B14F-4D97-AF65-F5344CB8AC3E}">
        <p14:creationId xmlns:p14="http://schemas.microsoft.com/office/powerpoint/2010/main" val="2321687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6.jpeg"/><Relationship Id="rId4" Type="http://schemas.openxmlformats.org/officeDocument/2006/relationships/oleObject" Target="../embeddings/oleObject2.bin"/></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8.jpeg"/><Relationship Id="rId4" Type="http://schemas.openxmlformats.org/officeDocument/2006/relationships/oleObject" Target="../embeddings/oleObject3.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6.jpeg"/><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8.jpeg"/><Relationship Id="rId4" Type="http://schemas.openxmlformats.org/officeDocument/2006/relationships/oleObject" Target="../embeddings/oleObject6.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6.jpeg"/><Relationship Id="rId4" Type="http://schemas.openxmlformats.org/officeDocument/2006/relationships/oleObject" Target="../embeddings/oleObject8.bin"/></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8.jpeg"/><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6.jpeg"/><Relationship Id="rId4" Type="http://schemas.openxmlformats.org/officeDocument/2006/relationships/oleObject" Target="../embeddings/oleObject11.bin"/></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8.jpeg"/><Relationship Id="rId4" Type="http://schemas.openxmlformats.org/officeDocument/2006/relationships/oleObject" Target="../embeddings/oleObject12.bin"/></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6.jpeg"/><Relationship Id="rId4" Type="http://schemas.openxmlformats.org/officeDocument/2006/relationships/oleObject" Target="../embeddings/oleObject14.bin"/></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8.jpeg"/><Relationship Id="rId4" Type="http://schemas.openxmlformats.org/officeDocument/2006/relationships/oleObject" Target="../embeddings/oleObject15.bin"/></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6.jpeg"/><Relationship Id="rId4" Type="http://schemas.openxmlformats.org/officeDocument/2006/relationships/oleObject" Target="../embeddings/oleObject17.bin"/></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8.jpeg"/><Relationship Id="rId4" Type="http://schemas.openxmlformats.org/officeDocument/2006/relationships/oleObject" Target="../embeddings/oleObject18.bin"/></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6.jpeg"/><Relationship Id="rId4" Type="http://schemas.openxmlformats.org/officeDocument/2006/relationships/oleObject" Target="../embeddings/oleObject20.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8.jpeg"/><Relationship Id="rId4" Type="http://schemas.openxmlformats.org/officeDocument/2006/relationships/oleObject" Target="../embeddings/oleObject21.bin"/></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6.jpeg"/><Relationship Id="rId4" Type="http://schemas.openxmlformats.org/officeDocument/2006/relationships/oleObject" Target="../embeddings/oleObject23.bin"/></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8.jpeg"/><Relationship Id="rId4" Type="http://schemas.openxmlformats.org/officeDocument/2006/relationships/oleObject" Target="../embeddings/oleObject24.bin"/></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7.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0.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3.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3.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3.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3.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4.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5.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6.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6.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7.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60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8.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8.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8.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6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6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9.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9.xml"/></Relationships>
</file>

<file path=ppt/slideLayouts/_rels/slideLayout6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6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6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40.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0.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1.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8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41.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1.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2.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2.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2.xml"/></Relationships>
</file>

<file path=ppt/slideLayouts/_rels/slideLayout7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2.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0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2.xml"/></Relationships>
</file>

<file path=ppt/slideLayouts/_rels/slideLayout70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3.xml"/></Relationships>
</file>

<file path=ppt/slideLayouts/_rels/slideLayout7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3.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3.xml"/></Relationships>
</file>

<file path=ppt/slideLayouts/_rels/slideLayout7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3.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3.xml"/></Relationships>
</file>

<file path=ppt/slideLayouts/_rels/slideLayout7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4.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4.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4.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4.xml"/></Relationships>
</file>

<file path=ppt/slideLayouts/_rels/slideLayout7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4.xml"/></Relationships>
</file>

<file path=ppt/slideLayouts/_rels/slideLayout7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44.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4.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5.xml"/></Relationships>
</file>

<file path=ppt/slideLayouts/_rels/slideLayout7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6.xml"/></Relationships>
</file>

<file path=ppt/slideLayouts/_rels/slideLayout7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6.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7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8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6.xml"/></Relationships>
</file>

<file path=ppt/slideLayouts/_rels/slideLayout7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7.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7.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7.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7.xml"/></Relationships>
</file>

<file path=ppt/slideLayouts/_rels/slideLayout79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47.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8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7.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80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8.xml"/></Relationships>
</file>

<file path=ppt/slideLayouts/_rels/slideLayout8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8.xml"/></Relationships>
</file>

<file path=ppt/slideLayouts/_rels/slideLayout80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8.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8.xml"/></Relationships>
</file>

<file path=ppt/slideLayouts/_rels/slideLayout8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8.xml"/></Relationships>
</file>

<file path=ppt/slideLayouts/_rels/slideLayout8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9.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9.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9.xml"/></Relationships>
</file>

<file path=ppt/slideLayouts/_rels/slideLayout8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9.xml"/></Relationships>
</file>

<file path=ppt/slideLayouts/_rels/slideLayout8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0.xml"/></Relationships>
</file>

<file path=ppt/slideLayouts/_rels/slideLayout8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68063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14322245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9078"/>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78"/>
            <a:ext cx="1746855" cy="325501"/>
          </a:xfrm>
          <a:prstGeom prst="rect">
            <a:avLst/>
          </a:prstGeom>
        </p:spPr>
      </p:pic>
    </p:spTree>
    <p:extLst>
      <p:ext uri="{BB962C8B-B14F-4D97-AF65-F5344CB8AC3E}">
        <p14:creationId xmlns:p14="http://schemas.microsoft.com/office/powerpoint/2010/main" val="3911444675"/>
      </p:ext>
    </p:extLst>
  </p:cSld>
  <p:clrMapOvr>
    <a:masterClrMapping/>
  </p:clrMapOvr>
  <p:timing>
    <p:tnLst>
      <p:par>
        <p:cTn id="1" dur="indefinite" restart="never" nodeType="tmRoot"/>
      </p:par>
    </p:tn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269727032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07"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462"/>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551"/>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72636109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11760633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31"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94"/>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93"/>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93"/>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551"/>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289436160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795217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3280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192152735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32204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9395203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12819622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79"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462"/>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smtClean="0">
                <a:solidFill>
                  <a:srgbClr val="808080"/>
                </a:solidFill>
                <a:latin typeface="Arial"/>
                <a:cs typeface="Arial Unicode MS"/>
              </a:rPr>
              <a:t>GARTNER CONSULTING</a:t>
            </a:r>
            <a:endParaRPr lang="en-US" sz="1000" b="1" kern="0">
              <a:solidFill>
                <a:srgbClr val="808080"/>
              </a:solidFill>
              <a:latin typeface="Arial"/>
              <a:cs typeface="Arial Unicode MS"/>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smtClean="0">
                <a:solidFill>
                  <a:srgbClr val="969696"/>
                </a:solidFill>
                <a:latin typeface="Arial" charset="0"/>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smtClean="0">
                <a:solidFill>
                  <a:srgbClr val="969696"/>
                </a:solidFill>
                <a:latin typeface="Arial" charset="0"/>
                <a:cs typeface="Arial Unicode MS"/>
              </a:rPr>
            </a:br>
            <a:r>
              <a:rPr lang="en-US" sz="800" smtClean="0">
                <a:solidFill>
                  <a:srgbClr val="969696"/>
                </a:solidFill>
                <a:latin typeface="Arial" charset="0"/>
                <a:cs typeface="Arial Unicode MS"/>
              </a:rPr>
              <a:t>© 2013 Gartner, Inc. and/or its affiliates. All rights reserved.</a:t>
            </a:r>
          </a:p>
        </p:txBody>
      </p:sp>
      <p:grpSp>
        <p:nvGrpSpPr>
          <p:cNvPr id="2" name="Group 95"/>
          <p:cNvGrpSpPr>
            <a:grpSpLocks noChangeAspect="1"/>
          </p:cNvGrpSpPr>
          <p:nvPr/>
        </p:nvGrpSpPr>
        <p:grpSpPr bwMode="gray">
          <a:xfrm>
            <a:off x="7742118" y="6337551"/>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16871851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3128834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333763621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303"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94"/>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93"/>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dirty="0" smtClea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93"/>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smtClean="0">
                <a:solidFill>
                  <a:srgbClr val="808080"/>
                </a:solidFill>
                <a:latin typeface="Arial"/>
                <a:cs typeface="Arial Unicode MS"/>
              </a:rPr>
              <a:pPr algn="ctr">
                <a:defRPr/>
              </a:pPr>
              <a:t>‹#›</a:t>
            </a:fld>
            <a:endParaRPr lang="en-US" altLang="en-US" sz="800" dirty="0">
              <a:solidFill>
                <a:srgbClr val="808080"/>
              </a:solidFill>
              <a:latin typeface="Arial"/>
              <a:cs typeface="Arial Unicode MS"/>
            </a:endParaRPr>
          </a:p>
        </p:txBody>
      </p:sp>
      <p:grpSp>
        <p:nvGrpSpPr>
          <p:cNvPr id="3" name="Group 95"/>
          <p:cNvGrpSpPr>
            <a:grpSpLocks noChangeAspect="1"/>
          </p:cNvGrpSpPr>
          <p:nvPr/>
        </p:nvGrpSpPr>
        <p:grpSpPr bwMode="gray">
          <a:xfrm>
            <a:off x="7742118" y="6337551"/>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239308115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492673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4537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405400077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52706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9395203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339273471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351"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408"/>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497"/>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157050288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3227352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75"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40"/>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3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3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497"/>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15413312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22891938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495514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6131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96305436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09793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9395203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5276228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23"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386"/>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475"/>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236631406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312123770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447"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18"/>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17"/>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17"/>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475"/>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246168437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674972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507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18026869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8847744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03624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9395203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250895659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495"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398"/>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487"/>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41985646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116009890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519"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30"/>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2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2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487"/>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428982153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633635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0764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86229799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723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18361500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00064"/>
            <a:ext cx="35290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8003" name="Rectangle 3"/>
          <p:cNvSpPr>
            <a:spLocks noGrp="1" noChangeArrowheads="1"/>
          </p:cNvSpPr>
          <p:nvPr>
            <p:ph type="ctrTitle"/>
          </p:nvPr>
        </p:nvSpPr>
        <p:spPr>
          <a:xfrm>
            <a:off x="655645" y="1698625"/>
            <a:ext cx="6726237" cy="1143000"/>
          </a:xfrm>
        </p:spPr>
        <p:txBody>
          <a:bodyPr/>
          <a:lstStyle>
            <a:lvl1pPr>
              <a:defRPr/>
            </a:lvl1pPr>
          </a:lstStyle>
          <a:p>
            <a:pPr lvl="0"/>
            <a:r>
              <a:rPr lang="en-GB" noProof="0" smtClean="0"/>
              <a:t>Click to edit Master title style</a:t>
            </a:r>
          </a:p>
        </p:txBody>
      </p:sp>
      <p:sp>
        <p:nvSpPr>
          <p:cNvPr id="2688004" name="Rectangle 4"/>
          <p:cNvSpPr>
            <a:spLocks noGrp="1" noChangeArrowheads="1"/>
          </p:cNvSpPr>
          <p:nvPr>
            <p:ph type="subTitle" idx="1"/>
          </p:nvPr>
        </p:nvSpPr>
        <p:spPr>
          <a:xfrm>
            <a:off x="682625" y="5011738"/>
            <a:ext cx="4175125" cy="787400"/>
          </a:xfrm>
        </p:spPr>
        <p:txBody>
          <a:bodyPr anchor="b"/>
          <a:lstStyle>
            <a:lvl1pPr marL="0" indent="0">
              <a:lnSpc>
                <a:spcPct val="110000"/>
              </a:lnSpc>
              <a:spcBef>
                <a:spcPct val="0"/>
              </a:spcBef>
              <a:buFont typeface="Wingdings" pitchFamily="2" charset="2"/>
              <a:buNone/>
              <a:defRPr b="0"/>
            </a:lvl1pPr>
          </a:lstStyle>
          <a:p>
            <a:pPr lvl="0"/>
            <a:r>
              <a:rPr lang="en-GB" noProof="0" smtClean="0"/>
              <a:t>Click to edit presenter name</a:t>
            </a:r>
          </a:p>
        </p:txBody>
      </p:sp>
    </p:spTree>
    <p:extLst>
      <p:ext uri="{BB962C8B-B14F-4D97-AF65-F5344CB8AC3E}">
        <p14:creationId xmlns:p14="http://schemas.microsoft.com/office/powerpoint/2010/main" val="15327687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AD51AD84-F55B-4FA2-947F-A4F20EF2F2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963682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8"/>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6F819038-5051-4512-9038-3351254F24B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62981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77" y="1905000"/>
            <a:ext cx="40401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6"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7" name="Rectangle 5"/>
          <p:cNvSpPr>
            <a:spLocks noGrp="1" noChangeArrowheads="1"/>
          </p:cNvSpPr>
          <p:nvPr>
            <p:ph type="sldNum" sz="quarter" idx="12"/>
          </p:nvPr>
        </p:nvSpPr>
        <p:spPr>
          <a:ln/>
        </p:spPr>
        <p:txBody>
          <a:bodyPr/>
          <a:lstStyle>
            <a:lvl1pPr>
              <a:defRPr/>
            </a:lvl1pPr>
          </a:lstStyle>
          <a:p>
            <a:pPr>
              <a:defRPr/>
            </a:pPr>
            <a:fld id="{698FB8CD-2EF2-4D0B-9B7F-499CC48A2D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24230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8"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9" name="Rectangle 5"/>
          <p:cNvSpPr>
            <a:spLocks noGrp="1" noChangeArrowheads="1"/>
          </p:cNvSpPr>
          <p:nvPr>
            <p:ph type="sldNum" sz="quarter" idx="12"/>
          </p:nvPr>
        </p:nvSpPr>
        <p:spPr>
          <a:ln/>
        </p:spPr>
        <p:txBody>
          <a:bodyPr/>
          <a:lstStyle>
            <a:lvl1pPr>
              <a:defRPr/>
            </a:lvl1pPr>
          </a:lstStyle>
          <a:p>
            <a:pPr>
              <a:defRPr/>
            </a:pPr>
            <a:fld id="{F0694B54-AC4C-40B0-8112-79F8F54915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199303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4"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5" name="Rectangle 5"/>
          <p:cNvSpPr>
            <a:spLocks noGrp="1" noChangeArrowheads="1"/>
          </p:cNvSpPr>
          <p:nvPr>
            <p:ph type="sldNum" sz="quarter" idx="12"/>
          </p:nvPr>
        </p:nvSpPr>
        <p:spPr>
          <a:ln/>
        </p:spPr>
        <p:txBody>
          <a:bodyPr/>
          <a:lstStyle>
            <a:lvl1pPr>
              <a:defRPr/>
            </a:lvl1pPr>
          </a:lstStyle>
          <a:p>
            <a:pPr>
              <a:defRPr/>
            </a:pPr>
            <a:fld id="{CDF88731-36EA-42BA-8A79-7DE844ABD3D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674077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3"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4" name="Rectangle 5"/>
          <p:cNvSpPr>
            <a:spLocks noGrp="1" noChangeArrowheads="1"/>
          </p:cNvSpPr>
          <p:nvPr>
            <p:ph type="sldNum" sz="quarter" idx="12"/>
          </p:nvPr>
        </p:nvSpPr>
        <p:spPr>
          <a:ln/>
        </p:spPr>
        <p:txBody>
          <a:bodyPr/>
          <a:lstStyle>
            <a:lvl1pPr>
              <a:defRPr/>
            </a:lvl1pPr>
          </a:lstStyle>
          <a:p>
            <a:pPr>
              <a:defRPr/>
            </a:pPr>
            <a:fld id="{39952DDD-316B-48E4-BE84-E4D2F67012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05531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6"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7" name="Rectangle 5"/>
          <p:cNvSpPr>
            <a:spLocks noGrp="1" noChangeArrowheads="1"/>
          </p:cNvSpPr>
          <p:nvPr>
            <p:ph type="sldNum" sz="quarter" idx="12"/>
          </p:nvPr>
        </p:nvSpPr>
        <p:spPr>
          <a:ln/>
        </p:spPr>
        <p:txBody>
          <a:bodyPr/>
          <a:lstStyle>
            <a:lvl1pPr>
              <a:defRPr/>
            </a:lvl1pPr>
          </a:lstStyle>
          <a:p>
            <a:pPr>
              <a:defRPr/>
            </a:pPr>
            <a:fld id="{D784F4AC-35E6-4B39-8B28-DAA95F25E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400598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6"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7" name="Rectangle 5"/>
          <p:cNvSpPr>
            <a:spLocks noGrp="1" noChangeArrowheads="1"/>
          </p:cNvSpPr>
          <p:nvPr>
            <p:ph type="sldNum" sz="quarter" idx="12"/>
          </p:nvPr>
        </p:nvSpPr>
        <p:spPr>
          <a:ln/>
        </p:spPr>
        <p:txBody>
          <a:bodyPr/>
          <a:lstStyle>
            <a:lvl1pPr>
              <a:defRPr/>
            </a:lvl1pPr>
          </a:lstStyle>
          <a:p>
            <a:pPr>
              <a:defRPr/>
            </a:pPr>
            <a:fld id="{0794F187-A8C6-4BDE-A7B7-FD7D178B52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793263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095A41C6-5A39-4D19-9138-8CBAF3D0B3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42709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24856360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26" y="990600"/>
            <a:ext cx="602138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ED8DB9DB-C70D-419B-922A-1F1A6F4EEA7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621753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77" y="1905000"/>
            <a:ext cx="404018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77" y="4038600"/>
            <a:ext cx="404018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7"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8" name="Rectangle 5"/>
          <p:cNvSpPr>
            <a:spLocks noGrp="1" noChangeArrowheads="1"/>
          </p:cNvSpPr>
          <p:nvPr>
            <p:ph type="sldNum" sz="quarter" idx="12"/>
          </p:nvPr>
        </p:nvSpPr>
        <p:spPr>
          <a:ln/>
        </p:spPr>
        <p:txBody>
          <a:bodyPr/>
          <a:lstStyle>
            <a:lvl1pPr>
              <a:defRPr/>
            </a:lvl1pPr>
          </a:lstStyle>
          <a:p>
            <a:pPr>
              <a:defRPr/>
            </a:pPr>
            <a:fld id="{87E01029-054B-4A25-BFD9-5EE4CB45BA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872546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5614" y="1905000"/>
            <a:ext cx="8231187" cy="4114800"/>
          </a:xfrm>
        </p:spPr>
        <p:txBody>
          <a:bodyPr/>
          <a:lstStyle/>
          <a:p>
            <a:pPr lvl="0"/>
            <a:endParaRPr lang="en-GB" noProof="0" smtClean="0"/>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2ACB27EF-8E35-41FA-89A1-9396B92179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74451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5613"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77" y="1905000"/>
            <a:ext cx="40401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6"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7" name="Rectangle 5"/>
          <p:cNvSpPr>
            <a:spLocks noGrp="1" noChangeArrowheads="1"/>
          </p:cNvSpPr>
          <p:nvPr>
            <p:ph type="sldNum" sz="quarter" idx="12"/>
          </p:nvPr>
        </p:nvSpPr>
        <p:spPr>
          <a:ln/>
        </p:spPr>
        <p:txBody>
          <a:bodyPr/>
          <a:lstStyle>
            <a:lvl1pPr>
              <a:defRPr/>
            </a:lvl1pPr>
          </a:lstStyle>
          <a:p>
            <a:pPr>
              <a:defRPr/>
            </a:pPr>
            <a:fld id="{D3BF1EF6-809C-4014-9243-CE7B0E63CA5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9895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4" y="990600"/>
            <a:ext cx="8231187"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4"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5" name="Rectangle 5"/>
          <p:cNvSpPr>
            <a:spLocks noGrp="1" noChangeArrowheads="1"/>
          </p:cNvSpPr>
          <p:nvPr>
            <p:ph type="sldNum" sz="quarter" idx="12"/>
          </p:nvPr>
        </p:nvSpPr>
        <p:spPr>
          <a:ln/>
        </p:spPr>
        <p:txBody>
          <a:bodyPr/>
          <a:lstStyle>
            <a:lvl1pPr>
              <a:defRPr/>
            </a:lvl1pPr>
          </a:lstStyle>
          <a:p>
            <a:pPr>
              <a:defRPr/>
            </a:pPr>
            <a:fld id="{5CC883EE-74FC-4089-B531-FBCBCCD88B4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610685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5614" y="1905000"/>
            <a:ext cx="8231187" cy="4114800"/>
          </a:xfrm>
        </p:spPr>
        <p:txBody>
          <a:bodyPr/>
          <a:lstStyle/>
          <a:p>
            <a:pPr lvl="0"/>
            <a:endParaRPr lang="en-GB" noProof="0" smtClean="0"/>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4C7EBAE7-E267-422B-B738-7E46607566E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335869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r" eaLnBrk="0" fontAlgn="base" hangingPunct="0">
                <a:spcBef>
                  <a:spcPct val="0"/>
                </a:spcBef>
                <a:spcAft>
                  <a:spcPct val="0"/>
                </a:spcAft>
                <a:defRPr sz="2000">
                  <a:solidFill>
                    <a:schemeClr val="tx1"/>
                  </a:solidFill>
                  <a:latin typeface="Arial" pitchFamily="34" charset="0"/>
                </a:defRPr>
              </a:lvl6pPr>
              <a:lvl7pPr marL="2971800" indent="-228600" algn="r" eaLnBrk="0" fontAlgn="base" hangingPunct="0">
                <a:spcBef>
                  <a:spcPct val="0"/>
                </a:spcBef>
                <a:spcAft>
                  <a:spcPct val="0"/>
                </a:spcAft>
                <a:defRPr sz="2000">
                  <a:solidFill>
                    <a:schemeClr val="tx1"/>
                  </a:solidFill>
                  <a:latin typeface="Arial" pitchFamily="34" charset="0"/>
                </a:defRPr>
              </a:lvl7pPr>
              <a:lvl8pPr marL="3429000" indent="-228600" algn="r" eaLnBrk="0" fontAlgn="base" hangingPunct="0">
                <a:spcBef>
                  <a:spcPct val="0"/>
                </a:spcBef>
                <a:spcAft>
                  <a:spcPct val="0"/>
                </a:spcAft>
                <a:defRPr sz="2000">
                  <a:solidFill>
                    <a:schemeClr val="tx1"/>
                  </a:solidFill>
                  <a:latin typeface="Arial" pitchFamily="34" charset="0"/>
                </a:defRPr>
              </a:lvl8pPr>
              <a:lvl9pPr marL="3886200" indent="-228600" algn="r" eaLnBrk="0" fontAlgn="base" hangingPunct="0">
                <a:spcBef>
                  <a:spcPct val="0"/>
                </a:spcBef>
                <a:spcAft>
                  <a:spcPct val="0"/>
                </a:spcAft>
                <a:defRPr sz="2000">
                  <a:solidFill>
                    <a:schemeClr val="tx1"/>
                  </a:solidFill>
                  <a:latin typeface="Arial" pitchFamily="34" charset="0"/>
                </a:defRPr>
              </a:lvl9pPr>
            </a:lstStyle>
            <a:p>
              <a:pPr algn="ctr" eaLnBrk="0" hangingPunct="0"/>
              <a:endParaRPr lang="en-US" altLang="en-US"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r" eaLnBrk="0" fontAlgn="base" hangingPunct="0">
                <a:spcBef>
                  <a:spcPct val="0"/>
                </a:spcBef>
                <a:spcAft>
                  <a:spcPct val="0"/>
                </a:spcAft>
                <a:defRPr sz="2000">
                  <a:solidFill>
                    <a:schemeClr val="tx1"/>
                  </a:solidFill>
                  <a:latin typeface="Arial" pitchFamily="34" charset="0"/>
                </a:defRPr>
              </a:lvl6pPr>
              <a:lvl7pPr marL="2971800" indent="-228600" algn="r" eaLnBrk="0" fontAlgn="base" hangingPunct="0">
                <a:spcBef>
                  <a:spcPct val="0"/>
                </a:spcBef>
                <a:spcAft>
                  <a:spcPct val="0"/>
                </a:spcAft>
                <a:defRPr sz="2000">
                  <a:solidFill>
                    <a:schemeClr val="tx1"/>
                  </a:solidFill>
                  <a:latin typeface="Arial" pitchFamily="34" charset="0"/>
                </a:defRPr>
              </a:lvl7pPr>
              <a:lvl8pPr marL="3429000" indent="-228600" algn="r" eaLnBrk="0" fontAlgn="base" hangingPunct="0">
                <a:spcBef>
                  <a:spcPct val="0"/>
                </a:spcBef>
                <a:spcAft>
                  <a:spcPct val="0"/>
                </a:spcAft>
                <a:defRPr sz="2000">
                  <a:solidFill>
                    <a:schemeClr val="tx1"/>
                  </a:solidFill>
                  <a:latin typeface="Arial" pitchFamily="34" charset="0"/>
                </a:defRPr>
              </a:lvl8pPr>
              <a:lvl9pPr marL="3886200" indent="-228600" algn="r" eaLnBrk="0" fontAlgn="base" hangingPunct="0">
                <a:spcBef>
                  <a:spcPct val="0"/>
                </a:spcBef>
                <a:spcAft>
                  <a:spcPct val="0"/>
                </a:spcAft>
                <a:defRPr sz="2000">
                  <a:solidFill>
                    <a:schemeClr val="tx1"/>
                  </a:solidFill>
                  <a:latin typeface="Arial" pitchFamily="34" charset="0"/>
                </a:defRPr>
              </a:lvl9pPr>
            </a:lstStyle>
            <a:p>
              <a:pPr algn="ctr" eaLnBrk="0" hangingPunct="0"/>
              <a:endParaRPr lang="en-US" altLang="en-US" sz="1800" smtClean="0">
                <a:solidFill>
                  <a:srgbClr val="FFFFFF"/>
                </a:solidFill>
              </a:endParaRPr>
            </a:p>
          </p:txBody>
        </p:sp>
      </p:grpSp>
      <p:sp>
        <p:nvSpPr>
          <p:cNvPr id="18" name="Text Placeholder 17"/>
          <p:cNvSpPr>
            <a:spLocks noGrp="1"/>
          </p:cNvSpPr>
          <p:nvPr>
            <p:ph type="body" sz="quarter" idx="10"/>
          </p:nvPr>
        </p:nvSpPr>
        <p:spPr>
          <a:xfrm>
            <a:off x="360003" y="1772816"/>
            <a:ext cx="8461158" cy="3861222"/>
          </a:xfrm>
        </p:spPr>
        <p:txBody>
          <a:bodyPr/>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155155270"/>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92"/>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361406691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9"/>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
        <p:nvSpPr>
          <p:cNvPr id="20" name="Date Placeholder 5"/>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Tree>
    <p:extLst>
      <p:ext uri="{BB962C8B-B14F-4D97-AF65-F5344CB8AC3E}">
        <p14:creationId xmlns:p14="http://schemas.microsoft.com/office/powerpoint/2010/main" val="145928651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32"/>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26566433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21183384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6" name="Footer Placeholder 5"/>
          <p:cNvSpPr>
            <a:spLocks noGrp="1"/>
          </p:cNvSpPr>
          <p:nvPr>
            <p:ph type="ftr" sz="quarter" idx="16"/>
          </p:nvPr>
        </p:nvSpPr>
        <p:spPr/>
        <p:txBody>
          <a:bodyPr/>
          <a:lstStyle/>
          <a:p>
            <a:r>
              <a:rPr lang="en-US" smtClean="0">
                <a:solidFill>
                  <a:srgbClr val="191919"/>
                </a:solidFill>
              </a:rPr>
              <a:t> </a:t>
            </a:r>
            <a:endParaRPr lang="en-US">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3335579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316037599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
        <p:nvSpPr>
          <p:cNvPr id="8" name="Text Placeholder 2"/>
          <p:cNvSpPr>
            <a:spLocks noGrp="1"/>
          </p:cNvSpPr>
          <p:nvPr>
            <p:ph idx="1"/>
          </p:nvPr>
        </p:nvSpPr>
        <p:spPr>
          <a:xfrm>
            <a:off x="360002" y="1044006"/>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0042870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49422583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0" name="Footer Placeholder 9"/>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367517493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0" name="Footer Placeholder 9"/>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11439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1" name="Footer Placeholder 10"/>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153961545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1" name="Footer Placeholder 10"/>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319311592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16"/>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92734282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9"/>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3"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9740805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3367006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451839157"/>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10755122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8"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46726048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69464438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82"/>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10"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951867245"/>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92"/>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51898298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9"/>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
        <p:nvSpPr>
          <p:cNvPr id="20" name="Date Placeholder 5"/>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Tree>
    <p:extLst>
      <p:ext uri="{BB962C8B-B14F-4D97-AF65-F5344CB8AC3E}">
        <p14:creationId xmlns:p14="http://schemas.microsoft.com/office/powerpoint/2010/main" val="200225430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32"/>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268923042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6" name="Footer Placeholder 5"/>
          <p:cNvSpPr>
            <a:spLocks noGrp="1"/>
          </p:cNvSpPr>
          <p:nvPr>
            <p:ph type="ftr" sz="quarter" idx="16"/>
          </p:nvPr>
        </p:nvSpPr>
        <p:spPr/>
        <p:txBody>
          <a:bodyPr/>
          <a:lstStyle/>
          <a:p>
            <a:r>
              <a:rPr lang="en-US" smtClean="0">
                <a:solidFill>
                  <a:srgbClr val="191919"/>
                </a:solidFill>
              </a:rPr>
              <a:t> </a:t>
            </a:r>
            <a:endParaRPr lang="en-US">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354947335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6235096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38936426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
        <p:nvSpPr>
          <p:cNvPr id="8" name="Text Placeholder 2"/>
          <p:cNvSpPr>
            <a:spLocks noGrp="1"/>
          </p:cNvSpPr>
          <p:nvPr>
            <p:ph idx="1"/>
          </p:nvPr>
        </p:nvSpPr>
        <p:spPr>
          <a:xfrm>
            <a:off x="360002" y="1044006"/>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78071461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308050498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0" name="Footer Placeholder 9"/>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92276472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0" name="Footer Placeholder 9"/>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7955727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1" name="Footer Placeholder 10"/>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73515483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1" name="Footer Placeholder 10"/>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726667355"/>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16"/>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173346280"/>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9"/>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3"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839257781"/>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28435274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3356316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21034042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8"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6621175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36141039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82"/>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10"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91824514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76"/>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66"/>
            <a:ext cx="1746855" cy="325501"/>
          </a:xfrm>
          <a:prstGeom prst="rect">
            <a:avLst/>
          </a:prstGeom>
        </p:spPr>
      </p:pic>
    </p:spTree>
    <p:extLst>
      <p:ext uri="{BB962C8B-B14F-4D97-AF65-F5344CB8AC3E}">
        <p14:creationId xmlns:p14="http://schemas.microsoft.com/office/powerpoint/2010/main" val="1164477482"/>
      </p:ext>
    </p:extLst>
  </p:cSld>
  <p:clrMapOvr>
    <a:masterClrMapping/>
  </p:clrMapOvr>
  <p:timing>
    <p:tnLst>
      <p:par>
        <p:cTn id="1" dur="indefinite" restart="never" nodeType="tmRoot"/>
      </p:par>
    </p:tnLst>
  </p:timing>
  <p:hf sldNum="0"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1224755807"/>
      </p:ext>
    </p:extLst>
  </p:cSld>
  <p:clrMapOvr>
    <a:masterClrMapping/>
  </p:clrMapOvr>
  <p:timing>
    <p:tnLst>
      <p:par>
        <p:cTn id="1" dur="indefinite" restart="never" nodeType="tmRoot"/>
      </p:par>
    </p:tnLst>
  </p:timing>
  <p:hf hdr="0" ftr="0"/>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16"/>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66"/>
            <a:ext cx="1746855" cy="325501"/>
          </a:xfrm>
          <a:prstGeom prst="rect">
            <a:avLst/>
          </a:prstGeom>
        </p:spPr>
      </p:pic>
    </p:spTree>
    <p:extLst>
      <p:ext uri="{BB962C8B-B14F-4D97-AF65-F5344CB8AC3E}">
        <p14:creationId xmlns:p14="http://schemas.microsoft.com/office/powerpoint/2010/main" val="1859302362"/>
      </p:ext>
    </p:extLst>
  </p:cSld>
  <p:clrMapOvr>
    <a:masterClrMapping/>
  </p:clrMapOvr>
  <p:timing>
    <p:tnLst>
      <p:par>
        <p:cTn id="1" dur="indefinite" restart="never" nodeType="tmRoot"/>
      </p:par>
    </p:tnLst>
  </p:timing>
  <p:hf sldNum="0"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pPr>
              <a:defRPr/>
            </a:pPr>
            <a:r>
              <a:rPr lang="en-GB" smtClean="0">
                <a:solidFill>
                  <a:srgbClr val="191919"/>
                </a:solidFill>
              </a:rPr>
              <a:t> • 14/04/2011</a:t>
            </a:r>
            <a:endParaRPr lang="en-GB">
              <a:solidFill>
                <a:srgbClr val="191919"/>
              </a:solidFill>
            </a:endParaRPr>
          </a:p>
        </p:txBody>
      </p:sp>
      <p:sp>
        <p:nvSpPr>
          <p:cNvPr id="6" name="Footer Placeholder 5"/>
          <p:cNvSpPr>
            <a:spLocks noGrp="1"/>
          </p:cNvSpPr>
          <p:nvPr>
            <p:ph type="ftr" sz="quarter" idx="16"/>
          </p:nvPr>
        </p:nvSpPr>
        <p:spPr/>
        <p:txBody>
          <a:bodyPr/>
          <a:lstStyle/>
          <a:p>
            <a:pPr>
              <a:defRPr/>
            </a:pPr>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pPr>
              <a:defRPr/>
            </a:pPr>
            <a:fld id="{5E8E6E2C-459F-468C-B1EE-377ADD23C9A7}" type="slidenum">
              <a:rPr lang="en-GB" smtClean="0">
                <a:solidFill>
                  <a:srgbClr val="191919"/>
                </a:solidFill>
              </a:rPr>
              <a:pPr>
                <a:def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744739090"/>
      </p:ext>
    </p:extLst>
  </p:cSld>
  <p:clrMapOvr>
    <a:masterClrMapping/>
  </p:clrMapOvr>
  <p:timing>
    <p:tnLst>
      <p:par>
        <p:cTn id="1" dur="indefinite" restart="never" nodeType="tmRoot"/>
      </p:par>
    </p:tnLst>
  </p:timing>
  <p:hf hdr="0" ftr="0"/>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741159804"/>
      </p:ext>
    </p:extLst>
  </p:cSld>
  <p:clrMapOvr>
    <a:masterClrMapping/>
  </p:clrMapOvr>
  <p:timing>
    <p:tnLst>
      <p:par>
        <p:cTn id="1" dur="indefinite" restart="never" nodeType="tmRoot"/>
      </p:par>
    </p:tnLst>
  </p:timing>
  <p:hf hdr="0" ftr="0"/>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8C27325C-35F9-4CBA-8195-0CD1FAB805E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592980471"/>
      </p:ext>
    </p:extLst>
  </p:cSld>
  <p:clrMapOvr>
    <a:masterClrMapping/>
  </p:clrMapOvr>
  <p:timing>
    <p:tnLst>
      <p:par>
        <p:cTn id="1" dur="indefinite" restart="never" nodeType="tmRoot"/>
      </p:par>
    </p:tnLst>
  </p:timing>
  <p:hf hdr="0" ftr="0"/>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393139316"/>
      </p:ext>
    </p:extLst>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noProof="0" smtClean="0"/>
              <a:pPr/>
              <a:t>‹#›</a:t>
            </a:fld>
            <a:r>
              <a:rPr lang="en-GB" noProof="0" dirty="0" smtClean="0"/>
              <a:t> </a:t>
            </a:r>
            <a:r>
              <a:rPr lang="en-GB" noProof="0" dirty="0" smtClean="0">
                <a:solidFill>
                  <a:srgbClr val="646464"/>
                </a:solidFill>
              </a:rPr>
              <a:t>•</a:t>
            </a:r>
            <a:endParaRPr lang="en-GB" noProof="0" dirty="0"/>
          </a:p>
        </p:txBody>
      </p:sp>
    </p:spTree>
    <p:extLst>
      <p:ext uri="{BB962C8B-B14F-4D97-AF65-F5344CB8AC3E}">
        <p14:creationId xmlns:p14="http://schemas.microsoft.com/office/powerpoint/2010/main" val="1995195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0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8796745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31713294"/>
      </p:ext>
    </p:extLst>
  </p:cSld>
  <p:clrMapOvr>
    <a:masterClrMapping/>
  </p:clrMapOvr>
  <p:timing>
    <p:tnLst>
      <p:par>
        <p:cTn id="1" dur="indefinite" restart="never" nodeType="tmRoot"/>
      </p:par>
    </p:tnLst>
  </p:timing>
  <p:hf hdr="0" ftr="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210389876"/>
      </p:ext>
    </p:extLst>
  </p:cSld>
  <p:clrMapOvr>
    <a:masterClrMapping/>
  </p:clrMapOvr>
  <p:hf hdr="0" ftr="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54771096"/>
      </p:ext>
    </p:extLst>
  </p:cSld>
  <p:clrMapOvr>
    <a:masterClrMapping/>
  </p:clrMapOvr>
  <p:timing>
    <p:tnLst>
      <p:par>
        <p:cTn id="1" dur="indefinite" restart="never" nodeType="tmRoot"/>
      </p:par>
    </p:tnLst>
  </p:timing>
  <p:hf hdr="0" ftr="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pPr>
              <a:defRPr/>
            </a:pPr>
            <a:r>
              <a:rPr lang="en-GB" smtClean="0">
                <a:solidFill>
                  <a:srgbClr val="191919"/>
                </a:solidFill>
              </a:rPr>
              <a:t> • 14/04/2011</a:t>
            </a:r>
            <a:endParaRPr lang="en-GB">
              <a:solidFill>
                <a:srgbClr val="191919"/>
              </a:solidFill>
            </a:endParaRPr>
          </a:p>
        </p:txBody>
      </p:sp>
      <p:sp>
        <p:nvSpPr>
          <p:cNvPr id="11" name="Footer Placeholder 10"/>
          <p:cNvSpPr>
            <a:spLocks noGrp="1"/>
          </p:cNvSpPr>
          <p:nvPr>
            <p:ph type="ftr" sz="quarter" idx="11"/>
          </p:nvPr>
        </p:nvSpPr>
        <p:spPr/>
        <p:txBody>
          <a:bodyPr/>
          <a:lstStyle/>
          <a:p>
            <a:pPr>
              <a:defRP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pPr>
              <a:defRPr/>
            </a:pPr>
            <a:fld id="{B55F369F-C376-41A9-BC82-D0F880DF91BB}" type="slidenum">
              <a:rPr lang="en-GB" smtClean="0">
                <a:solidFill>
                  <a:srgbClr val="191919"/>
                </a:solidFill>
              </a:rPr>
              <a:pPr>
                <a:def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537507492"/>
      </p:ext>
    </p:extLst>
  </p:cSld>
  <p:clrMapOvr>
    <a:masterClrMapping/>
  </p:clrMapOvr>
  <p:timing>
    <p:tnLst>
      <p:par>
        <p:cTn id="1" dur="indefinite" restart="never" nodeType="tmRoot"/>
      </p:par>
    </p:tnLst>
  </p:timing>
  <p:hf hdr="0" ftr="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00"/>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8C27325C-35F9-4CBA-8195-0CD1FAB805E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070035071"/>
      </p:ext>
    </p:extLst>
  </p:cSld>
  <p:clrMapOvr>
    <a:masterClrMapping/>
  </p:clrMapOvr>
  <p:timing>
    <p:tnLst>
      <p:par>
        <p:cTn id="1" dur="indefinite" restart="never" nodeType="tmRoot"/>
      </p:par>
    </p:tnLst>
  </p:timing>
  <p:hf hdr="0" ftr="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9"/>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658808134"/>
      </p:ext>
    </p:extLst>
  </p:cSld>
  <p:clrMapOvr>
    <a:masterClrMapping/>
  </p:clrMapOvr>
  <p:timing>
    <p:tnLst>
      <p:par>
        <p:cTn id="1" dur="indefinite" restart="never" nodeType="tmRoot"/>
      </p:par>
    </p:tnLst>
  </p:timing>
  <p:hf hdr="0" ftr="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74213143"/>
      </p:ext>
    </p:extLst>
  </p:cSld>
  <p:clrMapOvr>
    <a:masterClrMapping/>
  </p:clrMapOvr>
  <p:timing>
    <p:tnLst>
      <p:par>
        <p:cTn id="1" dur="indefinite" restart="never" nodeType="tmRoot"/>
      </p:par>
    </p:tnLst>
  </p:timing>
  <p:hf sldNum="0"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521841992"/>
      </p:ext>
    </p:extLst>
  </p:cSld>
  <p:clrMapOvr>
    <a:masterClrMapping/>
  </p:clrMapOvr>
  <p:timing>
    <p:tnLst>
      <p:par>
        <p:cTn id="1" dur="indefinite" restart="never" nodeType="tmRoot"/>
      </p:par>
    </p:tnLst>
  </p:timing>
  <p:hf sldNum="0"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655835214"/>
      </p:ext>
    </p:extLst>
  </p:cSld>
  <p:clrMapOvr>
    <a:masterClrMapping/>
  </p:clrMapOvr>
  <p:timing>
    <p:tnLst>
      <p:par>
        <p:cTn id="1" dur="indefinite" restart="never" nodeType="tmRoot"/>
      </p:par>
    </p:tnLst>
  </p:timing>
  <p:hf hdr="0" ftr="0"/>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160298261"/>
      </p:ext>
    </p:extLst>
  </p:cSld>
  <p:clrMapOvr>
    <a:masterClrMapping/>
  </p:clrMapOvr>
  <p:timing>
    <p:tnLst>
      <p:par>
        <p:cTn id="1" dur="indefinite" restart="never" nodeType="tmRoot"/>
      </p:par>
    </p:tnLst>
  </p:timing>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12021946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66"/>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66"/>
            <a:ext cx="1746855" cy="325501"/>
          </a:xfrm>
          <a:prstGeom prst="rect">
            <a:avLst/>
          </a:prstGeom>
        </p:spPr>
      </p:pic>
    </p:spTree>
    <p:extLst>
      <p:ext uri="{BB962C8B-B14F-4D97-AF65-F5344CB8AC3E}">
        <p14:creationId xmlns:p14="http://schemas.microsoft.com/office/powerpoint/2010/main" val="1006364921"/>
      </p:ext>
    </p:extLst>
  </p:cSld>
  <p:clrMapOvr>
    <a:masterClrMapping/>
  </p:clrMapOvr>
  <p:timing>
    <p:tnLst>
      <p:par>
        <p:cTn id="1" dur="indefinite" restart="never" nodeType="tmRoot"/>
      </p:par>
    </p:tnLst>
  </p:timing>
  <p:hf sldNum="0"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50"/>
            <a:ext cx="1746855" cy="325501"/>
          </a:xfrm>
          <a:prstGeom prst="rect">
            <a:avLst/>
          </a:prstGeom>
        </p:spPr>
      </p:pic>
    </p:spTree>
    <p:extLst>
      <p:ext uri="{BB962C8B-B14F-4D97-AF65-F5344CB8AC3E}">
        <p14:creationId xmlns:p14="http://schemas.microsoft.com/office/powerpoint/2010/main" val="1164477482"/>
      </p:ext>
    </p:extLst>
  </p:cSld>
  <p:clrMapOvr>
    <a:masterClrMapping/>
  </p:clrMapOvr>
  <p:timing>
    <p:tnLst>
      <p:par>
        <p:cTn id="1" dur="indefinite" restart="never" nodeType="tmRoot"/>
      </p:par>
    </p:tnLst>
  </p:timing>
  <p:hf sldNum="0"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1224755807"/>
      </p:ext>
    </p:extLst>
  </p:cSld>
  <p:clrMapOvr>
    <a:masterClrMapping/>
  </p:clrMapOvr>
  <p:timing>
    <p:tnLst>
      <p:par>
        <p:cTn id="1" dur="indefinite" restart="never" nodeType="tmRoot"/>
      </p:par>
    </p:tnLst>
  </p:timing>
  <p:hf hdr="0" ftr="0"/>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50"/>
            <a:ext cx="1746855" cy="325501"/>
          </a:xfrm>
          <a:prstGeom prst="rect">
            <a:avLst/>
          </a:prstGeom>
        </p:spPr>
      </p:pic>
    </p:spTree>
    <p:extLst>
      <p:ext uri="{BB962C8B-B14F-4D97-AF65-F5344CB8AC3E}">
        <p14:creationId xmlns:p14="http://schemas.microsoft.com/office/powerpoint/2010/main" val="1859302362"/>
      </p:ext>
    </p:extLst>
  </p:cSld>
  <p:clrMapOvr>
    <a:masterClrMapping/>
  </p:clrMapOvr>
  <p:timing>
    <p:tnLst>
      <p:par>
        <p:cTn id="1" dur="indefinite" restart="never" nodeType="tmRoot"/>
      </p:par>
    </p:tnLst>
  </p:timing>
  <p:hf sldNum="0"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pPr>
              <a:defRPr/>
            </a:pPr>
            <a:r>
              <a:rPr lang="en-GB" smtClean="0">
                <a:solidFill>
                  <a:srgbClr val="191919"/>
                </a:solidFill>
              </a:rPr>
              <a:t> • 14/04/2011</a:t>
            </a:r>
            <a:endParaRPr lang="en-GB">
              <a:solidFill>
                <a:srgbClr val="191919"/>
              </a:solidFill>
            </a:endParaRPr>
          </a:p>
        </p:txBody>
      </p:sp>
      <p:sp>
        <p:nvSpPr>
          <p:cNvPr id="6" name="Footer Placeholder 5"/>
          <p:cNvSpPr>
            <a:spLocks noGrp="1"/>
          </p:cNvSpPr>
          <p:nvPr>
            <p:ph type="ftr" sz="quarter" idx="16"/>
          </p:nvPr>
        </p:nvSpPr>
        <p:spPr/>
        <p:txBody>
          <a:bodyPr/>
          <a:lstStyle/>
          <a:p>
            <a:pPr>
              <a:defRPr/>
            </a:pPr>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pPr>
              <a:defRPr/>
            </a:pPr>
            <a:fld id="{5E8E6E2C-459F-468C-B1EE-377ADD23C9A7}" type="slidenum">
              <a:rPr lang="en-GB" smtClean="0">
                <a:solidFill>
                  <a:srgbClr val="191919"/>
                </a:solidFill>
              </a:rPr>
              <a:pPr>
                <a:def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744739090"/>
      </p:ext>
    </p:extLst>
  </p:cSld>
  <p:clrMapOvr>
    <a:masterClrMapping/>
  </p:clrMapOvr>
  <p:timing>
    <p:tnLst>
      <p:par>
        <p:cTn id="1" dur="indefinite" restart="never" nodeType="tmRoot"/>
      </p:par>
    </p:tnLst>
  </p:timing>
  <p:hf hdr="0" ftr="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741159804"/>
      </p:ext>
    </p:extLst>
  </p:cSld>
  <p:clrMapOvr>
    <a:masterClrMapping/>
  </p:clrMapOvr>
  <p:timing>
    <p:tnLst>
      <p:par>
        <p:cTn id="1" dur="indefinite" restart="never" nodeType="tmRoot"/>
      </p:par>
    </p:tnLst>
  </p:timing>
  <p:hf hdr="0" ftr="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8C27325C-35F9-4CBA-8195-0CD1FAB805E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592980471"/>
      </p:ext>
    </p:extLst>
  </p:cSld>
  <p:clrMapOvr>
    <a:masterClrMapping/>
  </p:clrMapOvr>
  <p:timing>
    <p:tnLst>
      <p:par>
        <p:cTn id="1" dur="indefinite" restart="never" nodeType="tmRoot"/>
      </p:par>
    </p:tnLst>
  </p:timing>
  <p:hf hdr="0" ftr="0"/>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393139316"/>
      </p:ext>
    </p:extLst>
  </p:cSld>
  <p:clrMapOvr>
    <a:masterClrMapping/>
  </p:clrMapOvr>
  <p:timing>
    <p:tnLst>
      <p:par>
        <p:cTn id="1" dur="indefinite" restart="never" nodeType="tmRoot"/>
      </p:par>
    </p:tnLst>
  </p:timing>
  <p:hf hdr="0" ftr="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31713294"/>
      </p:ext>
    </p:extLst>
  </p:cSld>
  <p:clrMapOvr>
    <a:masterClrMapping/>
  </p:clrMapOvr>
  <p:timing>
    <p:tnLst>
      <p:par>
        <p:cTn id="1" dur="indefinite" restart="never" nodeType="tmRoot"/>
      </p:par>
    </p:tnLst>
  </p:timing>
  <p:hf hdr="0" ftr="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210389876"/>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24"/>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3719" indent="0" algn="ctr">
              <a:buNone/>
              <a:defRPr>
                <a:solidFill>
                  <a:schemeClr val="tx1">
                    <a:tint val="75000"/>
                  </a:schemeClr>
                </a:solidFill>
              </a:defRPr>
            </a:lvl2pPr>
            <a:lvl3pPr marL="907446" indent="0" algn="ctr">
              <a:buNone/>
              <a:defRPr>
                <a:solidFill>
                  <a:schemeClr val="tx1">
                    <a:tint val="75000"/>
                  </a:schemeClr>
                </a:solidFill>
              </a:defRPr>
            </a:lvl3pPr>
            <a:lvl4pPr marL="1361171" indent="0" algn="ctr">
              <a:buNone/>
              <a:defRPr>
                <a:solidFill>
                  <a:schemeClr val="tx1">
                    <a:tint val="75000"/>
                  </a:schemeClr>
                </a:solidFill>
              </a:defRPr>
            </a:lvl4pPr>
            <a:lvl5pPr marL="1814893" indent="0" algn="ctr">
              <a:buNone/>
              <a:defRPr>
                <a:solidFill>
                  <a:schemeClr val="tx1">
                    <a:tint val="75000"/>
                  </a:schemeClr>
                </a:solidFill>
              </a:defRPr>
            </a:lvl5pPr>
            <a:lvl6pPr marL="2268617" indent="0" algn="ctr">
              <a:buNone/>
              <a:defRPr>
                <a:solidFill>
                  <a:schemeClr val="tx1">
                    <a:tint val="75000"/>
                  </a:schemeClr>
                </a:solidFill>
              </a:defRPr>
            </a:lvl6pPr>
            <a:lvl7pPr marL="2722347" indent="0" algn="ctr">
              <a:buNone/>
              <a:defRPr>
                <a:solidFill>
                  <a:schemeClr val="tx1">
                    <a:tint val="75000"/>
                  </a:schemeClr>
                </a:solidFill>
              </a:defRPr>
            </a:lvl7pPr>
            <a:lvl8pPr marL="3176069" indent="0" algn="ctr">
              <a:buNone/>
              <a:defRPr>
                <a:solidFill>
                  <a:schemeClr val="tx1">
                    <a:tint val="75000"/>
                  </a:schemeClr>
                </a:solidFill>
              </a:defRPr>
            </a:lvl8pPr>
            <a:lvl9pPr marL="3629791"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78685563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54771096"/>
      </p:ext>
    </p:extLst>
  </p:cSld>
  <p:clrMapOvr>
    <a:masterClrMapping/>
  </p:clrMapOvr>
  <p:timing>
    <p:tnLst>
      <p:par>
        <p:cTn id="1" dur="indefinite" restart="never" nodeType="tmRoot"/>
      </p:par>
    </p:tnLst>
  </p:timing>
  <p:hf hdr="0" ftr="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pPr>
              <a:defRPr/>
            </a:pPr>
            <a:r>
              <a:rPr lang="en-GB" smtClean="0">
                <a:solidFill>
                  <a:srgbClr val="191919"/>
                </a:solidFill>
              </a:rPr>
              <a:t> • 14/04/2011</a:t>
            </a:r>
            <a:endParaRPr lang="en-GB">
              <a:solidFill>
                <a:srgbClr val="191919"/>
              </a:solidFill>
            </a:endParaRPr>
          </a:p>
        </p:txBody>
      </p:sp>
      <p:sp>
        <p:nvSpPr>
          <p:cNvPr id="11" name="Footer Placeholder 10"/>
          <p:cNvSpPr>
            <a:spLocks noGrp="1"/>
          </p:cNvSpPr>
          <p:nvPr>
            <p:ph type="ftr" sz="quarter" idx="11"/>
          </p:nvPr>
        </p:nvSpPr>
        <p:spPr/>
        <p:txBody>
          <a:bodyPr/>
          <a:lstStyle/>
          <a:p>
            <a:pPr>
              <a:defRP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pPr>
              <a:defRPr/>
            </a:pPr>
            <a:fld id="{B55F369F-C376-41A9-BC82-D0F880DF91BB}" type="slidenum">
              <a:rPr lang="en-GB" smtClean="0">
                <a:solidFill>
                  <a:srgbClr val="191919"/>
                </a:solidFill>
              </a:rPr>
              <a:pPr>
                <a:def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537507492"/>
      </p:ext>
    </p:extLst>
  </p:cSld>
  <p:clrMapOvr>
    <a:masterClrMapping/>
  </p:clrMapOvr>
  <p:timing>
    <p:tnLst>
      <p:par>
        <p:cTn id="1" dur="indefinite" restart="never" nodeType="tmRoot"/>
      </p:par>
    </p:tnLst>
  </p:timing>
  <p:hf hdr="0" ftr="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8C27325C-35F9-4CBA-8195-0CD1FAB805E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070035071"/>
      </p:ext>
    </p:extLst>
  </p:cSld>
  <p:clrMapOvr>
    <a:masterClrMapping/>
  </p:clrMapOvr>
  <p:timing>
    <p:tnLst>
      <p:par>
        <p:cTn id="1" dur="indefinite" restart="never" nodeType="tmRoot"/>
      </p:par>
    </p:tnLst>
  </p:timing>
  <p:hf hdr="0" ftr="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9"/>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658808134"/>
      </p:ext>
    </p:extLst>
  </p:cSld>
  <p:clrMapOvr>
    <a:masterClrMapping/>
  </p:clrMapOvr>
  <p:timing>
    <p:tnLst>
      <p:par>
        <p:cTn id="1" dur="indefinite" restart="never" nodeType="tmRoot"/>
      </p:par>
    </p:tnLst>
  </p:timing>
  <p:hf hdr="0" ftr="0"/>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74213143"/>
      </p:ext>
    </p:extLst>
  </p:cSld>
  <p:clrMapOvr>
    <a:masterClrMapping/>
  </p:clrMapOvr>
  <p:timing>
    <p:tnLst>
      <p:par>
        <p:cTn id="1" dur="indefinite" restart="never" nodeType="tmRoot"/>
      </p:par>
    </p:tnLst>
  </p:timing>
  <p:hf sldNum="0"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521841992"/>
      </p:ext>
    </p:extLst>
  </p:cSld>
  <p:clrMapOvr>
    <a:masterClrMapping/>
  </p:clrMapOvr>
  <p:timing>
    <p:tnLst>
      <p:par>
        <p:cTn id="1" dur="indefinite" restart="never" nodeType="tmRoot"/>
      </p:par>
    </p:tnLst>
  </p:timing>
  <p:hf sldNum="0"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655835214"/>
      </p:ext>
    </p:extLst>
  </p:cSld>
  <p:clrMapOvr>
    <a:masterClrMapping/>
  </p:clrMapOvr>
  <p:timing>
    <p:tnLst>
      <p:par>
        <p:cTn id="1" dur="indefinite" restart="never" nodeType="tmRoot"/>
      </p:par>
    </p:tnLst>
  </p:timing>
  <p:hf hdr="0" ftr="0"/>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160298261"/>
      </p:ext>
    </p:extLst>
  </p:cSld>
  <p:clrMapOvr>
    <a:masterClrMapping/>
  </p:clrMapOvr>
  <p:timing>
    <p:tnLst>
      <p:par>
        <p:cTn id="1" dur="indefinite" restart="never" nodeType="tmRoot"/>
      </p:par>
    </p:tnLst>
  </p:timing>
  <p:hf hdr="0" ftr="0"/>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50"/>
            <a:ext cx="1746855" cy="325501"/>
          </a:xfrm>
          <a:prstGeom prst="rect">
            <a:avLst/>
          </a:prstGeom>
        </p:spPr>
      </p:pic>
    </p:spTree>
    <p:extLst>
      <p:ext uri="{BB962C8B-B14F-4D97-AF65-F5344CB8AC3E}">
        <p14:creationId xmlns:p14="http://schemas.microsoft.com/office/powerpoint/2010/main" val="1006364921"/>
      </p:ext>
    </p:extLst>
  </p:cSld>
  <p:clrMapOvr>
    <a:masterClrMapping/>
  </p:clrMapOvr>
  <p:timing>
    <p:tnLst>
      <p:par>
        <p:cTn id="1" dur="indefinite" restart="never" nodeType="tmRoot"/>
      </p:par>
    </p:tnLst>
  </p:timing>
  <p:hf sldNum="0"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54"/>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494"/>
            <a:ext cx="1892426" cy="325501"/>
          </a:xfrm>
          <a:prstGeom prst="rect">
            <a:avLst/>
          </a:prstGeom>
        </p:spPr>
      </p:pic>
    </p:spTree>
    <p:extLst>
      <p:ext uri="{BB962C8B-B14F-4D97-AF65-F5344CB8AC3E}">
        <p14:creationId xmlns:p14="http://schemas.microsoft.com/office/powerpoint/2010/main" val="1401011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17"/>
            <a:ext cx="8461376" cy="4572000"/>
          </a:xfrm>
        </p:spPr>
        <p:txBody>
          <a:bodyPr/>
          <a:lstStyle>
            <a:lvl1pPr marL="283575"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7300"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a:lvl2pPr>
            <a:lvl3pPr marL="1191027"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a:lvl3pPr>
            <a:lvl4pPr marL="1644752"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a:lvl4pPr>
            <a:lvl5pPr marL="2098470"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a:lvl5pPr>
            <a:lvl6pPr marL="260891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6pPr>
            <a:lvl7pPr marL="3062632"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7pPr>
            <a:lvl8pPr marL="3516361"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8pPr>
            <a:lvl9pPr marL="397008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5145004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
        <p:nvSpPr>
          <p:cNvPr id="20" name="Date Placeholder 5"/>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Tree>
    <p:extLst>
      <p:ext uri="{BB962C8B-B14F-4D97-AF65-F5344CB8AC3E}">
        <p14:creationId xmlns:p14="http://schemas.microsoft.com/office/powerpoint/2010/main" val="163404455"/>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94"/>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494"/>
            <a:ext cx="1892426" cy="325501"/>
          </a:xfrm>
          <a:prstGeom prst="rect">
            <a:avLst/>
          </a:prstGeom>
        </p:spPr>
      </p:pic>
    </p:spTree>
    <p:extLst>
      <p:ext uri="{BB962C8B-B14F-4D97-AF65-F5344CB8AC3E}">
        <p14:creationId xmlns:p14="http://schemas.microsoft.com/office/powerpoint/2010/main" val="4192101213"/>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6" name="Footer Placeholder 5"/>
          <p:cNvSpPr>
            <a:spLocks noGrp="1"/>
          </p:cNvSpPr>
          <p:nvPr>
            <p:ph type="ftr" sz="quarter" idx="16"/>
          </p:nvPr>
        </p:nvSpPr>
        <p:spPr/>
        <p:txBody>
          <a:bodyPr/>
          <a:lstStyle/>
          <a:p>
            <a:endParaRPr lang="en-US">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3477791706"/>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2127807187"/>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159776732"/>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170737919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10" name="Footer Placeholder 9"/>
          <p:cNvSpPr>
            <a:spLocks noGrp="1"/>
          </p:cNvSpPr>
          <p:nvPr>
            <p:ph type="ftr" sz="quarter" idx="11"/>
          </p:nvPr>
        </p:nvSpPr>
        <p:spPr/>
        <p:txBody>
          <a:bodyPr/>
          <a:lstStyle/>
          <a:p>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68437968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10" name="Footer Placeholder 9"/>
          <p:cNvSpPr>
            <a:spLocks noGrp="1"/>
          </p:cNvSpPr>
          <p:nvPr>
            <p:ph type="ftr" sz="quarter" idx="11"/>
          </p:nvPr>
        </p:nvSpPr>
        <p:spPr/>
        <p:txBody>
          <a:bodyPr/>
          <a:lstStyle/>
          <a:p>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03316451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11" name="Footer Placeholder 10"/>
          <p:cNvSpPr>
            <a:spLocks noGrp="1"/>
          </p:cNvSpPr>
          <p:nvPr>
            <p:ph type="ftr" sz="quarter" idx="11"/>
          </p:nvPr>
        </p:nvSpPr>
        <p:spPr/>
        <p:txBody>
          <a:bodyPr/>
          <a:lstStyle/>
          <a:p>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40833567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11" name="Footer Placeholder 10"/>
          <p:cNvSpPr>
            <a:spLocks noGrp="1"/>
          </p:cNvSpPr>
          <p:nvPr>
            <p:ph type="ftr" sz="quarter" idx="11"/>
          </p:nvPr>
        </p:nvSpPr>
        <p:spPr/>
        <p:txBody>
          <a:bodyPr/>
          <a:lstStyle/>
          <a:p>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94509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24"/>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3719" indent="0" algn="ctr">
              <a:buNone/>
              <a:defRPr>
                <a:solidFill>
                  <a:schemeClr val="tx1">
                    <a:tint val="75000"/>
                  </a:schemeClr>
                </a:solidFill>
              </a:defRPr>
            </a:lvl2pPr>
            <a:lvl3pPr marL="907446" indent="0" algn="ctr">
              <a:buNone/>
              <a:defRPr>
                <a:solidFill>
                  <a:schemeClr val="tx1">
                    <a:tint val="75000"/>
                  </a:schemeClr>
                </a:solidFill>
              </a:defRPr>
            </a:lvl3pPr>
            <a:lvl4pPr marL="1361171" indent="0" algn="ctr">
              <a:buNone/>
              <a:defRPr>
                <a:solidFill>
                  <a:schemeClr val="tx1">
                    <a:tint val="75000"/>
                  </a:schemeClr>
                </a:solidFill>
              </a:defRPr>
            </a:lvl4pPr>
            <a:lvl5pPr marL="1814893" indent="0" algn="ctr">
              <a:buNone/>
              <a:defRPr>
                <a:solidFill>
                  <a:schemeClr val="tx1">
                    <a:tint val="75000"/>
                  </a:schemeClr>
                </a:solidFill>
              </a:defRPr>
            </a:lvl5pPr>
            <a:lvl6pPr marL="2268617" indent="0" algn="ctr">
              <a:buNone/>
              <a:defRPr>
                <a:solidFill>
                  <a:schemeClr val="tx1">
                    <a:tint val="75000"/>
                  </a:schemeClr>
                </a:solidFill>
              </a:defRPr>
            </a:lvl6pPr>
            <a:lvl7pPr marL="2722347" indent="0" algn="ctr">
              <a:buNone/>
              <a:defRPr>
                <a:solidFill>
                  <a:schemeClr val="tx1">
                    <a:tint val="75000"/>
                  </a:schemeClr>
                </a:solidFill>
              </a:defRPr>
            </a:lvl7pPr>
            <a:lvl8pPr marL="3176069" indent="0" algn="ctr">
              <a:buNone/>
              <a:defRPr>
                <a:solidFill>
                  <a:schemeClr val="tx1">
                    <a:tint val="75000"/>
                  </a:schemeClr>
                </a:solidFill>
              </a:defRPr>
            </a:lvl8pPr>
            <a:lvl9pPr marL="3629791"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168296572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78"/>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142390076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3"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3182402962"/>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783443685"/>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10509922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8"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1048801302"/>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306006768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44"/>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10"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494"/>
            <a:ext cx="1892426" cy="325501"/>
          </a:xfrm>
          <a:prstGeom prst="rect">
            <a:avLst/>
          </a:prstGeom>
        </p:spPr>
      </p:pic>
    </p:spTree>
    <p:extLst>
      <p:ext uri="{BB962C8B-B14F-4D97-AF65-F5344CB8AC3E}">
        <p14:creationId xmlns:p14="http://schemas.microsoft.com/office/powerpoint/2010/main" val="335972424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54"/>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44"/>
            <a:ext cx="1746855" cy="325501"/>
          </a:xfrm>
          <a:prstGeom prst="rect">
            <a:avLst/>
          </a:prstGeom>
        </p:spPr>
      </p:pic>
    </p:spTree>
    <p:extLst>
      <p:ext uri="{BB962C8B-B14F-4D97-AF65-F5344CB8AC3E}">
        <p14:creationId xmlns:p14="http://schemas.microsoft.com/office/powerpoint/2010/main" val="239645890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13"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552789155"/>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94"/>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44"/>
            <a:ext cx="1746855" cy="325501"/>
          </a:xfrm>
          <a:prstGeom prst="rect">
            <a:avLst/>
          </a:prstGeom>
        </p:spPr>
      </p:pic>
    </p:spTree>
    <p:extLst>
      <p:ext uri="{BB962C8B-B14F-4D97-AF65-F5344CB8AC3E}">
        <p14:creationId xmlns:p14="http://schemas.microsoft.com/office/powerpoint/2010/main" val="3800159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3719" indent="0">
              <a:buFontTx/>
              <a:buNone/>
              <a:defRPr sz="1400">
                <a:latin typeface="+mn-lt"/>
              </a:defRPr>
            </a:lvl2pPr>
            <a:lvl3pPr marL="907446" indent="0">
              <a:buFontTx/>
              <a:buNone/>
              <a:defRPr sz="1400">
                <a:latin typeface="+mn-lt"/>
              </a:defRPr>
            </a:lvl3pPr>
            <a:lvl4pPr marL="1361171" indent="0">
              <a:buFontTx/>
              <a:buNone/>
              <a:defRPr sz="1400">
                <a:latin typeface="+mn-lt"/>
              </a:defRPr>
            </a:lvl4pPr>
            <a:lvl5pPr marL="1814893" indent="0">
              <a:buFontTx/>
              <a:buNone/>
              <a:defRPr sz="1400">
                <a:latin typeface="+mn-lt"/>
              </a:defRPr>
            </a:lvl5pPr>
            <a:lvl6pPr marL="2268617" indent="0">
              <a:buFontTx/>
              <a:buNone/>
              <a:defRPr sz="1400">
                <a:latin typeface="+mn-lt"/>
              </a:defRPr>
            </a:lvl6pPr>
            <a:lvl7pPr marL="2722347" indent="0">
              <a:buFontTx/>
              <a:buNone/>
              <a:defRPr sz="1400">
                <a:latin typeface="+mn-lt"/>
              </a:defRPr>
            </a:lvl7pPr>
            <a:lvl8pPr marL="3176069" indent="0">
              <a:buFontTx/>
              <a:buNone/>
              <a:defRPr sz="1400">
                <a:latin typeface="+mn-lt"/>
              </a:defRPr>
            </a:lvl8pPr>
            <a:lvl9pPr marL="3629791"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8373786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endParaRPr lang="en-US" dirty="0">
              <a:solidFill>
                <a:srgbClr val="191919"/>
              </a:solidFill>
            </a:endParaRPr>
          </a:p>
        </p:txBody>
      </p:sp>
      <p:sp>
        <p:nvSpPr>
          <p:cNvPr id="6" name="Footer Placeholder 5"/>
          <p:cNvSpPr>
            <a:spLocks noGrp="1"/>
          </p:cNvSpPr>
          <p:nvPr>
            <p:ph type="ftr" sz="quarter" idx="16"/>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8" name="Slide Number Placeholder 7"/>
          <p:cNvSpPr>
            <a:spLocks noGrp="1"/>
          </p:cNvSpPr>
          <p:nvPr>
            <p:ph type="sldNum" sz="quarter" idx="17"/>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34649301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5"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190621453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9"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589804400"/>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9"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4246443106"/>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endParaRPr lang="en-US" dirty="0">
              <a:solidFill>
                <a:srgbClr val="191919"/>
              </a:solidFill>
            </a:endParaRPr>
          </a:p>
        </p:txBody>
      </p:sp>
      <p:sp>
        <p:nvSpPr>
          <p:cNvPr id="10" name="Footer Placeholder 9"/>
          <p:cNvSpPr>
            <a:spLocks noGrp="1"/>
          </p:cNvSpPr>
          <p:nvPr>
            <p:ph type="ftr" sz="quarter" idx="11"/>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11" name="Slide Number Placeholder 10"/>
          <p:cNvSpPr>
            <a:spLocks noGrp="1"/>
          </p:cNvSpPr>
          <p:nvPr>
            <p:ph type="sldNum" sz="quarter" idx="12"/>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45723384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endParaRPr lang="en-US" dirty="0">
              <a:solidFill>
                <a:srgbClr val="191919"/>
              </a:solidFill>
            </a:endParaRPr>
          </a:p>
        </p:txBody>
      </p:sp>
      <p:sp>
        <p:nvSpPr>
          <p:cNvPr id="10" name="Footer Placeholder 9"/>
          <p:cNvSpPr>
            <a:spLocks noGrp="1"/>
          </p:cNvSpPr>
          <p:nvPr>
            <p:ph type="ftr" sz="quarter" idx="11"/>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11" name="Slide Number Placeholder 10"/>
          <p:cNvSpPr>
            <a:spLocks noGrp="1"/>
          </p:cNvSpPr>
          <p:nvPr>
            <p:ph type="sldNum" sz="quarter" idx="12"/>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14850605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endParaRPr lang="en-US" dirty="0">
              <a:solidFill>
                <a:srgbClr val="191919"/>
              </a:solidFill>
            </a:endParaRPr>
          </a:p>
        </p:txBody>
      </p:sp>
      <p:sp>
        <p:nvSpPr>
          <p:cNvPr id="11" name="Footer Placeholder 10"/>
          <p:cNvSpPr>
            <a:spLocks noGrp="1"/>
          </p:cNvSpPr>
          <p:nvPr>
            <p:ph type="ftr" sz="quarter" idx="11"/>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12" name="Slide Number Placeholder 11"/>
          <p:cNvSpPr>
            <a:spLocks noGrp="1"/>
          </p:cNvSpPr>
          <p:nvPr>
            <p:ph type="sldNum" sz="quarter" idx="12"/>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124513167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endParaRPr lang="en-US" dirty="0">
              <a:solidFill>
                <a:srgbClr val="191919"/>
              </a:solidFill>
            </a:endParaRPr>
          </a:p>
        </p:txBody>
      </p:sp>
      <p:sp>
        <p:nvSpPr>
          <p:cNvPr id="11" name="Footer Placeholder 10"/>
          <p:cNvSpPr>
            <a:spLocks noGrp="1"/>
          </p:cNvSpPr>
          <p:nvPr>
            <p:ph type="ftr" sz="quarter" idx="11"/>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12" name="Slide Number Placeholder 11"/>
          <p:cNvSpPr>
            <a:spLocks noGrp="1"/>
          </p:cNvSpPr>
          <p:nvPr>
            <p:ph type="sldNum" sz="quarter" idx="12"/>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113644684"/>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78"/>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13"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647293460"/>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12"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3"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30439981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3719" indent="0">
              <a:buFontTx/>
              <a:buNone/>
              <a:defRPr sz="1400">
                <a:latin typeface="+mn-lt"/>
              </a:defRPr>
            </a:lvl2pPr>
            <a:lvl3pPr marL="907446" indent="0">
              <a:buFontTx/>
              <a:buNone/>
              <a:defRPr sz="1400">
                <a:latin typeface="+mn-lt"/>
              </a:defRPr>
            </a:lvl3pPr>
            <a:lvl4pPr marL="1361171" indent="0">
              <a:buFontTx/>
              <a:buNone/>
              <a:defRPr sz="1400">
                <a:latin typeface="+mn-lt"/>
              </a:defRPr>
            </a:lvl4pPr>
            <a:lvl5pPr marL="1814893" indent="0">
              <a:buFontTx/>
              <a:buNone/>
              <a:defRPr sz="1400">
                <a:latin typeface="+mn-lt"/>
              </a:defRPr>
            </a:lvl5pPr>
            <a:lvl6pPr marL="2268617" indent="0">
              <a:buFontTx/>
              <a:buNone/>
              <a:defRPr sz="1400">
                <a:latin typeface="+mn-lt"/>
              </a:defRPr>
            </a:lvl6pPr>
            <a:lvl7pPr marL="2722347" indent="0">
              <a:buFontTx/>
              <a:buNone/>
              <a:defRPr sz="1400">
                <a:latin typeface="+mn-lt"/>
              </a:defRPr>
            </a:lvl7pPr>
            <a:lvl8pPr marL="3176069" indent="0">
              <a:buFontTx/>
              <a:buNone/>
              <a:defRPr sz="1400">
                <a:latin typeface="+mn-lt"/>
              </a:defRPr>
            </a:lvl8pPr>
            <a:lvl9pPr marL="3629791"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9820656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642525048"/>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983565925"/>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7"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8"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734874073"/>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6"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976862993"/>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44"/>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44"/>
            <a:ext cx="1746855" cy="325501"/>
          </a:xfrm>
          <a:prstGeom prst="rect">
            <a:avLst/>
          </a:prstGeom>
        </p:spPr>
      </p:pic>
    </p:spTree>
    <p:extLst>
      <p:ext uri="{BB962C8B-B14F-4D97-AF65-F5344CB8AC3E}">
        <p14:creationId xmlns:p14="http://schemas.microsoft.com/office/powerpoint/2010/main" val="2083465108"/>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655645" y="1698625"/>
            <a:ext cx="6726237" cy="1143000"/>
          </a:xfrm>
        </p:spPr>
        <p:txBody>
          <a:bodyPr/>
          <a:lstStyle>
            <a:lvl1pPr>
              <a:defRPr/>
            </a:lvl1pPr>
          </a:lstStyle>
          <a:p>
            <a:pPr lvl="0"/>
            <a:r>
              <a:rPr lang="en-GB" altLang="en-US" noProof="0" smtClean="0"/>
              <a:t>Click to edit Master title style</a:t>
            </a:r>
          </a:p>
        </p:txBody>
      </p:sp>
      <p:sp>
        <p:nvSpPr>
          <p:cNvPr id="6148" name="Rectangle 4"/>
          <p:cNvSpPr>
            <a:spLocks noGrp="1" noChangeArrowheads="1"/>
          </p:cNvSpPr>
          <p:nvPr>
            <p:ph type="subTitle" idx="1"/>
          </p:nvPr>
        </p:nvSpPr>
        <p:spPr>
          <a:xfrm>
            <a:off x="682625" y="5011738"/>
            <a:ext cx="4175125" cy="787400"/>
          </a:xfrm>
        </p:spPr>
        <p:txBody>
          <a:bodyPr anchor="b"/>
          <a:lstStyle>
            <a:lvl1pPr marL="0" indent="0">
              <a:lnSpc>
                <a:spcPct val="110000"/>
              </a:lnSpc>
              <a:spcBef>
                <a:spcPct val="0"/>
              </a:spcBef>
              <a:buFont typeface="Wingdings" pitchFamily="2" charset="2"/>
              <a:buNone/>
              <a:defRPr b="0"/>
            </a:lvl1pPr>
          </a:lstStyle>
          <a:p>
            <a:pPr lvl="0"/>
            <a:r>
              <a:rPr lang="en-GB" altLang="en-US" noProof="0" smtClean="0"/>
              <a:t>Click to edit presenter name</a:t>
            </a:r>
          </a:p>
        </p:txBody>
      </p:sp>
      <p:pic>
        <p:nvPicPr>
          <p:cNvPr id="6149"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00064"/>
            <a:ext cx="3529012"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2631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56C3B01D-9BF8-461C-B6E0-7A85312208E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998894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4"/>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4576648F-D6CB-4016-8E74-EBA1B45FC54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7112488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60" y="1905000"/>
            <a:ext cx="40401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69B75FEB-E67B-4A0F-B0B1-0A832C46548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1548481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4D529897-3F65-4BEB-9C48-E19F22AA7D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34914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7446"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7300"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91027"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44752"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8470"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891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6pPr>
            <a:lvl7pPr marL="3062632"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16361"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8pPr>
            <a:lvl9pPr marL="397008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9528880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8D0DE83D-9AEE-4243-B40A-3EBF8190FD7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4387643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D64F4BB1-115F-4F70-A3A4-AF091348F39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004751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31D8B6BE-387F-4FC5-B7C2-699850BBCD9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4432527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81B3D3A4-0F50-4A6D-A233-E70BCE5914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6510803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7D183AB-7B5D-4776-8F53-87FA173E4F4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1926353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26" y="990600"/>
            <a:ext cx="602138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B01FC301-401E-404B-BD4B-755A1F7D57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226640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5614" y="1905000"/>
            <a:ext cx="8231187" cy="4114800"/>
          </a:xfrm>
        </p:spPr>
        <p:txBody>
          <a:bodyPr/>
          <a:lstStyle/>
          <a:p>
            <a:endParaRPr lang="en-GB"/>
          </a:p>
        </p:txBody>
      </p:sp>
      <p:sp>
        <p:nvSpPr>
          <p:cNvPr id="4" name="Footer Placeholder 3"/>
          <p:cNvSpPr>
            <a:spLocks noGrp="1"/>
          </p:cNvSpPr>
          <p:nvPr>
            <p:ph type="ftr" sz="quarter" idx="10"/>
          </p:nvPr>
        </p:nvSpPr>
        <p:spPr>
          <a:xfrm>
            <a:off x="2284416" y="6477000"/>
            <a:ext cx="2411412" cy="381000"/>
          </a:xfrm>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a:xfrm>
            <a:off x="152400" y="6477094"/>
            <a:ext cx="381000" cy="377825"/>
          </a:xfrm>
        </p:spPr>
        <p:txBody>
          <a:bodyPr/>
          <a:lstStyle>
            <a:lvl1pPr>
              <a:defRPr/>
            </a:lvl1pPr>
          </a:lstStyle>
          <a:p>
            <a:fld id="{1C8B6901-0041-4E57-857D-2048335D1A2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1960196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00064"/>
            <a:ext cx="35290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55645" y="1698625"/>
            <a:ext cx="6726237" cy="1143000"/>
          </a:xfrm>
        </p:spPr>
        <p:txBody>
          <a:bodyPr/>
          <a:lstStyle>
            <a:lvl1pPr>
              <a:defRPr/>
            </a:lvl1pPr>
          </a:lstStyle>
          <a:p>
            <a:pPr lvl="0"/>
            <a:r>
              <a:rPr lang="en-GB" noProof="0" smtClean="0"/>
              <a:t>Click to edit Master title style</a:t>
            </a:r>
          </a:p>
        </p:txBody>
      </p:sp>
      <p:sp>
        <p:nvSpPr>
          <p:cNvPr id="6148" name="Rectangle 4"/>
          <p:cNvSpPr>
            <a:spLocks noGrp="1" noChangeArrowheads="1"/>
          </p:cNvSpPr>
          <p:nvPr>
            <p:ph type="subTitle" idx="1"/>
          </p:nvPr>
        </p:nvSpPr>
        <p:spPr>
          <a:xfrm>
            <a:off x="682625" y="5011738"/>
            <a:ext cx="4175125" cy="787400"/>
          </a:xfrm>
        </p:spPr>
        <p:txBody>
          <a:bodyPr anchor="b"/>
          <a:lstStyle>
            <a:lvl1pPr marL="0" indent="0">
              <a:lnSpc>
                <a:spcPct val="110000"/>
              </a:lnSpc>
              <a:spcBef>
                <a:spcPct val="0"/>
              </a:spcBef>
              <a:buFont typeface="Wingdings" pitchFamily="2" charset="2"/>
              <a:buNone/>
              <a:defRPr b="0"/>
            </a:lvl1pPr>
          </a:lstStyle>
          <a:p>
            <a:pPr lvl="0"/>
            <a:r>
              <a:rPr lang="en-GB" noProof="0" smtClean="0"/>
              <a:t>Click to edit presenter name</a:t>
            </a:r>
          </a:p>
        </p:txBody>
      </p:sp>
    </p:spTree>
    <p:extLst>
      <p:ext uri="{BB962C8B-B14F-4D97-AF65-F5344CB8AC3E}">
        <p14:creationId xmlns:p14="http://schemas.microsoft.com/office/powerpoint/2010/main" val="313361029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Rectangle 5"/>
          <p:cNvSpPr>
            <a:spLocks noGrp="1" noChangeArrowheads="1"/>
          </p:cNvSpPr>
          <p:nvPr>
            <p:ph type="sldNum" sz="quarter" idx="10"/>
          </p:nvPr>
        </p:nvSpPr>
        <p:spPr/>
        <p:txBody>
          <a:bodyPr/>
          <a:lstStyle>
            <a:lvl1pPr>
              <a:defRPr/>
            </a:lvl1pPr>
          </a:lstStyle>
          <a:p>
            <a:pPr>
              <a:defRPr/>
            </a:pPr>
            <a:fld id="{D479DD41-752B-4D5F-8841-EDAE52A95681}" type="slidenum">
              <a:rPr lang="en-GB">
                <a:solidFill>
                  <a:srgbClr val="000000"/>
                </a:solidFill>
              </a:rPr>
              <a:pPr>
                <a:defRPr/>
              </a:pPr>
              <a:t>‹#›</a:t>
            </a:fld>
            <a:endParaRPr lang="en-GB">
              <a:solidFill>
                <a:srgbClr val="000000"/>
              </a:solidFill>
            </a:endParaRPr>
          </a:p>
        </p:txBody>
      </p:sp>
      <p:sp>
        <p:nvSpPr>
          <p:cNvPr id="5" name="Pladsholder til sidefod 3"/>
          <p:cNvSpPr>
            <a:spLocks noGrp="1"/>
          </p:cNvSpPr>
          <p:nvPr>
            <p:ph type="ftr" sz="quarter" idx="11"/>
          </p:nvPr>
        </p:nvSpPr>
        <p:spPr>
          <a:xfrm>
            <a:off x="3348038" y="6597744"/>
            <a:ext cx="2411412" cy="263525"/>
          </a:xfrm>
        </p:spPr>
        <p:txBody>
          <a:bodyPr/>
          <a:lstStyle>
            <a:lvl1pPr>
              <a:defRPr sz="8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defRPr/>
            </a:pPr>
            <a:r>
              <a:rPr lang="da-DK">
                <a:solidFill>
                  <a:srgbClr val="000000"/>
                </a:solidFill>
              </a:rPr>
              <a:t>Steering group report – February 21st 2012</a:t>
            </a:r>
            <a:endParaRPr lang="en-GB">
              <a:solidFill>
                <a:srgbClr val="000000"/>
              </a:solidFill>
            </a:endParaRPr>
          </a:p>
        </p:txBody>
      </p:sp>
    </p:spTree>
    <p:extLst>
      <p:ext uri="{BB962C8B-B14F-4D97-AF65-F5344CB8AC3E}">
        <p14:creationId xmlns:p14="http://schemas.microsoft.com/office/powerpoint/2010/main" val="38442256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94"/>
            <a:ext cx="7772400" cy="1362075"/>
          </a:xfrm>
        </p:spPr>
        <p:txBody>
          <a:bodyPr/>
          <a:lstStyle>
            <a:lvl1pPr algn="l">
              <a:defRPr sz="4000" b="1" cap="all"/>
            </a:lvl1pPr>
          </a:lstStyle>
          <a:p>
            <a:r>
              <a:rPr lang="da-DK" smtClean="0"/>
              <a:t>Klik for at redigere i master</a:t>
            </a:r>
            <a:endParaRPr lang="en-GB"/>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5" name="Rectangle 5"/>
          <p:cNvSpPr>
            <a:spLocks noGrp="1" noChangeArrowheads="1"/>
          </p:cNvSpPr>
          <p:nvPr>
            <p:ph type="sldNum" sz="quarter" idx="11"/>
          </p:nvPr>
        </p:nvSpPr>
        <p:spPr>
          <a:ln/>
        </p:spPr>
        <p:txBody>
          <a:bodyPr/>
          <a:lstStyle>
            <a:lvl1pPr>
              <a:defRPr/>
            </a:lvl1pPr>
          </a:lstStyle>
          <a:p>
            <a:pPr>
              <a:defRPr/>
            </a:pPr>
            <a:fld id="{C30F3F65-D5A6-43E4-8E1D-5DD1DFF0D5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93992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17"/>
            <a:ext cx="8461376" cy="4572000"/>
          </a:xfrm>
        </p:spPr>
        <p:txBody>
          <a:bodyPr/>
          <a:lstStyle>
            <a:lvl1pPr marL="0" marR="0" indent="0" algn="l" defTabSz="907446" rtl="0" eaLnBrk="1" fontAlgn="auto" latinLnBrk="0" hangingPunct="1">
              <a:lnSpc>
                <a:spcPct val="150000"/>
              </a:lnSpc>
              <a:spcBef>
                <a:spcPct val="20000"/>
              </a:spcBef>
              <a:spcAft>
                <a:spcPts val="0"/>
              </a:spcAft>
              <a:buClrTx/>
              <a:buSzPct val="150000"/>
              <a:buFontTx/>
              <a:buNone/>
              <a:tabLst/>
              <a:defRPr/>
            </a:lvl1pPr>
            <a:lvl2pPr marL="453719" marR="0" indent="0" algn="l" defTabSz="907446" rtl="0" eaLnBrk="1" fontAlgn="auto" latinLnBrk="0" hangingPunct="1">
              <a:lnSpc>
                <a:spcPct val="150000"/>
              </a:lnSpc>
              <a:spcBef>
                <a:spcPct val="20000"/>
              </a:spcBef>
              <a:spcAft>
                <a:spcPts val="0"/>
              </a:spcAft>
              <a:buClrTx/>
              <a:buSzPct val="150000"/>
              <a:buFontTx/>
              <a:buNone/>
              <a:tabLst/>
              <a:defRPr/>
            </a:lvl2pPr>
            <a:lvl3pPr marL="907446" marR="0" indent="0" algn="l" defTabSz="907446" rtl="0" eaLnBrk="1" fontAlgn="auto" latinLnBrk="0" hangingPunct="1">
              <a:lnSpc>
                <a:spcPct val="150000"/>
              </a:lnSpc>
              <a:spcBef>
                <a:spcPct val="20000"/>
              </a:spcBef>
              <a:spcAft>
                <a:spcPts val="0"/>
              </a:spcAft>
              <a:buClrTx/>
              <a:buSzPct val="150000"/>
              <a:buFontTx/>
              <a:buNone/>
              <a:tabLst/>
              <a:defRPr/>
            </a:lvl3pPr>
            <a:lvl4pPr marL="1361171" marR="0" indent="0" algn="l" defTabSz="907446" rtl="0" eaLnBrk="1" fontAlgn="auto" latinLnBrk="0" hangingPunct="1">
              <a:lnSpc>
                <a:spcPct val="150000"/>
              </a:lnSpc>
              <a:spcBef>
                <a:spcPct val="20000"/>
              </a:spcBef>
              <a:spcAft>
                <a:spcPts val="0"/>
              </a:spcAft>
              <a:buClrTx/>
              <a:buSzPct val="150000"/>
              <a:buFontTx/>
              <a:buNone/>
              <a:tabLst/>
              <a:defRPr/>
            </a:lvl4pPr>
            <a:lvl5pPr marL="1814893" marR="0" indent="0" algn="l" defTabSz="907446" rtl="0" eaLnBrk="1" fontAlgn="auto" latinLnBrk="0" hangingPunct="1">
              <a:lnSpc>
                <a:spcPct val="150000"/>
              </a:lnSpc>
              <a:spcBef>
                <a:spcPct val="20000"/>
              </a:spcBef>
              <a:spcAft>
                <a:spcPts val="0"/>
              </a:spcAft>
              <a:buClrTx/>
              <a:buSzPct val="150000"/>
              <a:buFontTx/>
              <a:buNone/>
              <a:tabLst/>
              <a:defRPr/>
            </a:lvl5pPr>
            <a:lvl6pPr marL="2268617" marR="0" indent="0" algn="l" defTabSz="907446" rtl="0" eaLnBrk="1" fontAlgn="auto" latinLnBrk="0" hangingPunct="1">
              <a:lnSpc>
                <a:spcPct val="150000"/>
              </a:lnSpc>
              <a:spcBef>
                <a:spcPct val="20000"/>
              </a:spcBef>
              <a:spcAft>
                <a:spcPts val="0"/>
              </a:spcAft>
              <a:buClrTx/>
              <a:buSzPct val="150000"/>
              <a:buFontTx/>
              <a:buNone/>
              <a:tabLst/>
              <a:defRPr/>
            </a:lvl6pPr>
            <a:lvl7pPr marL="2722347" marR="0" indent="0" algn="l" defTabSz="907446" rtl="0" eaLnBrk="1" fontAlgn="auto" latinLnBrk="0" hangingPunct="1">
              <a:lnSpc>
                <a:spcPct val="150000"/>
              </a:lnSpc>
              <a:spcBef>
                <a:spcPct val="20000"/>
              </a:spcBef>
              <a:spcAft>
                <a:spcPts val="0"/>
              </a:spcAft>
              <a:buClrTx/>
              <a:buSzPct val="150000"/>
              <a:buFontTx/>
              <a:buNone/>
              <a:tabLst/>
              <a:defRPr/>
            </a:lvl7pPr>
            <a:lvl8pPr marL="3176069" marR="0" indent="0" algn="l" defTabSz="907446" rtl="0" eaLnBrk="1" fontAlgn="auto" latinLnBrk="0" hangingPunct="1">
              <a:lnSpc>
                <a:spcPct val="150000"/>
              </a:lnSpc>
              <a:spcBef>
                <a:spcPct val="20000"/>
              </a:spcBef>
              <a:spcAft>
                <a:spcPts val="0"/>
              </a:spcAft>
              <a:buClrTx/>
              <a:buSzPct val="150000"/>
              <a:buFontTx/>
              <a:buNone/>
              <a:tabLst/>
              <a:defRPr/>
            </a:lvl8pPr>
            <a:lvl9pPr marL="3629791" marR="0" indent="0" algn="l" defTabSz="907446"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30593804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indhold 2"/>
          <p:cNvSpPr>
            <a:spLocks noGrp="1"/>
          </p:cNvSpPr>
          <p:nvPr>
            <p:ph sz="half" idx="1"/>
          </p:nvPr>
        </p:nvSpPr>
        <p:spPr>
          <a:xfrm>
            <a:off x="455613"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indhold 3"/>
          <p:cNvSpPr>
            <a:spLocks noGrp="1"/>
          </p:cNvSpPr>
          <p:nvPr>
            <p:ph sz="half" idx="2"/>
          </p:nvPr>
        </p:nvSpPr>
        <p:spPr>
          <a:xfrm>
            <a:off x="4646660" y="1905000"/>
            <a:ext cx="40401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6" name="Rectangle 5"/>
          <p:cNvSpPr>
            <a:spLocks noGrp="1" noChangeArrowheads="1"/>
          </p:cNvSpPr>
          <p:nvPr>
            <p:ph type="sldNum" sz="quarter" idx="11"/>
          </p:nvPr>
        </p:nvSpPr>
        <p:spPr>
          <a:ln/>
        </p:spPr>
        <p:txBody>
          <a:bodyPr/>
          <a:lstStyle>
            <a:lvl1pPr>
              <a:defRPr/>
            </a:lvl1pPr>
          </a:lstStyle>
          <a:p>
            <a:pPr>
              <a:defRPr/>
            </a:pPr>
            <a:fld id="{CB3A11E7-ED3B-4127-B78D-EA4CCC676AC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55694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en-GB"/>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5" name="Pladsholder til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8" name="Rectangle 5"/>
          <p:cNvSpPr>
            <a:spLocks noGrp="1" noChangeArrowheads="1"/>
          </p:cNvSpPr>
          <p:nvPr>
            <p:ph type="sldNum" sz="quarter" idx="11"/>
          </p:nvPr>
        </p:nvSpPr>
        <p:spPr>
          <a:ln/>
        </p:spPr>
        <p:txBody>
          <a:bodyPr/>
          <a:lstStyle>
            <a:lvl1pPr>
              <a:defRPr/>
            </a:lvl1pPr>
          </a:lstStyle>
          <a:p>
            <a:pPr>
              <a:defRPr/>
            </a:pPr>
            <a:fld id="{C59596DD-DA97-4199-A9EA-5586C68A05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719907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9C07C48D-3619-467C-B5F1-B7350805C49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27929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41604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en-GB"/>
          </a:p>
        </p:txBody>
      </p:sp>
      <p:sp>
        <p:nvSpPr>
          <p:cNvPr id="3" name="Pladsholder til indhold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tekst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6" name="Rectangle 5"/>
          <p:cNvSpPr>
            <a:spLocks noGrp="1" noChangeArrowheads="1"/>
          </p:cNvSpPr>
          <p:nvPr>
            <p:ph type="sldNum" sz="quarter" idx="11"/>
          </p:nvPr>
        </p:nvSpPr>
        <p:spPr>
          <a:ln/>
        </p:spPr>
        <p:txBody>
          <a:bodyPr/>
          <a:lstStyle>
            <a:lvl1pPr>
              <a:defRPr/>
            </a:lvl1pPr>
          </a:lstStyle>
          <a:p>
            <a:pPr>
              <a:defRPr/>
            </a:pPr>
            <a:fld id="{27924BED-582F-48A5-9F15-AFC00F6A6AB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9940780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en-GB"/>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6" name="Rectangle 5"/>
          <p:cNvSpPr>
            <a:spLocks noGrp="1" noChangeArrowheads="1"/>
          </p:cNvSpPr>
          <p:nvPr>
            <p:ph type="sldNum" sz="quarter" idx="11"/>
          </p:nvPr>
        </p:nvSpPr>
        <p:spPr>
          <a:ln/>
        </p:spPr>
        <p:txBody>
          <a:bodyPr/>
          <a:lstStyle>
            <a:lvl1pPr>
              <a:defRPr/>
            </a:lvl1pPr>
          </a:lstStyle>
          <a:p>
            <a:pPr>
              <a:defRPr/>
            </a:pPr>
            <a:fld id="{8506EBAF-D8E9-4B8F-879C-C640F1CB73E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982745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5" name="Rectangle 5"/>
          <p:cNvSpPr>
            <a:spLocks noGrp="1" noChangeArrowheads="1"/>
          </p:cNvSpPr>
          <p:nvPr>
            <p:ph type="sldNum" sz="quarter" idx="11"/>
          </p:nvPr>
        </p:nvSpPr>
        <p:spPr>
          <a:ln/>
        </p:spPr>
        <p:txBody>
          <a:bodyPr/>
          <a:lstStyle>
            <a:lvl1pPr>
              <a:defRPr/>
            </a:lvl1pPr>
          </a:lstStyle>
          <a:p>
            <a:pPr>
              <a:defRPr/>
            </a:pPr>
            <a:fld id="{B0B72B8B-E956-40FD-91D7-4E25FF1884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632507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90600"/>
            <a:ext cx="2057400" cy="5029200"/>
          </a:xfrm>
        </p:spPr>
        <p:txBody>
          <a:bodyPr vert="eaVert"/>
          <a:lstStyle/>
          <a:p>
            <a:r>
              <a:rPr lang="da-DK" smtClean="0"/>
              <a:t>Klik for at redigere i master</a:t>
            </a:r>
            <a:endParaRPr lang="en-GB"/>
          </a:p>
        </p:txBody>
      </p:sp>
      <p:sp>
        <p:nvSpPr>
          <p:cNvPr id="3" name="Pladsholder til lodret titel 2"/>
          <p:cNvSpPr>
            <a:spLocks noGrp="1"/>
          </p:cNvSpPr>
          <p:nvPr>
            <p:ph type="body" orient="vert" idx="1"/>
          </p:nvPr>
        </p:nvSpPr>
        <p:spPr>
          <a:xfrm>
            <a:off x="455626" y="990600"/>
            <a:ext cx="6021387" cy="502920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5" name="Rectangle 5"/>
          <p:cNvSpPr>
            <a:spLocks noGrp="1" noChangeArrowheads="1"/>
          </p:cNvSpPr>
          <p:nvPr>
            <p:ph type="sldNum" sz="quarter" idx="11"/>
          </p:nvPr>
        </p:nvSpPr>
        <p:spPr>
          <a:ln/>
        </p:spPr>
        <p:txBody>
          <a:bodyPr/>
          <a:lstStyle>
            <a:lvl1pPr>
              <a:defRPr/>
            </a:lvl1pPr>
          </a:lstStyle>
          <a:p>
            <a:pPr>
              <a:defRPr/>
            </a:pPr>
            <a:fld id="{80E40249-EED6-4592-837B-CED161B478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887129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455614" y="990600"/>
            <a:ext cx="8231187" cy="914400"/>
          </a:xfrm>
        </p:spPr>
        <p:txBody>
          <a:bodyPr/>
          <a:lstStyle/>
          <a:p>
            <a:r>
              <a:rPr lang="da-DK" smtClean="0"/>
              <a:t>Klik for at redigere i master</a:t>
            </a:r>
            <a:endParaRPr lang="en-GB"/>
          </a:p>
        </p:txBody>
      </p:sp>
      <p:sp>
        <p:nvSpPr>
          <p:cNvPr id="3" name="Pladsholder til tabel 2"/>
          <p:cNvSpPr>
            <a:spLocks noGrp="1"/>
          </p:cNvSpPr>
          <p:nvPr>
            <p:ph type="tbl" idx="1"/>
          </p:nvPr>
        </p:nvSpPr>
        <p:spPr>
          <a:xfrm>
            <a:off x="455614" y="1905000"/>
            <a:ext cx="8231187" cy="4114800"/>
          </a:xfrm>
        </p:spPr>
        <p:txBody>
          <a:bodyPr/>
          <a:lstStyle/>
          <a:p>
            <a:pPr lvl="0"/>
            <a:endParaRPr lang="en-GB"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5" name="Rectangle 5"/>
          <p:cNvSpPr>
            <a:spLocks noGrp="1" noChangeArrowheads="1"/>
          </p:cNvSpPr>
          <p:nvPr>
            <p:ph type="sldNum" sz="quarter" idx="11"/>
          </p:nvPr>
        </p:nvSpPr>
        <p:spPr>
          <a:ln/>
        </p:spPr>
        <p:txBody>
          <a:bodyPr/>
          <a:lstStyle>
            <a:lvl1pPr>
              <a:defRPr/>
            </a:lvl1pPr>
          </a:lstStyle>
          <a:p>
            <a:pPr>
              <a:defRPr/>
            </a:pPr>
            <a:fld id="{9B4DA24F-4945-48F9-9F90-101C045F20E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84028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5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4199926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7446"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726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2pPr>
            <a:lvl3pPr marL="71453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3pPr>
            <a:lvl4pPr marL="1071788" marR="0" indent="0" algn="l" defTabSz="907446" rtl="0" eaLnBrk="1" fontAlgn="auto" latinLnBrk="0" hangingPunct="1">
              <a:lnSpc>
                <a:spcPct val="150000"/>
              </a:lnSpc>
              <a:spcBef>
                <a:spcPts val="0"/>
              </a:spcBef>
              <a:spcAft>
                <a:spcPts val="0"/>
              </a:spcAft>
              <a:buClrTx/>
              <a:buSzPct val="150000"/>
              <a:buFontTx/>
              <a:buNone/>
              <a:tabLst/>
              <a:defRPr sz="1400" i="0">
                <a:latin typeface="+mn-lt"/>
              </a:defRPr>
            </a:lvl4pPr>
            <a:lvl5pPr marL="1429059" marR="0" indent="0" algn="l" defTabSz="907446"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7446"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726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2pPr>
            <a:lvl3pPr marL="71453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3pPr>
            <a:lvl4pPr marL="107178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4pPr>
            <a:lvl5pPr marL="1429059"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208537326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285750" marR="0" indent="-285750" algn="l" defTabSz="914400" rtl="0" eaLnBrk="1" fontAlgn="auto" latinLnBrk="0" hangingPunct="1">
              <a:lnSpc>
                <a:spcPct val="100000"/>
              </a:lnSpc>
              <a:spcBef>
                <a:spcPts val="12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00000"/>
              </a:lnSpc>
              <a:spcBef>
                <a:spcPct val="20000"/>
              </a:spcBef>
              <a:spcAft>
                <a:spcPts val="0"/>
              </a:spcAft>
              <a:buClrTx/>
              <a:buSzPct val="75000"/>
              <a:buFont typeface="Wingdings" pitchFamily="2" charset="2"/>
              <a:buChar char="Ø"/>
              <a:tabLst/>
              <a:defRPr sz="1400" baseline="0"/>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dirty="0"/>
          </a:p>
        </p:txBody>
      </p:sp>
      <p:sp>
        <p:nvSpPr>
          <p:cNvPr id="4" name="Slide Number Placeholder 4"/>
          <p:cNvSpPr>
            <a:spLocks noGrp="1"/>
          </p:cNvSpPr>
          <p:nvPr>
            <p:ph type="sldNum" sz="quarter" idx="13"/>
          </p:nvPr>
        </p:nvSpPr>
        <p:spPr/>
        <p:txBody>
          <a:bodyPr/>
          <a:lstStyle>
            <a:lvl1pPr>
              <a:defRPr/>
            </a:lvl1pPr>
          </a:lstStyle>
          <a:p>
            <a:pPr>
              <a:defRPr/>
            </a:pPr>
            <a:fld id="{7B011C48-0635-45F6-BE7E-1B6308FC4F7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70308260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94"/>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30446486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6"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2C438538-A070-47E8-B1BD-E8ED370F9891}"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7578019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16C9098E-E75E-4F64-AB91-18A15EE19B90}"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24019138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FDD9E3B1-4E15-4F2A-A5A9-9B3B19F058F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54722470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0C6C2BB7-62EA-4C17-8D5C-84D5F89175C3}"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88437527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10"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fld id="{0FFB50CE-48D4-4B8E-9042-087DC3BBB81F}" type="datetime1">
              <a:rPr lang="sv-SE">
                <a:solidFill>
                  <a:srgbClr val="191919"/>
                </a:solidFill>
              </a:rPr>
              <a:pPr>
                <a:defRPr/>
              </a:pPr>
              <a:t>2016-04-29</a:t>
            </a:fld>
            <a:r>
              <a:rPr lang="en-US">
                <a:solidFill>
                  <a:srgbClr val="191919"/>
                </a:solidFill>
              </a:rPr>
              <a:t>22 February 2011</a:t>
            </a:r>
          </a:p>
        </p:txBody>
      </p:sp>
      <p:sp>
        <p:nvSpPr>
          <p:cNvPr id="11" name="Slide Number Placeholder 6"/>
          <p:cNvSpPr>
            <a:spLocks noGrp="1"/>
          </p:cNvSpPr>
          <p:nvPr>
            <p:ph type="sldNum" sz="quarter" idx="11"/>
          </p:nvPr>
        </p:nvSpPr>
        <p:spPr>
          <a:xfrm>
            <a:off x="6443710" y="6454775"/>
            <a:ext cx="198437" cy="122238"/>
          </a:xfrm>
        </p:spPr>
        <p:txBody>
          <a:bodyPr/>
          <a:lstStyle>
            <a:lvl1pPr>
              <a:defRPr/>
            </a:lvl1pPr>
          </a:lstStyle>
          <a:p>
            <a:pPr>
              <a:defRPr/>
            </a:pPr>
            <a:fld id="{7A11B46C-186E-4AD5-9522-F46FCB52173B}" type="slidenum">
              <a:rPr lang="en-US">
                <a:solidFill>
                  <a:srgbClr val="191919"/>
                </a:solidFill>
              </a:rPr>
              <a:pPr>
                <a:defRPr/>
              </a:pPr>
              <a:t>‹#›</a:t>
            </a:fld>
            <a:endParaRPr lang="en-US">
              <a:solidFill>
                <a:srgbClr val="191919"/>
              </a:solidFill>
            </a:endParaRPr>
          </a:p>
        </p:txBody>
      </p:sp>
      <p:sp>
        <p:nvSpPr>
          <p:cNvPr id="12" name="Footer Placeholder 3"/>
          <p:cNvSpPr>
            <a:spLocks noGrp="1"/>
          </p:cNvSpPr>
          <p:nvPr>
            <p:ph type="ftr" sz="quarter" idx="12"/>
          </p:nvPr>
        </p:nvSpPr>
        <p:spPr>
          <a:xfrm>
            <a:off x="7355177" y="6456457"/>
            <a:ext cx="1447512"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pPr>
              <a:defRPr/>
            </a:pPr>
            <a:r>
              <a:rPr lang="sv-SE">
                <a:solidFill>
                  <a:srgbClr val="191919"/>
                </a:solidFill>
                <a:latin typeface="Arial" charset="0"/>
                <a:cs typeface="Arial" charset="0"/>
              </a:rPr>
              <a:t>Strengthening Nordea’s Identity</a:t>
            </a:r>
            <a:endParaRPr lang="en-US">
              <a:solidFill>
                <a:srgbClr val="191919"/>
              </a:solidFill>
              <a:latin typeface="Arial" charset="0"/>
              <a:cs typeface="Arial" charset="0"/>
            </a:endParaRPr>
          </a:p>
        </p:txBody>
      </p:sp>
    </p:spTree>
    <p:extLst>
      <p:ext uri="{BB962C8B-B14F-4D97-AF65-F5344CB8AC3E}">
        <p14:creationId xmlns:p14="http://schemas.microsoft.com/office/powerpoint/2010/main" val="53789896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8EA8C2D8-D24D-48AA-838C-86F7FAFE3EE4}"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34793003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0D2F96C7-0925-4B63-8170-C201FC304A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6918102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4922318F-E344-4760-A77C-38B632B734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29483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939520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98518233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6E0EABA2-EB9F-479E-93BC-AF791A8E3DAF}"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28504718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27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BD85E870-88AB-461F-B984-3C7F3EACED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70399464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30"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DA06421A-E265-428A-9007-2CDFB70FED8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90357084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60003"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214311167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374557336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218680599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pPr>
              <a:defRPr/>
            </a:pPr>
            <a:fld id="{F46569EB-A071-44E1-8F70-7FCC43133B7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85352429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pPr>
              <a:defRPr/>
            </a:pPr>
            <a:fld id="{7D573480-8650-47A3-B5B6-0B7C9A0995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50707034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85"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904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892142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9"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9"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pPr>
              <a:defRPr/>
            </a:pPr>
            <a:fld id="{41609B46-B249-44AD-AABE-62DFCF2E220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3832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72395336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5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11867917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285750" marR="0" indent="-285750" algn="l" defTabSz="914400" rtl="0" eaLnBrk="1" fontAlgn="auto" latinLnBrk="0" hangingPunct="1">
              <a:lnSpc>
                <a:spcPct val="100000"/>
              </a:lnSpc>
              <a:spcBef>
                <a:spcPts val="12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00000"/>
              </a:lnSpc>
              <a:spcBef>
                <a:spcPct val="20000"/>
              </a:spcBef>
              <a:spcAft>
                <a:spcPts val="0"/>
              </a:spcAft>
              <a:buClrTx/>
              <a:buSzPct val="75000"/>
              <a:buFont typeface="Wingdings" pitchFamily="2" charset="2"/>
              <a:buChar char="Ø"/>
              <a:tabLst/>
              <a:defRPr sz="1400" baseline="0"/>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dirty="0"/>
          </a:p>
        </p:txBody>
      </p:sp>
      <p:sp>
        <p:nvSpPr>
          <p:cNvPr id="4" name="Slide Number Placeholder 4"/>
          <p:cNvSpPr>
            <a:spLocks noGrp="1"/>
          </p:cNvSpPr>
          <p:nvPr>
            <p:ph type="sldNum" sz="quarter" idx="13"/>
          </p:nvPr>
        </p:nvSpPr>
        <p:spPr/>
        <p:txBody>
          <a:bodyPr/>
          <a:lstStyle>
            <a:lvl1pPr>
              <a:defRPr/>
            </a:lvl1pPr>
          </a:lstStyle>
          <a:p>
            <a:pPr>
              <a:defRPr/>
            </a:pPr>
            <a:fld id="{7B011C48-0635-45F6-BE7E-1B6308FC4F7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3421960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94"/>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175008153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6"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2C438538-A070-47E8-B1BD-E8ED370F9891}"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18608914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16C9098E-E75E-4F64-AB91-18A15EE19B90}"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78480864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FDD9E3B1-4E15-4F2A-A5A9-9B3B19F058F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1266308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0C6C2BB7-62EA-4C17-8D5C-84D5F89175C3}"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5485436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10"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fld id="{0FFB50CE-48D4-4B8E-9042-087DC3BBB81F}" type="datetime1">
              <a:rPr lang="sv-SE">
                <a:solidFill>
                  <a:srgbClr val="191919"/>
                </a:solidFill>
              </a:rPr>
              <a:pPr>
                <a:defRPr/>
              </a:pPr>
              <a:t>2016-04-29</a:t>
            </a:fld>
            <a:r>
              <a:rPr lang="en-US">
                <a:solidFill>
                  <a:srgbClr val="191919"/>
                </a:solidFill>
              </a:rPr>
              <a:t>22 February 2011</a:t>
            </a:r>
          </a:p>
        </p:txBody>
      </p:sp>
      <p:sp>
        <p:nvSpPr>
          <p:cNvPr id="11" name="Slide Number Placeholder 6"/>
          <p:cNvSpPr>
            <a:spLocks noGrp="1"/>
          </p:cNvSpPr>
          <p:nvPr>
            <p:ph type="sldNum" sz="quarter" idx="11"/>
          </p:nvPr>
        </p:nvSpPr>
        <p:spPr>
          <a:xfrm>
            <a:off x="6443710" y="6454775"/>
            <a:ext cx="198437" cy="122238"/>
          </a:xfrm>
        </p:spPr>
        <p:txBody>
          <a:bodyPr/>
          <a:lstStyle>
            <a:lvl1pPr>
              <a:defRPr/>
            </a:lvl1pPr>
          </a:lstStyle>
          <a:p>
            <a:pPr>
              <a:defRPr/>
            </a:pPr>
            <a:fld id="{7A11B46C-186E-4AD5-9522-F46FCB52173B}" type="slidenum">
              <a:rPr lang="en-US">
                <a:solidFill>
                  <a:srgbClr val="191919"/>
                </a:solidFill>
              </a:rPr>
              <a:pPr>
                <a:defRPr/>
              </a:pPr>
              <a:t>‹#›</a:t>
            </a:fld>
            <a:endParaRPr lang="en-US">
              <a:solidFill>
                <a:srgbClr val="191919"/>
              </a:solidFill>
            </a:endParaRPr>
          </a:p>
        </p:txBody>
      </p:sp>
      <p:sp>
        <p:nvSpPr>
          <p:cNvPr id="12" name="Footer Placeholder 3"/>
          <p:cNvSpPr>
            <a:spLocks noGrp="1"/>
          </p:cNvSpPr>
          <p:nvPr>
            <p:ph type="ftr" sz="quarter" idx="12"/>
          </p:nvPr>
        </p:nvSpPr>
        <p:spPr>
          <a:xfrm>
            <a:off x="7355177" y="6456457"/>
            <a:ext cx="1447512"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pPr>
              <a:defRPr/>
            </a:pPr>
            <a:r>
              <a:rPr lang="sv-SE">
                <a:solidFill>
                  <a:srgbClr val="191919"/>
                </a:solidFill>
                <a:latin typeface="Arial" charset="0"/>
                <a:cs typeface="Arial" charset="0"/>
              </a:rPr>
              <a:t>Strengthening Nordea’s Identity</a:t>
            </a:r>
            <a:endParaRPr lang="en-US">
              <a:solidFill>
                <a:srgbClr val="191919"/>
              </a:solidFill>
              <a:latin typeface="Arial" charset="0"/>
              <a:cs typeface="Arial" charset="0"/>
            </a:endParaRPr>
          </a:p>
        </p:txBody>
      </p:sp>
    </p:spTree>
    <p:extLst>
      <p:ext uri="{BB962C8B-B14F-4D97-AF65-F5344CB8AC3E}">
        <p14:creationId xmlns:p14="http://schemas.microsoft.com/office/powerpoint/2010/main" val="48301987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8EA8C2D8-D24D-48AA-838C-86F7FAFE3EE4}"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05129125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0D2F96C7-0925-4B63-8170-C201FC304A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162127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18615489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4922318F-E344-4760-A77C-38B632B734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3921107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6E0EABA2-EB9F-479E-93BC-AF791A8E3DAF}"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86215889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27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BD85E870-88AB-461F-B984-3C7F3EACED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5243929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30"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DA06421A-E265-428A-9007-2CDFB70FED8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69597022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60003"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352020512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49785228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39119749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pPr>
              <a:defRPr/>
            </a:pPr>
            <a:fld id="{F46569EB-A071-44E1-8F70-7FCC43133B7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85443381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pPr>
              <a:defRPr/>
            </a:pPr>
            <a:fld id="{7D573480-8650-47A3-B5B6-0B7C9A0995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84566374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85"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904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24794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94466888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9"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9"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pPr>
              <a:defRPr/>
            </a:pPr>
            <a:fld id="{41609B46-B249-44AD-AABE-62DFCF2E220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93278333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5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05129730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285750" marR="0" indent="-285750" algn="l" defTabSz="914400" rtl="0" eaLnBrk="1" fontAlgn="auto" latinLnBrk="0" hangingPunct="1">
              <a:lnSpc>
                <a:spcPct val="100000"/>
              </a:lnSpc>
              <a:spcBef>
                <a:spcPts val="12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00000"/>
              </a:lnSpc>
              <a:spcBef>
                <a:spcPct val="20000"/>
              </a:spcBef>
              <a:spcAft>
                <a:spcPts val="0"/>
              </a:spcAft>
              <a:buClrTx/>
              <a:buSzPct val="75000"/>
              <a:buFont typeface="Wingdings" pitchFamily="2" charset="2"/>
              <a:buChar char="Ø"/>
              <a:tabLst/>
              <a:defRPr sz="1400" baseline="0"/>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dirty="0"/>
          </a:p>
        </p:txBody>
      </p:sp>
      <p:sp>
        <p:nvSpPr>
          <p:cNvPr id="4" name="Slide Number Placeholder 4"/>
          <p:cNvSpPr>
            <a:spLocks noGrp="1"/>
          </p:cNvSpPr>
          <p:nvPr>
            <p:ph type="sldNum" sz="quarter" idx="13"/>
          </p:nvPr>
        </p:nvSpPr>
        <p:spPr/>
        <p:txBody>
          <a:bodyPr/>
          <a:lstStyle>
            <a:lvl1pPr>
              <a:defRPr/>
            </a:lvl1pPr>
          </a:lstStyle>
          <a:p>
            <a:pPr>
              <a:defRPr/>
            </a:pPr>
            <a:fld id="{7B011C48-0635-45F6-BE7E-1B6308FC4F7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95616246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94"/>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214961645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6"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2C438538-A070-47E8-B1BD-E8ED370F9891}"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73592587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16C9098E-E75E-4F64-AB91-18A15EE19B90}"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85749922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FDD9E3B1-4E15-4F2A-A5A9-9B3B19F058F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20253626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0C6C2BB7-62EA-4C17-8D5C-84D5F89175C3}"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2019494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10"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fld id="{0FFB50CE-48D4-4B8E-9042-087DC3BBB81F}" type="datetime1">
              <a:rPr lang="sv-SE">
                <a:solidFill>
                  <a:srgbClr val="191919"/>
                </a:solidFill>
              </a:rPr>
              <a:pPr>
                <a:defRPr/>
              </a:pPr>
              <a:t>2016-04-29</a:t>
            </a:fld>
            <a:r>
              <a:rPr lang="en-US">
                <a:solidFill>
                  <a:srgbClr val="191919"/>
                </a:solidFill>
              </a:rPr>
              <a:t>22 February 2011</a:t>
            </a:r>
          </a:p>
        </p:txBody>
      </p:sp>
      <p:sp>
        <p:nvSpPr>
          <p:cNvPr id="11" name="Slide Number Placeholder 6"/>
          <p:cNvSpPr>
            <a:spLocks noGrp="1"/>
          </p:cNvSpPr>
          <p:nvPr>
            <p:ph type="sldNum" sz="quarter" idx="11"/>
          </p:nvPr>
        </p:nvSpPr>
        <p:spPr>
          <a:xfrm>
            <a:off x="6443710" y="6454775"/>
            <a:ext cx="198437" cy="122238"/>
          </a:xfrm>
        </p:spPr>
        <p:txBody>
          <a:bodyPr/>
          <a:lstStyle>
            <a:lvl1pPr>
              <a:defRPr/>
            </a:lvl1pPr>
          </a:lstStyle>
          <a:p>
            <a:pPr>
              <a:defRPr/>
            </a:pPr>
            <a:fld id="{7A11B46C-186E-4AD5-9522-F46FCB52173B}" type="slidenum">
              <a:rPr lang="en-US">
                <a:solidFill>
                  <a:srgbClr val="191919"/>
                </a:solidFill>
              </a:rPr>
              <a:pPr>
                <a:defRPr/>
              </a:pPr>
              <a:t>‹#›</a:t>
            </a:fld>
            <a:endParaRPr lang="en-US">
              <a:solidFill>
                <a:srgbClr val="191919"/>
              </a:solidFill>
            </a:endParaRPr>
          </a:p>
        </p:txBody>
      </p:sp>
      <p:sp>
        <p:nvSpPr>
          <p:cNvPr id="12" name="Footer Placeholder 3"/>
          <p:cNvSpPr>
            <a:spLocks noGrp="1"/>
          </p:cNvSpPr>
          <p:nvPr>
            <p:ph type="ftr" sz="quarter" idx="12"/>
          </p:nvPr>
        </p:nvSpPr>
        <p:spPr>
          <a:xfrm>
            <a:off x="7355177" y="6456457"/>
            <a:ext cx="1447512"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pPr>
              <a:defRPr/>
            </a:pPr>
            <a:r>
              <a:rPr lang="sv-SE">
                <a:solidFill>
                  <a:srgbClr val="191919"/>
                </a:solidFill>
                <a:latin typeface="Arial" charset="0"/>
                <a:cs typeface="Arial" charset="0"/>
              </a:rPr>
              <a:t>Strengthening Nordea’s Identity</a:t>
            </a:r>
            <a:endParaRPr lang="en-US">
              <a:solidFill>
                <a:srgbClr val="191919"/>
              </a:solidFill>
              <a:latin typeface="Arial" charset="0"/>
              <a:cs typeface="Arial" charset="0"/>
            </a:endParaRPr>
          </a:p>
        </p:txBody>
      </p:sp>
    </p:spTree>
    <p:extLst>
      <p:ext uri="{BB962C8B-B14F-4D97-AF65-F5344CB8AC3E}">
        <p14:creationId xmlns:p14="http://schemas.microsoft.com/office/powerpoint/2010/main" val="43501719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8EA8C2D8-D24D-48AA-838C-86F7FAFE3EE4}"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151262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7446"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726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2pPr>
            <a:lvl3pPr marL="71453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3pPr>
            <a:lvl4pPr marL="107178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4pPr>
            <a:lvl5pPr marL="1429059"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0915770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0D2F96C7-0925-4B63-8170-C201FC304A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09782979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4922318F-E344-4760-A77C-38B632B734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05008196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6E0EABA2-EB9F-479E-93BC-AF791A8E3DAF}"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39003123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27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BD85E870-88AB-461F-B984-3C7F3EACED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8190288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30"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DA06421A-E265-428A-9007-2CDFB70FED8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51719821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60003"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31057928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237327785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78569331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pPr>
              <a:defRPr/>
            </a:pPr>
            <a:fld id="{F46569EB-A071-44E1-8F70-7FCC43133B7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99397849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pPr>
              <a:defRPr/>
            </a:pPr>
            <a:fld id="{7D573480-8650-47A3-B5B6-0B7C9A0995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558067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7268" indent="0">
              <a:buFontTx/>
              <a:buNone/>
              <a:defRPr sz="1400"/>
            </a:lvl2pPr>
            <a:lvl3pPr marL="714538" indent="0">
              <a:buFontTx/>
              <a:buNone/>
              <a:defRPr sz="1400"/>
            </a:lvl3pPr>
            <a:lvl4pPr marL="1071788" indent="0">
              <a:buFontTx/>
              <a:buNone/>
              <a:defRPr sz="1400"/>
            </a:lvl4pPr>
            <a:lvl5pPr marL="1429059"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00053871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85"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904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04280137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9"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9"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pPr>
              <a:defRPr/>
            </a:pPr>
            <a:fld id="{41609B46-B249-44AD-AABE-62DFCF2E220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26845443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79655810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522"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300"/>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389"/>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155046236"/>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424878225"/>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546"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87" y="2990832"/>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23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231"/>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389"/>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1119172109"/>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1981025"/>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07"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6039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617037281"/>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51367"/>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5838496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94"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90"/>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smtClean="0">
                <a:solidFill>
                  <a:srgbClr val="808080"/>
                </a:solidFill>
                <a:latin typeface="Arial"/>
                <a:cs typeface="Arial Unicode MS"/>
              </a:rPr>
              <a:t>GARTNER CONSULTING</a:t>
            </a:r>
            <a:endParaRPr lang="en-US" sz="1000" b="1" kern="0">
              <a:solidFill>
                <a:srgbClr val="808080"/>
              </a:solidFill>
              <a:latin typeface="Arial"/>
              <a:cs typeface="Arial Unicode MS"/>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smtClean="0">
                <a:solidFill>
                  <a:srgbClr val="969696"/>
                </a:solidFill>
                <a:latin typeface="Arial" charset="0"/>
                <a:cs typeface="Arial Unicode MS" pitchFamily="34" charset="-128"/>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smtClean="0">
                <a:solidFill>
                  <a:srgbClr val="969696"/>
                </a:solidFill>
                <a:latin typeface="Arial" charset="0"/>
                <a:cs typeface="Arial Unicode MS" pitchFamily="34" charset="-128"/>
              </a:rPr>
            </a:br>
            <a:r>
              <a:rPr lang="en-US" sz="800" smtClean="0">
                <a:solidFill>
                  <a:srgbClr val="969696"/>
                </a:solidFill>
                <a:latin typeface="Arial" charset="0"/>
                <a:cs typeface="Arial Unicode MS" pitchFamily="34" charset="-128"/>
              </a:rPr>
              <a:t>© 2013 Gartner, Inc. and/or its affiliates. All rights reserved.</a:t>
            </a:r>
          </a:p>
        </p:txBody>
      </p:sp>
      <p:grpSp>
        <p:nvGrpSpPr>
          <p:cNvPr id="2" name="Group 95"/>
          <p:cNvGrpSpPr>
            <a:grpSpLocks noChangeAspect="1"/>
          </p:cNvGrpSpPr>
          <p:nvPr/>
        </p:nvGrpSpPr>
        <p:grpSpPr bwMode="gray">
          <a:xfrm>
            <a:off x="7742118" y="6337379"/>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6511730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38"/>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40294" indent="-340294">
              <a:spcAft>
                <a:spcPts val="600"/>
              </a:spcAft>
              <a:buFont typeface="Arial" pitchFamily="34" charset="0"/>
              <a:buChar char="•"/>
              <a:defRPr sz="2600" b="1">
                <a:solidFill>
                  <a:srgbClr val="005284"/>
                </a:solidFill>
              </a:defRPr>
            </a:lvl1pPr>
            <a:lvl2pPr marL="794019" indent="-340294">
              <a:buFont typeface="Arial" pitchFamily="34" charset="0"/>
              <a:buChar char="•"/>
              <a:defRPr sz="2600">
                <a:solidFill>
                  <a:srgbClr val="005284"/>
                </a:solidFill>
              </a:defRPr>
            </a:lvl2pPr>
            <a:lvl3pPr marL="1247742" indent="-340294">
              <a:buFont typeface="Arial" pitchFamily="34" charset="0"/>
              <a:buChar char="•"/>
              <a:defRPr sz="2600">
                <a:solidFill>
                  <a:srgbClr val="005284"/>
                </a:solidFill>
              </a:defRPr>
            </a:lvl3pPr>
            <a:lvl4pPr marL="1701465" indent="-340294">
              <a:buFont typeface="Arial" pitchFamily="34" charset="0"/>
              <a:buChar char="•"/>
              <a:defRPr sz="2600">
                <a:solidFill>
                  <a:srgbClr val="005284"/>
                </a:solidFill>
              </a:defRPr>
            </a:lvl4pPr>
            <a:lvl5pPr marL="2155190" indent="-340294">
              <a:buFont typeface="Arial" pitchFamily="34" charset="0"/>
              <a:buChar char="•"/>
              <a:defRPr sz="2600">
                <a:solidFill>
                  <a:srgbClr val="005284"/>
                </a:solidFill>
              </a:defRPr>
            </a:lvl5pPr>
            <a:lvl6pPr marL="2268617"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90677905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412401539"/>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618"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82" y="2990822"/>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22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dirty="0" smtClean="0">
                <a:solidFill>
                  <a:srgbClr val="808080"/>
                </a:solidFill>
                <a:latin typeface="Arial"/>
                <a:cs typeface="Arial Unicode MS" pitchFamily="26" charset="0"/>
              </a:rPr>
              <a:t>Project 330018599 | </a:t>
            </a:r>
            <a:r>
              <a:rPr lang="en-US" sz="800" kern="0" dirty="0" smtClean="0">
                <a:solidFill>
                  <a:srgbClr val="808080"/>
                </a:solidFill>
                <a:latin typeface="Arial"/>
                <a:cs typeface="Arial Unicode MS"/>
              </a:rPr>
              <a:t>© 2013 Gartner, Inc. and/or its affiliates. All rights reserved. </a:t>
            </a:r>
          </a:p>
        </p:txBody>
      </p:sp>
      <p:sp>
        <p:nvSpPr>
          <p:cNvPr id="14" name="Text Box 21"/>
          <p:cNvSpPr txBox="1">
            <a:spLocks noChangeArrowheads="1"/>
          </p:cNvSpPr>
          <p:nvPr/>
        </p:nvSpPr>
        <p:spPr bwMode="gray">
          <a:xfrm>
            <a:off x="4405828" y="6500221"/>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smtClean="0">
                <a:solidFill>
                  <a:srgbClr val="808080"/>
                </a:solidFill>
                <a:latin typeface="Arial"/>
                <a:cs typeface="Arial Unicode MS" pitchFamily="34" charset="-128"/>
              </a:rPr>
              <a:pPr algn="ctr">
                <a:defRPr/>
              </a:pPr>
              <a:t>‹#›</a:t>
            </a:fld>
            <a:endParaRPr lang="en-US" altLang="en-US" sz="800" dirty="0">
              <a:solidFill>
                <a:srgbClr val="808080"/>
              </a:solidFill>
              <a:latin typeface="Arial"/>
              <a:cs typeface="Arial Unicode MS" pitchFamily="34" charset="-128"/>
            </a:endParaRPr>
          </a:p>
        </p:txBody>
      </p:sp>
      <p:grpSp>
        <p:nvGrpSpPr>
          <p:cNvPr id="3" name="Group 95"/>
          <p:cNvGrpSpPr>
            <a:grpSpLocks noChangeAspect="1"/>
          </p:cNvGrpSpPr>
          <p:nvPr/>
        </p:nvGrpSpPr>
        <p:grpSpPr bwMode="gray">
          <a:xfrm>
            <a:off x="7742118" y="6337379"/>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1782302225"/>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0199824"/>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02"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8617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948777517"/>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244461"/>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297375206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666"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78"/>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367"/>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160573699"/>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1539044660"/>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90"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76" y="2990810"/>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20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20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367"/>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3200078542"/>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26037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38"/>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3575" indent="-283575">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41961188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79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21723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386395965"/>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55526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98"/>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88"/>
            <a:ext cx="1746855" cy="325501"/>
          </a:xfrm>
          <a:prstGeom prst="rect">
            <a:avLst/>
          </a:prstGeom>
        </p:spPr>
      </p:pic>
    </p:spTree>
    <p:extLst>
      <p:ext uri="{BB962C8B-B14F-4D97-AF65-F5344CB8AC3E}">
        <p14:creationId xmlns:p14="http://schemas.microsoft.com/office/powerpoint/2010/main" val="3361061481"/>
      </p:ext>
    </p:extLst>
  </p:cSld>
  <p:clrMapOvr>
    <a:masterClrMapping/>
  </p:clrMapOvr>
  <p:timing>
    <p:tnLst>
      <p:par>
        <p:cTn id="1" dur="indefinite" restart="never" nodeType="tmRoot"/>
      </p:par>
    </p:tnLst>
  </p:timing>
  <p:hf sldNum="0" hdr="0" ftr="0" dt="0"/>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593714945"/>
      </p:ext>
    </p:extLst>
  </p:cSld>
  <p:clrMapOvr>
    <a:masterClrMapping/>
  </p:clrMapOvr>
  <p:timing>
    <p:tnLst>
      <p:par>
        <p:cTn id="1" dur="indefinite" restart="never" nodeType="tmRoot"/>
      </p:par>
    </p:tnLst>
  </p:timing>
  <p:hf hdr="0" ftr="0"/>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38"/>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88"/>
            <a:ext cx="1746855" cy="325501"/>
          </a:xfrm>
          <a:prstGeom prst="rect">
            <a:avLst/>
          </a:prstGeom>
        </p:spPr>
      </p:pic>
    </p:spTree>
    <p:extLst>
      <p:ext uri="{BB962C8B-B14F-4D97-AF65-F5344CB8AC3E}">
        <p14:creationId xmlns:p14="http://schemas.microsoft.com/office/powerpoint/2010/main" val="2925917368"/>
      </p:ext>
    </p:extLst>
  </p:cSld>
  <p:clrMapOvr>
    <a:masterClrMapping/>
  </p:clrMapOvr>
  <p:timing>
    <p:tnLst>
      <p:par>
        <p:cTn id="1" dur="indefinite" restart="never" nodeType="tmRoot"/>
      </p:par>
    </p:tnLst>
  </p:timing>
  <p:hf sldNum="0" hdr="0" ftr="0" dt="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6" name="Footer Placeholder 5"/>
          <p:cNvSpPr>
            <a:spLocks noGrp="1"/>
          </p:cNvSpPr>
          <p:nvPr>
            <p:ph type="ftr" sz="quarter" idx="16"/>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265352832"/>
      </p:ext>
    </p:extLst>
  </p:cSld>
  <p:clrMapOvr>
    <a:masterClrMapping/>
  </p:clrMapOvr>
  <p:timing>
    <p:tnLst>
      <p:par>
        <p:cTn id="1" dur="indefinite" restart="never" nodeType="tmRoot"/>
      </p:par>
    </p:tnLst>
  </p:timing>
  <p:hf hdr="0" ftr="0"/>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851678307"/>
      </p:ext>
    </p:extLst>
  </p:cSld>
  <p:clrMapOvr>
    <a:masterClrMapping/>
  </p:clrMapOvr>
  <p:timing>
    <p:tnLst>
      <p:par>
        <p:cTn id="1" dur="indefinite" restart="never" nodeType="tmRoot"/>
      </p:par>
    </p:tnLst>
  </p:timing>
  <p:hf hdr="0" ftr="0"/>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820162579"/>
      </p:ext>
    </p:extLst>
  </p:cSld>
  <p:clrMapOvr>
    <a:masterClrMapping/>
  </p:clrMapOvr>
  <p:timing>
    <p:tnLst>
      <p:par>
        <p:cTn id="1" dur="indefinite" restart="never" nodeType="tmRoot"/>
      </p:par>
    </p:tnLst>
  </p:timing>
  <p:hf hdr="0" ftr="0"/>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62065130"/>
      </p:ext>
    </p:extLst>
  </p:cSld>
  <p:clrMapOvr>
    <a:masterClrMapping/>
  </p:clrMapOvr>
  <p:timing>
    <p:tnLst>
      <p:par>
        <p:cTn id="1" dur="indefinite" restart="never" nodeType="tmRoot"/>
      </p:par>
    </p:tnLst>
  </p:timing>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52620951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10" name="Footer Placeholder 9"/>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00418712"/>
      </p:ext>
    </p:extLst>
  </p:cSld>
  <p:clrMapOvr>
    <a:masterClrMapping/>
  </p:clrMapOvr>
  <p:timing>
    <p:tnLst>
      <p:par>
        <p:cTn id="1" dur="indefinite" restart="never" nodeType="tmRoot"/>
      </p:par>
    </p:tnLst>
  </p:timing>
  <p:hf hdr="0" ftr="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10" name="Footer Placeholder 9"/>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904616059"/>
      </p:ext>
    </p:extLst>
  </p:cSld>
  <p:clrMapOvr>
    <a:masterClrMapping/>
  </p:clrMapOvr>
  <p:hf hdr="0" ftr="0"/>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11" name="Footer Placeholder 10"/>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1494482"/>
      </p:ext>
    </p:extLst>
  </p:cSld>
  <p:clrMapOvr>
    <a:masterClrMapping/>
  </p:clrMapOvr>
  <p:timing>
    <p:tnLst>
      <p:par>
        <p:cTn id="1" dur="indefinite" restart="never" nodeType="tmRoot"/>
      </p:par>
    </p:tnLst>
  </p:timing>
  <p:hf hdr="0" ftr="0"/>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11" name="Footer Placeholder 10"/>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310973040"/>
      </p:ext>
    </p:extLst>
  </p:cSld>
  <p:clrMapOvr>
    <a:masterClrMapping/>
  </p:clrMapOvr>
  <p:timing>
    <p:tnLst>
      <p:par>
        <p:cTn id="1" dur="indefinite" restart="never" nodeType="tmRoot"/>
      </p:par>
    </p:tnLst>
  </p:timing>
  <p:hf hdr="0" ftr="0"/>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22"/>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314742864"/>
      </p:ext>
    </p:extLst>
  </p:cSld>
  <p:clrMapOvr>
    <a:masterClrMapping/>
  </p:clrMapOvr>
  <p:timing>
    <p:tnLst>
      <p:par>
        <p:cTn id="1" dur="indefinite" restart="never" nodeType="tmRoot"/>
      </p:par>
    </p:tnLst>
  </p:timing>
  <p:hf hdr="0" ftr="0"/>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36935780"/>
      </p:ext>
    </p:extLst>
  </p:cSld>
  <p:clrMapOvr>
    <a:masterClrMapping/>
  </p:clrMapOvr>
  <p:timing>
    <p:tnLst>
      <p:par>
        <p:cTn id="1" dur="indefinite" restart="never" nodeType="tmRoot"/>
      </p:par>
    </p:tnLst>
  </p:timing>
  <p:hf hdr="0" ftr="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081081967"/>
      </p:ext>
    </p:extLst>
  </p:cSld>
  <p:clrMapOvr>
    <a:masterClrMapping/>
  </p:clrMapOvr>
  <p:timing>
    <p:tnLst>
      <p:par>
        <p:cTn id="1" dur="indefinite" restart="never" nodeType="tmRoot"/>
      </p:par>
    </p:tnLst>
  </p:timing>
  <p:hf sldNum="0" hdr="0" ftr="0" dt="0"/>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spTree>
    <p:extLst>
      <p:ext uri="{BB962C8B-B14F-4D97-AF65-F5344CB8AC3E}">
        <p14:creationId xmlns:p14="http://schemas.microsoft.com/office/powerpoint/2010/main" val="1399881994"/>
      </p:ext>
    </p:extLst>
  </p:cSld>
  <p:clrMapOvr>
    <a:masterClrMapping/>
  </p:clrMapOvr>
  <p:timing>
    <p:tnLst>
      <p:par>
        <p:cTn id="1" dur="indefinite" restart="never" nodeType="tmRoot"/>
      </p:par>
    </p:tnLst>
  </p:timing>
  <p:hf sldNum="0" hdr="0" ftr="0" dt="0"/>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26705852"/>
      </p:ext>
    </p:extLst>
  </p:cSld>
  <p:clrMapOvr>
    <a:masterClrMapping/>
  </p:clrMapOvr>
  <p:timing>
    <p:tnLst>
      <p:par>
        <p:cTn id="1" dur="indefinite" restart="never" nodeType="tmRoot"/>
      </p:par>
    </p:tnLst>
  </p:timing>
  <p:hf hdr="0" ftr="0"/>
</p:sldLayout>
</file>

<file path=ppt/slideLayouts/slideLayout3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454855221"/>
      </p:ext>
    </p:extLst>
  </p:cSld>
  <p:clrMapOvr>
    <a:masterClrMapping/>
  </p:clrMapOvr>
  <p:timing>
    <p:tnLst>
      <p:par>
        <p:cTn id="1" dur="indefinite" restart="never" nodeType="tmRoot"/>
      </p:par>
    </p:tnLst>
  </p:timing>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6219072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88"/>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88"/>
            <a:ext cx="1746855" cy="325501"/>
          </a:xfrm>
          <a:prstGeom prst="rect">
            <a:avLst/>
          </a:prstGeom>
        </p:spPr>
      </p:pic>
    </p:spTree>
    <p:extLst>
      <p:ext uri="{BB962C8B-B14F-4D97-AF65-F5344CB8AC3E}">
        <p14:creationId xmlns:p14="http://schemas.microsoft.com/office/powerpoint/2010/main" val="3609323760"/>
      </p:ext>
    </p:extLst>
  </p:cSld>
  <p:clrMapOvr>
    <a:masterClrMapping/>
  </p:clrMapOvr>
  <p:timing>
    <p:tnLst>
      <p:par>
        <p:cTn id="1" dur="indefinite" restart="never" nodeType="tmRoot"/>
      </p:par>
    </p:tnLst>
  </p:timing>
  <p:hf sldNum="0"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74"/>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4"/>
            <a:ext cx="1746855" cy="325501"/>
          </a:xfrm>
          <a:prstGeom prst="rect">
            <a:avLst/>
          </a:prstGeom>
        </p:spPr>
      </p:pic>
    </p:spTree>
    <p:extLst>
      <p:ext uri="{BB962C8B-B14F-4D97-AF65-F5344CB8AC3E}">
        <p14:creationId xmlns:p14="http://schemas.microsoft.com/office/powerpoint/2010/main" val="743035234"/>
      </p:ext>
    </p:extLst>
  </p:cSld>
  <p:clrMapOvr>
    <a:masterClrMapping/>
  </p:clrMapOvr>
  <p:timing>
    <p:tnLst>
      <p:par>
        <p:cTn id="1" dur="indefinite" restart="never" nodeType="tmRoot"/>
      </p:par>
    </p:tnLst>
  </p:timing>
  <p:hf sldNum="0"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86517635"/>
      </p:ext>
    </p:extLst>
  </p:cSld>
  <p:clrMapOvr>
    <a:masterClrMapping/>
  </p:clrMapOvr>
  <p:timing>
    <p:tnLst>
      <p:par>
        <p:cTn id="1" dur="indefinite" restart="never" nodeType="tmRoot"/>
      </p:par>
    </p:tnLst>
  </p:timing>
  <p:hf sldNum="0"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14"/>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4"/>
            <a:ext cx="1746855" cy="325501"/>
          </a:xfrm>
          <a:prstGeom prst="rect">
            <a:avLst/>
          </a:prstGeom>
        </p:spPr>
      </p:pic>
    </p:spTree>
    <p:extLst>
      <p:ext uri="{BB962C8B-B14F-4D97-AF65-F5344CB8AC3E}">
        <p14:creationId xmlns:p14="http://schemas.microsoft.com/office/powerpoint/2010/main" val="1145032345"/>
      </p:ext>
    </p:extLst>
  </p:cSld>
  <p:clrMapOvr>
    <a:masterClrMapping/>
  </p:clrMapOvr>
  <p:timing>
    <p:tnLst>
      <p:par>
        <p:cTn id="1" dur="indefinite" restart="never" nodeType="tmRoot"/>
      </p:par>
    </p:tnLst>
  </p:timing>
  <p:hf sldNum="0" hdr="0" ftr="0" dt="0"/>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629015830"/>
      </p:ext>
    </p:extLst>
  </p:cSld>
  <p:clrMapOvr>
    <a:masterClrMapping/>
  </p:clrMapOvr>
  <p:timing>
    <p:tnLst>
      <p:par>
        <p:cTn id="1" dur="indefinite" restart="never" nodeType="tmRoot"/>
      </p:par>
    </p:tnLst>
  </p:timing>
  <p:hf sldNum="0" hdr="0" ftr="0" dt="0"/>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79299569"/>
      </p:ext>
    </p:extLst>
  </p:cSld>
  <p:clrMapOvr>
    <a:masterClrMapping/>
  </p:clrMapOvr>
  <p:timing>
    <p:tnLst>
      <p:par>
        <p:cTn id="1" dur="indefinite" restart="never" nodeType="tmRoot"/>
      </p:par>
    </p:tnLst>
  </p:timing>
  <p:hf sldNum="0" hdr="0" ftr="0" dt="0"/>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747740132"/>
      </p:ext>
    </p:extLst>
  </p:cSld>
  <p:clrMapOvr>
    <a:masterClrMapping/>
  </p:clrMapOvr>
  <p:timing>
    <p:tnLst>
      <p:par>
        <p:cTn id="1" dur="indefinite" restart="never" nodeType="tmRoot"/>
      </p:par>
    </p:tnLst>
  </p:timing>
  <p:hf sldNum="0" hdr="0" ftr="0" dt="0"/>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60338505"/>
      </p:ext>
    </p:extLst>
  </p:cSld>
  <p:clrMapOvr>
    <a:masterClrMapping/>
  </p:clrMapOvr>
  <p:timing>
    <p:tnLst>
      <p:par>
        <p:cTn id="1" dur="indefinite" restart="never" nodeType="tmRoot"/>
      </p:par>
    </p:tnLst>
  </p:timing>
  <p:hf sldNum="0" hdr="0" ftr="0" dt="0"/>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930134564"/>
      </p:ext>
    </p:extLst>
  </p:cSld>
  <p:clrMapOvr>
    <a:masterClrMapping/>
  </p:clrMapOvr>
  <p:timing>
    <p:tnLst>
      <p:par>
        <p:cTn id="1" dur="indefinite" restart="never" nodeType="tmRoot"/>
      </p:par>
    </p:tnLst>
  </p:timing>
  <p:hf sldNum="0"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0333772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noProof="0" smtClean="0"/>
              <a:pPr/>
              <a:t>‹#›</a:t>
            </a:fld>
            <a:r>
              <a:rPr lang="en-GB" noProof="0" dirty="0" smtClean="0"/>
              <a:t> </a:t>
            </a:r>
            <a:r>
              <a:rPr lang="en-GB" noProof="0" dirty="0" smtClean="0">
                <a:solidFill>
                  <a:srgbClr val="646464"/>
                </a:solidFill>
              </a:rPr>
              <a:t>•</a:t>
            </a:r>
            <a:endParaRPr lang="en-GB" noProof="0" dirty="0"/>
          </a:p>
        </p:txBody>
      </p:sp>
    </p:spTree>
    <p:extLst>
      <p:ext uri="{BB962C8B-B14F-4D97-AF65-F5344CB8AC3E}">
        <p14:creationId xmlns:p14="http://schemas.microsoft.com/office/powerpoint/2010/main" val="1748586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26131971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812912819"/>
      </p:ext>
    </p:extLst>
  </p:cSld>
  <p:clrMapOvr>
    <a:masterClrMapping/>
  </p:clrMapOvr>
  <p:timing>
    <p:tnLst>
      <p:par>
        <p:cTn id="1" dur="indefinite" restart="never" nodeType="tmRoot"/>
      </p:par>
    </p:tnLst>
  </p:timing>
  <p:hf sldNum="0" hdr="0" ftr="0" dt="0"/>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96798634"/>
      </p:ext>
    </p:extLst>
  </p:cSld>
  <p:clrMapOvr>
    <a:masterClrMapping/>
  </p:clrMapOvr>
  <p:timing>
    <p:tnLst>
      <p:par>
        <p:cTn id="1" dur="indefinite" restart="never" nodeType="tmRoot"/>
      </p:par>
    </p:tnLst>
  </p:timing>
  <p:hf sldNum="0" hdr="0" ftr="0" dt="0"/>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98"/>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779466480"/>
      </p:ext>
    </p:extLst>
  </p:cSld>
  <p:clrMapOvr>
    <a:masterClrMapping/>
  </p:clrMapOvr>
  <p:timing>
    <p:tnLst>
      <p:par>
        <p:cTn id="1" dur="indefinite" restart="never" nodeType="tmRoot"/>
      </p:par>
    </p:tnLst>
  </p:timing>
  <p:hf sldNum="0" hdr="0" ftr="0" dt="0"/>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23798462"/>
      </p:ext>
    </p:extLst>
  </p:cSld>
  <p:clrMapOvr>
    <a:masterClrMapping/>
  </p:clrMapOvr>
  <p:timing>
    <p:tnLst>
      <p:par>
        <p:cTn id="1" dur="indefinite" restart="never" nodeType="tmRoot"/>
      </p:par>
    </p:tnLst>
  </p:timing>
  <p:hf sldNum="0" hdr="0" ftr="0" dt="0"/>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269560356"/>
      </p:ext>
    </p:extLst>
  </p:cSld>
  <p:clrMapOvr>
    <a:masterClrMapping/>
  </p:clrMapOvr>
  <p:timing>
    <p:tnLst>
      <p:par>
        <p:cTn id="1" dur="indefinite" restart="never" nodeType="tmRoot"/>
      </p:par>
    </p:tnLst>
  </p:timing>
  <p:hf sldNum="0"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spTree>
    <p:extLst>
      <p:ext uri="{BB962C8B-B14F-4D97-AF65-F5344CB8AC3E}">
        <p14:creationId xmlns:p14="http://schemas.microsoft.com/office/powerpoint/2010/main" val="251449768"/>
      </p:ext>
    </p:extLst>
  </p:cSld>
  <p:clrMapOvr>
    <a:masterClrMapping/>
  </p:clrMapOvr>
  <p:timing>
    <p:tnLst>
      <p:par>
        <p:cTn id="1" dur="indefinite" restart="never" nodeType="tmRoot"/>
      </p:par>
    </p:tnLst>
  </p:timing>
  <p:hf sldNum="0" hdr="0" ftr="0" dt="0"/>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800122969"/>
      </p:ext>
    </p:extLst>
  </p:cSld>
  <p:clrMapOvr>
    <a:masterClrMapping/>
  </p:clrMapOvr>
  <p:timing>
    <p:tnLst>
      <p:par>
        <p:cTn id="1" dur="indefinite" restart="never" nodeType="tmRoot"/>
      </p:par>
    </p:tnLst>
  </p:timing>
  <p:hf sldNum="0" hdr="0" ftr="0" dt="0"/>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825188570"/>
      </p:ext>
    </p:extLst>
  </p:cSld>
  <p:clrMapOvr>
    <a:masterClrMapping/>
  </p:clrMapOvr>
  <p:timing>
    <p:tnLst>
      <p:par>
        <p:cTn id="1" dur="indefinite" restart="never" nodeType="tmRoot"/>
      </p:par>
    </p:tnLst>
  </p:timing>
  <p:hf sldNum="0" hdr="0" ftr="0" dt="0"/>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64"/>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4"/>
            <a:ext cx="1746855" cy="325501"/>
          </a:xfrm>
          <a:prstGeom prst="rect">
            <a:avLst/>
          </a:prstGeom>
        </p:spPr>
      </p:pic>
    </p:spTree>
    <p:extLst>
      <p:ext uri="{BB962C8B-B14F-4D97-AF65-F5344CB8AC3E}">
        <p14:creationId xmlns:p14="http://schemas.microsoft.com/office/powerpoint/2010/main" val="1834163981"/>
      </p:ext>
    </p:extLst>
  </p:cSld>
  <p:clrMapOvr>
    <a:masterClrMapping/>
  </p:clrMapOvr>
  <p:timing>
    <p:tnLst>
      <p:par>
        <p:cTn id="1" dur="indefinite" restart="never" nodeType="tmRoot"/>
      </p:par>
    </p:tnLst>
  </p:timing>
  <p:hf sldNum="0" hdr="0" ftr="0" dt="0"/>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655638" y="1698625"/>
            <a:ext cx="6726237" cy="1143000"/>
          </a:xfrm>
        </p:spPr>
        <p:txBody>
          <a:bodyPr/>
          <a:lstStyle>
            <a:lvl1pPr>
              <a:defRPr/>
            </a:lvl1pPr>
          </a:lstStyle>
          <a:p>
            <a:pPr lvl="0"/>
            <a:r>
              <a:rPr lang="en-GB" altLang="da-DK" noProof="0" smtClean="0"/>
              <a:t>Click to edit Master title style</a:t>
            </a:r>
          </a:p>
        </p:txBody>
      </p:sp>
      <p:sp>
        <p:nvSpPr>
          <p:cNvPr id="6148" name="Rectangle 4"/>
          <p:cNvSpPr>
            <a:spLocks noGrp="1" noChangeArrowheads="1"/>
          </p:cNvSpPr>
          <p:nvPr>
            <p:ph type="subTitle" idx="1"/>
          </p:nvPr>
        </p:nvSpPr>
        <p:spPr>
          <a:xfrm>
            <a:off x="682625" y="5011738"/>
            <a:ext cx="4175125" cy="787400"/>
          </a:xfrm>
        </p:spPr>
        <p:txBody>
          <a:bodyPr anchor="b"/>
          <a:lstStyle>
            <a:lvl1pPr marL="0" indent="0">
              <a:lnSpc>
                <a:spcPct val="110000"/>
              </a:lnSpc>
              <a:spcBef>
                <a:spcPct val="0"/>
              </a:spcBef>
              <a:buFont typeface="Wingdings" pitchFamily="2" charset="2"/>
              <a:buNone/>
              <a:defRPr b="0"/>
            </a:lvl1pPr>
          </a:lstStyle>
          <a:p>
            <a:pPr lvl="0"/>
            <a:r>
              <a:rPr lang="en-GB" altLang="da-DK" noProof="0" smtClean="0"/>
              <a:t>Click to edit presenter name</a:t>
            </a:r>
          </a:p>
        </p:txBody>
      </p:sp>
      <p:pic>
        <p:nvPicPr>
          <p:cNvPr id="6149"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00063"/>
            <a:ext cx="3529012"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344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76"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3719" indent="0" algn="ctr">
              <a:buNone/>
              <a:defRPr>
                <a:solidFill>
                  <a:schemeClr val="tx1">
                    <a:tint val="75000"/>
                  </a:schemeClr>
                </a:solidFill>
              </a:defRPr>
            </a:lvl2pPr>
            <a:lvl3pPr marL="907446" indent="0" algn="ctr">
              <a:buNone/>
              <a:defRPr>
                <a:solidFill>
                  <a:schemeClr val="tx1">
                    <a:tint val="75000"/>
                  </a:schemeClr>
                </a:solidFill>
              </a:defRPr>
            </a:lvl3pPr>
            <a:lvl4pPr marL="1361171" indent="0" algn="ctr">
              <a:buNone/>
              <a:defRPr>
                <a:solidFill>
                  <a:schemeClr val="tx1">
                    <a:tint val="75000"/>
                  </a:schemeClr>
                </a:solidFill>
              </a:defRPr>
            </a:lvl4pPr>
            <a:lvl5pPr marL="1814893" indent="0" algn="ctr">
              <a:buNone/>
              <a:defRPr>
                <a:solidFill>
                  <a:schemeClr val="tx1">
                    <a:tint val="75000"/>
                  </a:schemeClr>
                </a:solidFill>
              </a:defRPr>
            </a:lvl5pPr>
            <a:lvl6pPr marL="2268617" indent="0" algn="ctr">
              <a:buNone/>
              <a:defRPr>
                <a:solidFill>
                  <a:schemeClr val="tx1">
                    <a:tint val="75000"/>
                  </a:schemeClr>
                </a:solidFill>
              </a:defRPr>
            </a:lvl6pPr>
            <a:lvl7pPr marL="2722347" indent="0" algn="ctr">
              <a:buNone/>
              <a:defRPr>
                <a:solidFill>
                  <a:schemeClr val="tx1">
                    <a:tint val="75000"/>
                  </a:schemeClr>
                </a:solidFill>
              </a:defRPr>
            </a:lvl7pPr>
            <a:lvl8pPr marL="3176069" indent="0" algn="ctr">
              <a:buNone/>
              <a:defRPr>
                <a:solidFill>
                  <a:schemeClr val="tx1">
                    <a:tint val="75000"/>
                  </a:schemeClr>
                </a:solidFill>
              </a:defRPr>
            </a:lvl8pPr>
            <a:lvl9pPr marL="3629791"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11540550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Footer Placeholder 3"/>
          <p:cNvSpPr>
            <a:spLocks noGrp="1"/>
          </p:cNvSpPr>
          <p:nvPr>
            <p:ph type="ftr" sz="quarter" idx="10"/>
          </p:nvPr>
        </p:nvSpPr>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66237C4E-23BB-4B0B-A1C8-EF1A9D9ECF91}"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37586469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B53B67F-827D-4509-AFE7-A89C284E6364}"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42174889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5613"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6613" y="1905000"/>
            <a:ext cx="40401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Footer Placeholder 4"/>
          <p:cNvSpPr>
            <a:spLocks noGrp="1"/>
          </p:cNvSpPr>
          <p:nvPr>
            <p:ph type="ftr" sz="quarter" idx="10"/>
          </p:nvPr>
        </p:nvSpPr>
        <p:spPr/>
        <p:txBody>
          <a:bodyPr/>
          <a:lstStyle>
            <a:lvl1pPr>
              <a:defRPr/>
            </a:lvl1pPr>
          </a:lstStyle>
          <a:p>
            <a:endParaRPr lang="en-GB" altLang="da-DK">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4399ECF-346D-4796-A2EF-32F3F0253881}"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15611012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Footer Placeholder 6"/>
          <p:cNvSpPr>
            <a:spLocks noGrp="1"/>
          </p:cNvSpPr>
          <p:nvPr>
            <p:ph type="ftr" sz="quarter" idx="10"/>
          </p:nvPr>
        </p:nvSpPr>
        <p:spPr/>
        <p:txBody>
          <a:bodyPr/>
          <a:lstStyle>
            <a:lvl1pPr>
              <a:defRPr/>
            </a:lvl1pPr>
          </a:lstStyle>
          <a:p>
            <a:endParaRPr lang="en-GB" altLang="da-DK">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80D93F0B-5970-4BA5-B377-0443306B8D5C}"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27140266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Footer Placeholder 2"/>
          <p:cNvSpPr>
            <a:spLocks noGrp="1"/>
          </p:cNvSpPr>
          <p:nvPr>
            <p:ph type="ftr" sz="quarter" idx="10"/>
          </p:nvPr>
        </p:nvSpPr>
        <p:spPr/>
        <p:txBody>
          <a:bodyPr/>
          <a:lstStyle>
            <a:lvl1pPr>
              <a:defRPr/>
            </a:lvl1pPr>
          </a:lstStyle>
          <a:p>
            <a:endParaRPr lang="en-GB" altLang="da-DK">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236C514C-AEE0-49FC-A8CC-212D055A7C9A}"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402291901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da-DK">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4118303A-A285-4930-A87A-B457FB7D336C}"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110561599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da-DK">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C71FCD2F-5055-4815-B996-EFE582DB78E4}"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01916357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da-DK">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345B0DDD-8D8E-40A3-8CD2-781F035C22DE}"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89171217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Footer Placeholder 3"/>
          <p:cNvSpPr>
            <a:spLocks noGrp="1"/>
          </p:cNvSpPr>
          <p:nvPr>
            <p:ph type="ftr" sz="quarter" idx="10"/>
          </p:nvPr>
        </p:nvSpPr>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CE20872-4FF3-4E1A-BF49-2253450C1D91}"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209273339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029200"/>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5613" y="990600"/>
            <a:ext cx="602138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Footer Placeholder 3"/>
          <p:cNvSpPr>
            <a:spLocks noGrp="1"/>
          </p:cNvSpPr>
          <p:nvPr>
            <p:ph type="ftr" sz="quarter" idx="10"/>
          </p:nvPr>
        </p:nvSpPr>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6375F10-36A6-45A2-8DCA-1D32FED9F071}"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787895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4201914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990600"/>
            <a:ext cx="8231187" cy="914400"/>
          </a:xfrm>
        </p:spPr>
        <p:txBody>
          <a:bodyPr/>
          <a:lstStyle/>
          <a:p>
            <a:r>
              <a:rPr lang="en-US" smtClean="0"/>
              <a:t>Click to edit Master title style</a:t>
            </a:r>
            <a:endParaRPr lang="da-DK"/>
          </a:p>
        </p:txBody>
      </p:sp>
      <p:sp>
        <p:nvSpPr>
          <p:cNvPr id="3" name="Table Placeholder 2"/>
          <p:cNvSpPr>
            <a:spLocks noGrp="1"/>
          </p:cNvSpPr>
          <p:nvPr>
            <p:ph type="tbl" idx="1"/>
          </p:nvPr>
        </p:nvSpPr>
        <p:spPr>
          <a:xfrm>
            <a:off x="455613" y="1905000"/>
            <a:ext cx="8231187" cy="4114800"/>
          </a:xfrm>
        </p:spPr>
        <p:txBody>
          <a:bodyPr/>
          <a:lstStyle/>
          <a:p>
            <a:endParaRPr lang="da-DK"/>
          </a:p>
        </p:txBody>
      </p:sp>
      <p:sp>
        <p:nvSpPr>
          <p:cNvPr id="4" name="Footer Placeholder 3"/>
          <p:cNvSpPr>
            <a:spLocks noGrp="1"/>
          </p:cNvSpPr>
          <p:nvPr>
            <p:ph type="ftr" sz="quarter" idx="10"/>
          </p:nvPr>
        </p:nvSpPr>
        <p:spPr>
          <a:xfrm>
            <a:off x="2284413" y="6477000"/>
            <a:ext cx="2411412" cy="381000"/>
          </a:xfrm>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a:xfrm>
            <a:off x="152400" y="6477000"/>
            <a:ext cx="381000" cy="377825"/>
          </a:xfrm>
        </p:spPr>
        <p:txBody>
          <a:bodyPr/>
          <a:lstStyle>
            <a:lvl1pPr>
              <a:defRPr/>
            </a:lvl1pPr>
          </a:lstStyle>
          <a:p>
            <a:fld id="{78420254-5F8B-4B95-A1F3-F31E85B7E863}"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158633338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50"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26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63490865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2857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89D45A1F-FF8D-47AC-B7F5-3D8395F7CDAC}"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76481285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50"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04"/>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11267086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2"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2"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fld id="{1EE86F5D-A88B-44BE-A108-DA67F1B0ED56}"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0693394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fld id="{923B6A35-9FEB-4FBA-BA91-88EC14CC28D6}"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9419180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F3EF7C3E-F0E2-4112-BB3D-77E90C8AFA35}"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57793283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47D1DC92-CA36-4E10-9F60-6BBF4AFE120D}"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14062093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63"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vl1pPr>
          </a:lstStyle>
          <a:p>
            <a:endParaRPr lang="da-DK" smtClean="0">
              <a:solidFill>
                <a:srgbClr val="191919"/>
              </a:solidFill>
              <a:latin typeface="Arial"/>
              <a:cs typeface="Arial"/>
            </a:endParaRPr>
          </a:p>
        </p:txBody>
      </p:sp>
      <p:sp>
        <p:nvSpPr>
          <p:cNvPr id="11" name="Slide Number Placeholder 6"/>
          <p:cNvSpPr>
            <a:spLocks noGrp="1"/>
          </p:cNvSpPr>
          <p:nvPr>
            <p:ph type="sldNum" sz="quarter" idx="11"/>
          </p:nvPr>
        </p:nvSpPr>
        <p:spPr/>
        <p:txBody>
          <a:bodyPr/>
          <a:lstStyle>
            <a:lvl1pPr>
              <a:defRPr/>
            </a:lvl1pPr>
          </a:lstStyle>
          <a:p>
            <a:fld id="{DF9944E4-9C52-4311-927F-BF4A6DD77484}" type="slidenum">
              <a:rPr lang="en-US">
                <a:solidFill>
                  <a:srgbClr val="191919"/>
                </a:solidFill>
              </a:rPr>
              <a:pPr/>
              <a:t>‹#›</a:t>
            </a:fld>
            <a:endParaRPr lang="en-US">
              <a:solidFill>
                <a:srgbClr val="191919"/>
              </a:solidFill>
            </a:endParaRPr>
          </a:p>
        </p:txBody>
      </p:sp>
      <p:sp>
        <p:nvSpPr>
          <p:cNvPr id="12" name="Footer Placeholder 3"/>
          <p:cNvSpPr>
            <a:spLocks noGrp="1"/>
          </p:cNvSpPr>
          <p:nvPr>
            <p:ph type="ftr" sz="quarter" idx="12"/>
          </p:nvPr>
        </p:nvSpPr>
        <p:spPr>
          <a:xfrm>
            <a:off x="8802688" y="6456363"/>
            <a:ext cx="0" cy="123825"/>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da-DK" smtClean="0">
              <a:solidFill>
                <a:srgbClr val="191919"/>
              </a:solidFill>
              <a:latin typeface="Arial"/>
              <a:cs typeface="Arial"/>
            </a:endParaRPr>
          </a:p>
        </p:txBody>
      </p:sp>
    </p:spTree>
    <p:extLst>
      <p:ext uri="{BB962C8B-B14F-4D97-AF65-F5344CB8AC3E}">
        <p14:creationId xmlns:p14="http://schemas.microsoft.com/office/powerpoint/2010/main" val="199502597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8F1FE5FA-6FC1-4F70-AD07-68178D5996E8}"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86067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87"/>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5552" indent="0" algn="ctr">
              <a:buNone/>
              <a:defRPr>
                <a:solidFill>
                  <a:schemeClr val="tx1">
                    <a:tint val="75000"/>
                  </a:schemeClr>
                </a:solidFill>
              </a:defRPr>
            </a:lvl2pPr>
            <a:lvl3pPr marL="911109" indent="0" algn="ctr">
              <a:buNone/>
              <a:defRPr>
                <a:solidFill>
                  <a:schemeClr val="tx1">
                    <a:tint val="75000"/>
                  </a:schemeClr>
                </a:solidFill>
              </a:defRPr>
            </a:lvl3pPr>
            <a:lvl4pPr marL="1366666" indent="0" algn="ctr">
              <a:buNone/>
              <a:defRPr>
                <a:solidFill>
                  <a:schemeClr val="tx1">
                    <a:tint val="75000"/>
                  </a:schemeClr>
                </a:solidFill>
              </a:defRPr>
            </a:lvl4pPr>
            <a:lvl5pPr marL="1822220" indent="0" algn="ctr">
              <a:buNone/>
              <a:defRPr>
                <a:solidFill>
                  <a:schemeClr val="tx1">
                    <a:tint val="75000"/>
                  </a:schemeClr>
                </a:solidFill>
              </a:defRPr>
            </a:lvl5pPr>
            <a:lvl6pPr marL="2277776" indent="0" algn="ctr">
              <a:buNone/>
              <a:defRPr>
                <a:solidFill>
                  <a:schemeClr val="tx1">
                    <a:tint val="75000"/>
                  </a:schemeClr>
                </a:solidFill>
              </a:defRPr>
            </a:lvl6pPr>
            <a:lvl7pPr marL="2733333" indent="0" algn="ctr">
              <a:buNone/>
              <a:defRPr>
                <a:solidFill>
                  <a:schemeClr val="tx1">
                    <a:tint val="75000"/>
                  </a:schemeClr>
                </a:solidFill>
              </a:defRPr>
            </a:lvl7pPr>
            <a:lvl8pPr marL="3188887" indent="0" algn="ctr">
              <a:buNone/>
              <a:defRPr>
                <a:solidFill>
                  <a:schemeClr val="tx1">
                    <a:tint val="75000"/>
                  </a:schemeClr>
                </a:solidFill>
              </a:defRPr>
            </a:lvl8pPr>
            <a:lvl9pPr marL="3644442"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347881611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A32BFD46-9BED-469C-8B9C-97234623762B}"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38620632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85E1C969-6C83-4AD1-A49E-81CD87B08B5D}"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65118128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6CBEF539-30EC-4BBB-AD81-06511B69C7D7}"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1224739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18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fld id="{5C35384C-C1E0-4A95-99A0-C27E3A470F22}"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88338556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27"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fld id="{6DC9B562-3A6C-498F-875C-8B99A4A69215}"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0107239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sp>
        <p:nvSpPr>
          <p:cNvPr id="18" name="Text Placeholder 17"/>
          <p:cNvSpPr>
            <a:spLocks noGrp="1"/>
          </p:cNvSpPr>
          <p:nvPr>
            <p:ph type="body" sz="quarter" idx="10"/>
          </p:nvPr>
        </p:nvSpPr>
        <p:spPr>
          <a:xfrm>
            <a:off x="360002"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82690772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164001898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3"/>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25931074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01408F1-D27E-4464-85CC-6126470FBFAC}"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73131199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7931B158-027C-46B4-BFF2-CB8C31B25903}"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988998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17"/>
            <a:ext cx="8461376" cy="4572000"/>
          </a:xfrm>
        </p:spPr>
        <p:txBody>
          <a:bodyPr/>
          <a:lstStyle>
            <a:lvl1pPr marL="284722"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40277"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a:lvl2pPr>
            <a:lvl3pPr marL="1195835"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a:lvl3pPr>
            <a:lvl4pPr marL="1651389"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a:lvl4pPr>
            <a:lvl5pPr marL="2106940"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a:lvl5pPr>
            <a:lvl6pPr marL="2619443"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6pPr>
            <a:lvl7pPr marL="3074995"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7pPr>
            <a:lvl8pPr marL="3530554"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8pPr>
            <a:lvl9pPr marL="3986106"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55443581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38"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895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32431559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5"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5"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fld id="{2F4A1759-D2A9-4A37-B892-4AB6C27B28F2}"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27250030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262248710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65496567"/>
      </p:ext>
    </p:extLst>
  </p:cSld>
  <p:clrMapOvr>
    <a:masterClrMapping/>
  </p:clrMapOvr>
  <p:timing>
    <p:tnLst>
      <p:par>
        <p:cTn id="1" dur="indefinite" restart="never" nodeType="tmRoot"/>
      </p:par>
    </p:tnLst>
  </p:timing>
  <p:hf sldNum="0" hdr="0" ftr="0" dt="0"/>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007823498"/>
      </p:ext>
    </p:extLst>
  </p:cSld>
  <p:clrMapOvr>
    <a:masterClrMapping/>
  </p:clrMapOvr>
  <p:timing>
    <p:tnLst>
      <p:par>
        <p:cTn id="1" dur="indefinite" restart="never" nodeType="tmRoot"/>
      </p:par>
    </p:tnLst>
  </p:timing>
  <p:hf hdr="0" ftr="0"/>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420764408"/>
      </p:ext>
    </p:extLst>
  </p:cSld>
  <p:clrMapOvr>
    <a:masterClrMapping/>
  </p:clrMapOvr>
  <p:timing>
    <p:tnLst>
      <p:par>
        <p:cTn id="1" dur="indefinite" restart="never" nodeType="tmRoot"/>
      </p:par>
    </p:tnLst>
  </p:timing>
  <p:hf sldNum="0" hdr="0" ftr="0" dt="0"/>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570041863"/>
      </p:ext>
    </p:extLst>
  </p:cSld>
  <p:clrMapOvr>
    <a:masterClrMapping/>
  </p:clrMapOvr>
  <p:timing>
    <p:tnLst>
      <p:par>
        <p:cTn id="1" dur="indefinite" restart="never" nodeType="tmRoot"/>
      </p:par>
    </p:tnLst>
  </p:timing>
  <p:hf hdr="0" ftr="0"/>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857641475"/>
      </p:ext>
    </p:extLst>
  </p:cSld>
  <p:clrMapOvr>
    <a:masterClrMapping/>
  </p:clrMapOvr>
  <p:timing>
    <p:tnLst>
      <p:par>
        <p:cTn id="1" dur="indefinite" restart="never" nodeType="tmRoot"/>
      </p:par>
    </p:tnLst>
  </p:timing>
  <p:hf hdr="0" ftr="0"/>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754682851"/>
      </p:ext>
    </p:extLst>
  </p:cSld>
  <p:clrMapOvr>
    <a:masterClrMapping/>
  </p:clrMapOvr>
  <p:timing>
    <p:tnLst>
      <p:par>
        <p:cTn id="1" dur="indefinite" restart="never" nodeType="tmRoot"/>
      </p:par>
    </p:tnLst>
  </p:timing>
  <p:hf hdr="0" ftr="0"/>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110949475"/>
      </p:ext>
    </p:extLst>
  </p:cSld>
  <p:clrMapOvr>
    <a:masterClrMapping/>
  </p:clrMapOvr>
  <p:timing>
    <p:tnLst>
      <p:par>
        <p:cTn id="1" dur="indefinite" restart="never" nodeType="tmRoot"/>
      </p:par>
    </p:tnLst>
  </p:timing>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87"/>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5552" indent="0" algn="ctr">
              <a:buNone/>
              <a:defRPr>
                <a:solidFill>
                  <a:schemeClr val="tx1">
                    <a:tint val="75000"/>
                  </a:schemeClr>
                </a:solidFill>
              </a:defRPr>
            </a:lvl2pPr>
            <a:lvl3pPr marL="911109" indent="0" algn="ctr">
              <a:buNone/>
              <a:defRPr>
                <a:solidFill>
                  <a:schemeClr val="tx1">
                    <a:tint val="75000"/>
                  </a:schemeClr>
                </a:solidFill>
              </a:defRPr>
            </a:lvl3pPr>
            <a:lvl4pPr marL="1366666" indent="0" algn="ctr">
              <a:buNone/>
              <a:defRPr>
                <a:solidFill>
                  <a:schemeClr val="tx1">
                    <a:tint val="75000"/>
                  </a:schemeClr>
                </a:solidFill>
              </a:defRPr>
            </a:lvl4pPr>
            <a:lvl5pPr marL="1822220" indent="0" algn="ctr">
              <a:buNone/>
              <a:defRPr>
                <a:solidFill>
                  <a:schemeClr val="tx1">
                    <a:tint val="75000"/>
                  </a:schemeClr>
                </a:solidFill>
              </a:defRPr>
            </a:lvl5pPr>
            <a:lvl6pPr marL="2277776" indent="0" algn="ctr">
              <a:buNone/>
              <a:defRPr>
                <a:solidFill>
                  <a:schemeClr val="tx1">
                    <a:tint val="75000"/>
                  </a:schemeClr>
                </a:solidFill>
              </a:defRPr>
            </a:lvl6pPr>
            <a:lvl7pPr marL="2733333" indent="0" algn="ctr">
              <a:buNone/>
              <a:defRPr>
                <a:solidFill>
                  <a:schemeClr val="tx1">
                    <a:tint val="75000"/>
                  </a:schemeClr>
                </a:solidFill>
              </a:defRPr>
            </a:lvl7pPr>
            <a:lvl8pPr marL="3188887" indent="0" algn="ctr">
              <a:buNone/>
              <a:defRPr>
                <a:solidFill>
                  <a:schemeClr val="tx1">
                    <a:tint val="75000"/>
                  </a:schemeClr>
                </a:solidFill>
              </a:defRPr>
            </a:lvl8pPr>
            <a:lvl9pPr marL="3644442"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353414029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811028126"/>
      </p:ext>
    </p:extLst>
  </p:cSld>
  <p:clrMapOvr>
    <a:masterClrMapping/>
  </p:clrMapOvr>
  <p:timing>
    <p:tnLst>
      <p:par>
        <p:cTn id="1" dur="indefinite" restart="never" nodeType="tmRoot"/>
      </p:par>
    </p:tnLst>
  </p:timing>
  <p:hf hdr="0" ftr="0"/>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690926995"/>
      </p:ext>
    </p:extLst>
  </p:cSld>
  <p:clrMapOvr>
    <a:masterClrMapping/>
  </p:clrMapOvr>
  <p:hf hdr="0" ftr="0"/>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88977222"/>
      </p:ext>
    </p:extLst>
  </p:cSld>
  <p:clrMapOvr>
    <a:masterClrMapping/>
  </p:clrMapOvr>
  <p:timing>
    <p:tnLst>
      <p:par>
        <p:cTn id="1" dur="indefinite" restart="never" nodeType="tmRoot"/>
      </p:par>
    </p:tnLst>
  </p:timing>
  <p:hf hdr="0" ftr="0"/>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14850678"/>
      </p:ext>
    </p:extLst>
  </p:cSld>
  <p:clrMapOvr>
    <a:masterClrMapping/>
  </p:clrMapOvr>
  <p:timing>
    <p:tnLst>
      <p:par>
        <p:cTn id="1" dur="indefinite" restart="never" nodeType="tmRoot"/>
      </p:par>
    </p:tnLst>
  </p:timing>
  <p:hf hdr="0" ftr="0"/>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013659386"/>
      </p:ext>
    </p:extLst>
  </p:cSld>
  <p:clrMapOvr>
    <a:masterClrMapping/>
  </p:clrMapOvr>
  <p:timing>
    <p:tnLst>
      <p:par>
        <p:cTn id="1" dur="indefinite" restart="never" nodeType="tmRoot"/>
      </p:par>
    </p:tnLst>
  </p:timing>
  <p:hf hdr="0" ftr="0"/>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970485056"/>
      </p:ext>
    </p:extLst>
  </p:cSld>
  <p:clrMapOvr>
    <a:masterClrMapping/>
  </p:clrMapOvr>
  <p:timing>
    <p:tnLst>
      <p:par>
        <p:cTn id="1" dur="indefinite" restart="never" nodeType="tmRoot"/>
      </p:par>
    </p:tnLst>
  </p:timing>
  <p:hf hdr="0" ftr="0"/>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768799280"/>
      </p:ext>
    </p:extLst>
  </p:cSld>
  <p:clrMapOvr>
    <a:masterClrMapping/>
  </p:clrMapOvr>
  <p:timing>
    <p:tnLst>
      <p:par>
        <p:cTn id="1" dur="indefinite" restart="never" nodeType="tmRoot"/>
      </p:par>
    </p:tnLst>
  </p:timing>
  <p:hf sldNum="0" hdr="0" ftr="0" dt="0"/>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592993757"/>
      </p:ext>
    </p:extLst>
  </p:cSld>
  <p:clrMapOvr>
    <a:masterClrMapping/>
  </p:clrMapOvr>
  <p:timing>
    <p:tnLst>
      <p:par>
        <p:cTn id="1" dur="indefinite" restart="never" nodeType="tmRoot"/>
      </p:par>
    </p:tnLst>
  </p:timing>
  <p:hf sldNum="0" hdr="0" ftr="0" dt="0"/>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03097113"/>
      </p:ext>
    </p:extLst>
  </p:cSld>
  <p:clrMapOvr>
    <a:masterClrMapping/>
  </p:clrMapOvr>
  <p:timing>
    <p:tnLst>
      <p:par>
        <p:cTn id="1" dur="indefinite" restart="never" nodeType="tmRoot"/>
      </p:par>
    </p:tnLst>
  </p:timing>
  <p:hf hdr="0" ftr="0"/>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71601394"/>
      </p:ext>
    </p:extLst>
  </p:cSld>
  <p:clrMapOvr>
    <a:masterClrMapping/>
  </p:clrMapOvr>
  <p:timing>
    <p:tnLst>
      <p:par>
        <p:cTn id="1" dur="indefinite" restart="never" nodeType="tmRoot"/>
      </p:par>
    </p:tnLst>
  </p:timing>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5552" indent="0">
              <a:buFontTx/>
              <a:buNone/>
              <a:defRPr sz="1400">
                <a:latin typeface="+mn-lt"/>
              </a:defRPr>
            </a:lvl2pPr>
            <a:lvl3pPr marL="911109" indent="0">
              <a:buFontTx/>
              <a:buNone/>
              <a:defRPr sz="1400">
                <a:latin typeface="+mn-lt"/>
              </a:defRPr>
            </a:lvl3pPr>
            <a:lvl4pPr marL="1366666" indent="0">
              <a:buFontTx/>
              <a:buNone/>
              <a:defRPr sz="1400">
                <a:latin typeface="+mn-lt"/>
              </a:defRPr>
            </a:lvl4pPr>
            <a:lvl5pPr marL="1822220" indent="0">
              <a:buFontTx/>
              <a:buNone/>
              <a:defRPr sz="1400">
                <a:latin typeface="+mn-lt"/>
              </a:defRPr>
            </a:lvl5pPr>
            <a:lvl6pPr marL="2277776" indent="0">
              <a:buFontTx/>
              <a:buNone/>
              <a:defRPr sz="1400">
                <a:latin typeface="+mn-lt"/>
              </a:defRPr>
            </a:lvl6pPr>
            <a:lvl7pPr marL="2733333" indent="0">
              <a:buFontTx/>
              <a:buNone/>
              <a:defRPr sz="1400">
                <a:latin typeface="+mn-lt"/>
              </a:defRPr>
            </a:lvl7pPr>
            <a:lvl8pPr marL="3188887" indent="0">
              <a:buFontTx/>
              <a:buNone/>
              <a:defRPr sz="1400">
                <a:latin typeface="+mn-lt"/>
              </a:defRPr>
            </a:lvl8pPr>
            <a:lvl9pPr marL="3644442"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10415738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3146533454"/>
      </p:ext>
    </p:extLst>
  </p:cSld>
  <p:clrMapOvr>
    <a:masterClrMapping/>
  </p:clrMapOvr>
  <p:timing>
    <p:tnLst>
      <p:par>
        <p:cTn id="1" dur="indefinite" restart="never" nodeType="tmRoot"/>
      </p:par>
    </p:tnLst>
  </p:timing>
  <p:hf sldNum="0" hdr="0" ftr="0" dt="0"/>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540000" y="4426286"/>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1782321470"/>
      </p:ext>
    </p:extLst>
  </p:cSld>
  <p:clrMapOvr>
    <a:masterClrMapping/>
  </p:clrMapOvr>
  <p:timing>
    <p:tnLst>
      <p:par>
        <p:cTn id="1" dur="indefinite" restart="never" nodeType="tmRoot"/>
      </p:par>
    </p:tnLst>
  </p:timing>
  <p:hf sldNum="0" hdr="0" ftr="0" dt="0"/>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da-DK" smtClean="0"/>
              <a:t>Klik for at redigere i master</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12"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4"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2350494001"/>
      </p:ext>
    </p:extLst>
  </p:cSld>
  <p:clrMapOvr>
    <a:masterClrMapping/>
  </p:clrMapOvr>
  <p:timing>
    <p:tnLst>
      <p:par>
        <p:cTn id="1" dur="indefinite" restart="never" nodeType="tmRoot"/>
      </p:par>
    </p:tnLst>
  </p:timing>
  <p:hf hdr="0" ftr="0" dt="0"/>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540000" y="4420826"/>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da-DK" smtClean="0"/>
              <a:t>Klik på ikonet for at tilføje et billede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2277498031"/>
      </p:ext>
    </p:extLst>
  </p:cSld>
  <p:clrMapOvr>
    <a:masterClrMapping/>
  </p:clrMapOvr>
  <p:timing>
    <p:tnLst>
      <p:par>
        <p:cTn id="1" dur="indefinite" restart="never" nodeType="tmRoot"/>
      </p:par>
    </p:tnLst>
  </p:timing>
  <p:hf sldNum="0" hdr="0" ftr="0" dt="0"/>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da-DK" smtClean="0"/>
              <a:t>Klik for at redigere i master</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da-DK" smtClean="0"/>
              <a:t>Klik på ikonet for at tilføje et billede</a:t>
            </a:r>
            <a:endParaRPr/>
          </a:p>
        </p:txBody>
      </p:sp>
      <p:sp>
        <p:nvSpPr>
          <p:cNvPr id="4" name="Date Placeholder 3"/>
          <p:cNvSpPr>
            <a:spLocks noGrp="1"/>
          </p:cNvSpPr>
          <p:nvPr>
            <p:ph type="dt" sz="half" idx="15"/>
          </p:nvPr>
        </p:nvSpPr>
        <p:spPr/>
        <p:txBody>
          <a:bodyPr/>
          <a:lstStyle/>
          <a:p>
            <a:r>
              <a:rPr lang="da-DK" smtClean="0">
                <a:solidFill>
                  <a:srgbClr val="191919"/>
                </a:solidFill>
              </a:rPr>
              <a:t> </a:t>
            </a:r>
            <a:endParaRPr lang="da-DK">
              <a:solidFill>
                <a:srgbClr val="191919"/>
              </a:solidFill>
            </a:endParaRPr>
          </a:p>
        </p:txBody>
      </p:sp>
      <p:sp>
        <p:nvSpPr>
          <p:cNvPr id="6" name="Footer Placeholder 5"/>
          <p:cNvSpPr>
            <a:spLocks noGrp="1"/>
          </p:cNvSpPr>
          <p:nvPr>
            <p:ph type="ftr" sz="quarter" idx="16"/>
          </p:nvPr>
        </p:nvSpPr>
        <p:spPr/>
        <p:txBody>
          <a:bodyPr/>
          <a:lstStyle/>
          <a:p>
            <a:r>
              <a:rPr lang="da-DK" smtClean="0">
                <a:solidFill>
                  <a:srgbClr val="191919"/>
                </a:solidFill>
              </a:rPr>
              <a:t> </a:t>
            </a:r>
            <a:endParaRPr lang="da-DK">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3365964899"/>
      </p:ext>
    </p:extLst>
  </p:cSld>
  <p:clrMapOvr>
    <a:masterClrMapping/>
  </p:clrMapOvr>
  <p:timing>
    <p:tnLst>
      <p:par>
        <p:cTn id="1" dur="indefinite" restart="never" nodeType="tmRoot"/>
      </p:par>
    </p:tnLst>
  </p:timing>
  <p:hf hdr="0" ftr="0" dt="0"/>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da-DK" smtClean="0"/>
              <a:t>Klik for at redigere i master</a:t>
            </a:r>
            <a:endParaRPr/>
          </a:p>
        </p:txBody>
      </p:sp>
      <p:sp>
        <p:nvSpPr>
          <p:cNvPr id="3"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da-DK" smtClean="0"/>
              <a:t>Klik på ikonet for at tilføje et billede</a:t>
            </a:r>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3949627950"/>
      </p:ext>
    </p:extLst>
  </p:cSld>
  <p:clrMapOvr>
    <a:masterClrMapping/>
  </p:clrMapOvr>
  <p:timing>
    <p:tnLst>
      <p:par>
        <p:cTn id="1" dur="indefinite" restart="never" nodeType="tmRoot"/>
      </p:par>
    </p:tnLst>
  </p:timing>
  <p:hf hdr="0" ftr="0" dt="0"/>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7"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Tree>
    <p:extLst>
      <p:ext uri="{BB962C8B-B14F-4D97-AF65-F5344CB8AC3E}">
        <p14:creationId xmlns:p14="http://schemas.microsoft.com/office/powerpoint/2010/main" val="2151522850"/>
      </p:ext>
    </p:extLst>
  </p:cSld>
  <p:clrMapOvr>
    <a:masterClrMapping/>
  </p:clrMapOvr>
  <p:timing>
    <p:tnLst>
      <p:par>
        <p:cTn id="1" dur="indefinite" restart="never" nodeType="tmRoot"/>
      </p:par>
    </p:tnLst>
  </p:timing>
  <p:hf hdr="0" ftr="0" dt="0"/>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2538375121"/>
      </p:ext>
    </p:extLst>
  </p:cSld>
  <p:clrMapOvr>
    <a:masterClrMapping/>
  </p:clrMapOvr>
  <p:timing>
    <p:tnLst>
      <p:par>
        <p:cTn id="1" dur="indefinite" restart="never" nodeType="tmRoot"/>
      </p:par>
    </p:tnLst>
  </p:timing>
  <p:hf hdr="0" ftr="0" dt="0"/>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Titel, tekst og indholdsobjek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itle 7"/>
          <p:cNvSpPr>
            <a:spLocks noGrp="1"/>
          </p:cNvSpPr>
          <p:nvPr>
            <p:ph type="title"/>
          </p:nvPr>
        </p:nvSpPr>
        <p:spPr/>
        <p:txBody>
          <a:bodyPr/>
          <a:lstStyle/>
          <a:p>
            <a:r>
              <a:rPr lang="da-DK" smtClean="0"/>
              <a:t>Klik for at redigere i master</a:t>
            </a:r>
            <a:endParaRPr/>
          </a:p>
        </p:txBody>
      </p:sp>
      <p:sp>
        <p:nvSpPr>
          <p:cNvPr id="9" name="Date Placeholder 8"/>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0" name="Footer Placeholder 9"/>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3183709439"/>
      </p:ext>
    </p:extLst>
  </p:cSld>
  <p:clrMapOvr>
    <a:masterClrMapping/>
  </p:clrMapOvr>
  <p:timing>
    <p:tnLst>
      <p:par>
        <p:cTn id="1" dur="indefinite" restart="never" nodeType="tmRoot"/>
      </p:par>
    </p:tnLst>
  </p:timing>
  <p:hf hdr="0" ftr="0" dt="0"/>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itel, indholdsobjekt og tek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itle 7"/>
          <p:cNvSpPr>
            <a:spLocks noGrp="1"/>
          </p:cNvSpPr>
          <p:nvPr>
            <p:ph type="title"/>
          </p:nvPr>
        </p:nvSpPr>
        <p:spPr/>
        <p:txBody>
          <a:bodyPr/>
          <a:lstStyle/>
          <a:p>
            <a:r>
              <a:rPr lang="da-DK" smtClean="0"/>
              <a:t>Klik for at redigere i master</a:t>
            </a:r>
            <a:endParaRPr/>
          </a:p>
        </p:txBody>
      </p:sp>
      <p:sp>
        <p:nvSpPr>
          <p:cNvPr id="9" name="Date Placeholder 8"/>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0" name="Footer Placeholder 9"/>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152637878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5552" indent="0">
              <a:buFontTx/>
              <a:buNone/>
              <a:defRPr sz="1400">
                <a:latin typeface="+mn-lt"/>
              </a:defRPr>
            </a:lvl2pPr>
            <a:lvl3pPr marL="911109" indent="0">
              <a:buFontTx/>
              <a:buNone/>
              <a:defRPr sz="1400">
                <a:latin typeface="+mn-lt"/>
              </a:defRPr>
            </a:lvl3pPr>
            <a:lvl4pPr marL="1366666" indent="0">
              <a:buFontTx/>
              <a:buNone/>
              <a:defRPr sz="1400">
                <a:latin typeface="+mn-lt"/>
              </a:defRPr>
            </a:lvl4pPr>
            <a:lvl5pPr marL="1822220" indent="0">
              <a:buFontTx/>
              <a:buNone/>
              <a:defRPr sz="1400">
                <a:latin typeface="+mn-lt"/>
              </a:defRPr>
            </a:lvl5pPr>
            <a:lvl6pPr marL="2277776" indent="0">
              <a:buFontTx/>
              <a:buNone/>
              <a:defRPr sz="1400">
                <a:latin typeface="+mn-lt"/>
              </a:defRPr>
            </a:lvl6pPr>
            <a:lvl7pPr marL="2733333" indent="0">
              <a:buFontTx/>
              <a:buNone/>
              <a:defRPr sz="1400">
                <a:latin typeface="+mn-lt"/>
              </a:defRPr>
            </a:lvl7pPr>
            <a:lvl8pPr marL="3188887" indent="0">
              <a:buFontTx/>
              <a:buNone/>
              <a:defRPr sz="1400">
                <a:latin typeface="+mn-lt"/>
              </a:defRPr>
            </a:lvl8pPr>
            <a:lvl9pPr marL="3644442"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79051531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Titel, tekst og to indholdsobjekte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9" name="Title 8"/>
          <p:cNvSpPr>
            <a:spLocks noGrp="1"/>
          </p:cNvSpPr>
          <p:nvPr>
            <p:ph type="title"/>
          </p:nvPr>
        </p:nvSpPr>
        <p:spPr/>
        <p:txBody>
          <a:bodyPr/>
          <a:lstStyle/>
          <a:p>
            <a:r>
              <a:rPr lang="da-DK" smtClean="0"/>
              <a:t>Klik for at redigere i master</a:t>
            </a:r>
            <a:endParaRPr/>
          </a:p>
        </p:txBody>
      </p:sp>
      <p:sp>
        <p:nvSpPr>
          <p:cNvPr id="10" name="Date Placeholder 9"/>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1" name="Footer Placeholder 10"/>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1193597004"/>
      </p:ext>
    </p:extLst>
  </p:cSld>
  <p:clrMapOvr>
    <a:masterClrMapping/>
  </p:clrMapOvr>
  <p:timing>
    <p:tnLst>
      <p:par>
        <p:cTn id="1" dur="indefinite" restart="never" nodeType="tmRoot"/>
      </p:par>
    </p:tnLst>
  </p:timing>
  <p:hf hdr="0" ftr="0" dt="0"/>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Titel, to indholdsobjekter og teks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Title 8"/>
          <p:cNvSpPr>
            <a:spLocks noGrp="1"/>
          </p:cNvSpPr>
          <p:nvPr>
            <p:ph type="title"/>
          </p:nvPr>
        </p:nvSpPr>
        <p:spPr/>
        <p:txBody>
          <a:bodyPr/>
          <a:lstStyle/>
          <a:p>
            <a:r>
              <a:rPr lang="da-DK" smtClean="0"/>
              <a:t>Klik for at redigere i master</a:t>
            </a:r>
            <a:endParaRPr/>
          </a:p>
        </p:txBody>
      </p:sp>
      <p:sp>
        <p:nvSpPr>
          <p:cNvPr id="10" name="Date Placeholder 9"/>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1" name="Footer Placeholder 10"/>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2500598539"/>
      </p:ext>
    </p:extLst>
  </p:cSld>
  <p:clrMapOvr>
    <a:masterClrMapping/>
  </p:clrMapOvr>
  <p:timing>
    <p:tnLst>
      <p:par>
        <p:cTn id="1" dur="indefinite" restart="never" nodeType="tmRoot"/>
      </p:par>
    </p:tnLst>
  </p:timing>
  <p:hf hdr="0" ftr="0" dt="0"/>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ext Placeholder 7"/>
          <p:cNvSpPr>
            <a:spLocks noGrp="1"/>
          </p:cNvSpPr>
          <p:nvPr>
            <p:ph type="body" sz="quarter" idx="15"/>
          </p:nvPr>
        </p:nvSpPr>
        <p:spPr>
          <a:xfrm>
            <a:off x="4824001" y="5094210"/>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da-DK" smtClean="0"/>
              <a:t>Klik for at redigere i master</a:t>
            </a:r>
          </a:p>
        </p:txBody>
      </p:sp>
      <p:sp>
        <p:nvSpPr>
          <p:cNvPr id="10" name="Title 9"/>
          <p:cNvSpPr>
            <a:spLocks noGrp="1"/>
          </p:cNvSpPr>
          <p:nvPr>
            <p:ph type="title"/>
          </p:nvPr>
        </p:nvSpPr>
        <p:spPr/>
        <p:txBody>
          <a:bodyPr/>
          <a:lstStyle/>
          <a:p>
            <a:r>
              <a:rPr lang="da-DK" smtClean="0"/>
              <a:t>Klik for at redigere i master</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da-DK" smtClean="0"/>
              <a:t>Klik på ikonet for at tilføje et billede</a:t>
            </a:r>
            <a:endParaRPr/>
          </a:p>
        </p:txBody>
      </p:sp>
      <p:sp>
        <p:nvSpPr>
          <p:cNvPr id="12"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4"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1213660882"/>
      </p:ext>
    </p:extLst>
  </p:cSld>
  <p:clrMapOvr>
    <a:masterClrMapping/>
  </p:clrMapOvr>
  <p:timing>
    <p:tnLst>
      <p:par>
        <p:cTn id="1" dur="indefinite" restart="never" nodeType="tmRoot"/>
      </p:par>
    </p:tnLst>
  </p:timing>
  <p:hf hdr="0" ftr="0" dt="0"/>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da-DK" smtClean="0"/>
              <a:t>Klik for at redigere i master</a:t>
            </a:r>
          </a:p>
        </p:txBody>
      </p:sp>
      <p:sp>
        <p:nvSpPr>
          <p:cNvPr id="10" name="Title 9"/>
          <p:cNvSpPr>
            <a:spLocks noGrp="1"/>
          </p:cNvSpPr>
          <p:nvPr>
            <p:ph type="title"/>
          </p:nvPr>
        </p:nvSpPr>
        <p:spPr/>
        <p:txBody>
          <a:bodyPr/>
          <a:lstStyle/>
          <a:p>
            <a:r>
              <a:rPr lang="da-DK" smtClean="0"/>
              <a:t>Klik for at redigere i master</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da-DK" smtClean="0"/>
              <a:t>Klik på ikonet for at tilføje et billede</a:t>
            </a:r>
            <a:endParaRPr/>
          </a:p>
        </p:txBody>
      </p:sp>
      <p:sp>
        <p:nvSpPr>
          <p:cNvPr id="9"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3"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1989021630"/>
      </p:ext>
    </p:extLst>
  </p:cSld>
  <p:clrMapOvr>
    <a:masterClrMapping/>
  </p:clrMapOvr>
  <p:timing>
    <p:tnLst>
      <p:par>
        <p:cTn id="1" dur="indefinite" restart="never" nodeType="tmRoot"/>
      </p:par>
    </p:tnLst>
  </p:timing>
  <p:hf hdr="0" ftr="0" dt="0"/>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Tree>
    <p:extLst>
      <p:ext uri="{BB962C8B-B14F-4D97-AF65-F5344CB8AC3E}">
        <p14:creationId xmlns:p14="http://schemas.microsoft.com/office/powerpoint/2010/main" val="3696460113"/>
      </p:ext>
    </p:extLst>
  </p:cSld>
  <p:clrMapOvr>
    <a:masterClrMapping/>
  </p:clrMapOvr>
  <p:timing>
    <p:tnLst>
      <p:par>
        <p:cTn id="1" dur="indefinite" restart="never" nodeType="tmRoot"/>
      </p:par>
    </p:tnLst>
  </p:timing>
  <p:hf sldNum="0" hdr="0" ftr="0" dt="0"/>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da-DK" smtClean="0"/>
              <a:t>Klik på ikonet for at tilføje et billede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007836177"/>
      </p:ext>
    </p:extLst>
  </p:cSld>
  <p:clrMapOvr>
    <a:masterClrMapping/>
  </p:clrMapOvr>
  <p:timing>
    <p:tnLst>
      <p:par>
        <p:cTn id="1" dur="indefinite" restart="never" nodeType="tmRoot"/>
      </p:par>
    </p:tnLst>
  </p:timing>
  <p:hf sldNum="0" hdr="0" ftr="0" dt="0"/>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6"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8"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3600546325"/>
      </p:ext>
    </p:extLst>
  </p:cSld>
  <p:clrMapOvr>
    <a:masterClrMapping/>
  </p:clrMapOvr>
  <p:timing>
    <p:tnLst>
      <p:par>
        <p:cTn id="1" dur="indefinite" restart="never" nodeType="tmRoot"/>
      </p:par>
    </p:tnLst>
  </p:timing>
  <p:hf hdr="0" ftr="0" dt="0"/>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7"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3750478821"/>
      </p:ext>
    </p:extLst>
  </p:cSld>
  <p:clrMapOvr>
    <a:masterClrMapping/>
  </p:clrMapOvr>
  <p:timing>
    <p:tnLst>
      <p:par>
        <p:cTn id="1" dur="indefinite" restart="never" nodeType="tmRoot"/>
      </p:par>
    </p:tnLst>
  </p:timing>
  <p:hf hdr="0" ftr="0" dt="0"/>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76"/>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617551531"/>
      </p:ext>
    </p:extLst>
  </p:cSld>
  <p:clrMapOvr>
    <a:masterClrMapping/>
  </p:clrMapOvr>
  <p:timing>
    <p:tnLst>
      <p:par>
        <p:cTn id="1" dur="indefinite" restart="never" nodeType="tmRoot"/>
      </p:par>
    </p:tnLst>
  </p:timing>
  <p:hf sldNum="0" hdr="0" ftr="0" dt="0"/>
</p:sldLayout>
</file>

<file path=ppt/slideLayouts/slideLayout479.xml><?xml version="1.0" encoding="utf-8"?>
<p:sldLayout xmlns:a="http://schemas.openxmlformats.org/drawingml/2006/main" xmlns:r="http://schemas.openxmlformats.org/officeDocument/2006/relationships" xmlns:p="http://schemas.openxmlformats.org/presentationml/2006/main">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7" name="Slide Number Placeholder 4"/>
          <p:cNvSpPr>
            <a:spLocks noGrp="1"/>
          </p:cNvSpPr>
          <p:nvPr>
            <p:ph type="sldNum" sz="quarter" idx="13"/>
          </p:nvPr>
        </p:nvSpPr>
        <p:spPr/>
        <p:txBody>
          <a:bodyPr/>
          <a:lstStyle>
            <a:lvl1pPr>
              <a:defRPr/>
            </a:lvl1pPr>
          </a:lstStyle>
          <a:p>
            <a:pPr>
              <a:defRPr/>
            </a:pPr>
            <a:fld id="{D444BD41-5744-4AE3-8280-A31ABD5340F7}"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83580203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1109"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0277"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95835"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1389"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06940"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19443"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6pPr>
            <a:lvl7pPr marL="3074995"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30554"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8pPr>
            <a:lvl9pPr marL="3986106"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23215042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5" name="Slide Number Placeholder 4"/>
          <p:cNvSpPr>
            <a:spLocks noGrp="1"/>
          </p:cNvSpPr>
          <p:nvPr>
            <p:ph type="sldNum" sz="quarter" idx="13"/>
          </p:nvPr>
        </p:nvSpPr>
        <p:spPr/>
        <p:txBody>
          <a:bodyPr/>
          <a:lstStyle>
            <a:lvl1pPr>
              <a:defRPr/>
            </a:lvl1pPr>
          </a:lstStyle>
          <a:p>
            <a:pPr>
              <a:defRPr/>
            </a:pPr>
            <a:fld id="{157A25BF-FD9F-42CB-B972-D54D34B5A645}" type="slidenum">
              <a:rPr lang="en-US">
                <a:solidFill>
                  <a:srgbClr val="191919"/>
                </a:solidFill>
              </a:rPr>
              <a:pPr>
                <a:defRPr/>
              </a:pPr>
              <a:t>‹#›</a:t>
            </a:fld>
            <a:r>
              <a:rPr lang="en-US">
                <a:solidFill>
                  <a:srgbClr val="191919"/>
                </a:solidFill>
              </a:rPr>
              <a:t> • </a:t>
            </a:r>
          </a:p>
        </p:txBody>
      </p:sp>
      <p:sp>
        <p:nvSpPr>
          <p:cNvPr id="6"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126846948"/>
      </p:ext>
    </p:extLst>
  </p:cSld>
  <p:clrMapOvr>
    <a:masterClrMapping/>
  </p:clrMapOvr>
  <p:hf hdr="0" ftr="0" dt="0"/>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540000" y="4426286"/>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1409737594"/>
      </p:ext>
    </p:extLst>
  </p:cSld>
  <p:clrMapOvr>
    <a:masterClrMapping/>
  </p:clrMapOvr>
  <p:timing>
    <p:tnLst>
      <p:par>
        <p:cTn id="1" dur="indefinite" restart="never" nodeType="tmRoot"/>
      </p:par>
    </p:tnLst>
  </p:timing>
  <p:hf sldNum="0" hdr="0" ftr="0" dt="0"/>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da-DK" smtClean="0"/>
              <a:t>Klik for at redigere i master</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12"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4"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1794217256"/>
      </p:ext>
    </p:extLst>
  </p:cSld>
  <p:clrMapOvr>
    <a:masterClrMapping/>
  </p:clrMapOvr>
  <p:timing>
    <p:tnLst>
      <p:par>
        <p:cTn id="1" dur="indefinite" restart="never" nodeType="tmRoot"/>
      </p:par>
    </p:tnLst>
  </p:timing>
  <p:hf hdr="0" ftr="0" dt="0"/>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540000" y="4420826"/>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da-DK" smtClean="0"/>
              <a:t>Klik på ikonet for at tilføje et billede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1334397485"/>
      </p:ext>
    </p:extLst>
  </p:cSld>
  <p:clrMapOvr>
    <a:masterClrMapping/>
  </p:clrMapOvr>
  <p:timing>
    <p:tnLst>
      <p:par>
        <p:cTn id="1" dur="indefinite" restart="never" nodeType="tmRoot"/>
      </p:par>
    </p:tnLst>
  </p:timing>
  <p:hf sldNum="0" hdr="0" ftr="0" dt="0"/>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da-DK" smtClean="0"/>
              <a:t>Klik for at redigere i master</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da-DK" smtClean="0"/>
              <a:t>Klik på ikonet for at tilføje et billede</a:t>
            </a:r>
            <a:endParaRPr/>
          </a:p>
        </p:txBody>
      </p:sp>
      <p:sp>
        <p:nvSpPr>
          <p:cNvPr id="4" name="Date Placeholder 3"/>
          <p:cNvSpPr>
            <a:spLocks noGrp="1"/>
          </p:cNvSpPr>
          <p:nvPr>
            <p:ph type="dt" sz="half" idx="15"/>
          </p:nvPr>
        </p:nvSpPr>
        <p:spPr/>
        <p:txBody>
          <a:bodyPr/>
          <a:lstStyle/>
          <a:p>
            <a:r>
              <a:rPr lang="da-DK" smtClean="0">
                <a:solidFill>
                  <a:srgbClr val="191919"/>
                </a:solidFill>
              </a:rPr>
              <a:t> </a:t>
            </a:r>
            <a:endParaRPr lang="da-DK">
              <a:solidFill>
                <a:srgbClr val="191919"/>
              </a:solidFill>
            </a:endParaRPr>
          </a:p>
        </p:txBody>
      </p:sp>
      <p:sp>
        <p:nvSpPr>
          <p:cNvPr id="6" name="Footer Placeholder 5"/>
          <p:cNvSpPr>
            <a:spLocks noGrp="1"/>
          </p:cNvSpPr>
          <p:nvPr>
            <p:ph type="ftr" sz="quarter" idx="16"/>
          </p:nvPr>
        </p:nvSpPr>
        <p:spPr/>
        <p:txBody>
          <a:bodyPr/>
          <a:lstStyle/>
          <a:p>
            <a:r>
              <a:rPr lang="da-DK" smtClean="0">
                <a:solidFill>
                  <a:srgbClr val="191919"/>
                </a:solidFill>
              </a:rPr>
              <a:t> </a:t>
            </a:r>
            <a:endParaRPr lang="da-DK">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2690124209"/>
      </p:ext>
    </p:extLst>
  </p:cSld>
  <p:clrMapOvr>
    <a:masterClrMapping/>
  </p:clrMapOvr>
  <p:timing>
    <p:tnLst>
      <p:par>
        <p:cTn id="1" dur="indefinite" restart="never" nodeType="tmRoot"/>
      </p:par>
    </p:tnLst>
  </p:timing>
  <p:hf hdr="0" ftr="0" dt="0"/>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da-DK" smtClean="0"/>
              <a:t>Klik for at redigere i master</a:t>
            </a:r>
            <a:endParaRPr/>
          </a:p>
        </p:txBody>
      </p:sp>
      <p:sp>
        <p:nvSpPr>
          <p:cNvPr id="3"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da-DK" smtClean="0"/>
              <a:t>Klik på ikonet for at tilføje et billede</a:t>
            </a:r>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531993251"/>
      </p:ext>
    </p:extLst>
  </p:cSld>
  <p:clrMapOvr>
    <a:masterClrMapping/>
  </p:clrMapOvr>
  <p:timing>
    <p:tnLst>
      <p:par>
        <p:cTn id="1" dur="indefinite" restart="never" nodeType="tmRoot"/>
      </p:par>
    </p:tnLst>
  </p:timing>
  <p:hf hdr="0" ftr="0" dt="0"/>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7"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Tree>
    <p:extLst>
      <p:ext uri="{BB962C8B-B14F-4D97-AF65-F5344CB8AC3E}">
        <p14:creationId xmlns:p14="http://schemas.microsoft.com/office/powerpoint/2010/main" val="4197184542"/>
      </p:ext>
    </p:extLst>
  </p:cSld>
  <p:clrMapOvr>
    <a:masterClrMapping/>
  </p:clrMapOvr>
  <p:timing>
    <p:tnLst>
      <p:par>
        <p:cTn id="1" dur="indefinite" restart="never" nodeType="tmRoot"/>
      </p:par>
    </p:tnLst>
  </p:timing>
  <p:hf hdr="0" ftr="0" dt="0"/>
</p:sldLayout>
</file>

<file path=ppt/slideLayouts/slideLayout48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1685524547"/>
      </p:ext>
    </p:extLst>
  </p:cSld>
  <p:clrMapOvr>
    <a:masterClrMapping/>
  </p:clrMapOvr>
  <p:timing>
    <p:tnLst>
      <p:par>
        <p:cTn id="1" dur="indefinite" restart="never" nodeType="tmRoot"/>
      </p:par>
    </p:tnLst>
  </p:timing>
  <p:hf hdr="0" ftr="0" dt="0"/>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Titel, tekst og indholdsobjek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itle 7"/>
          <p:cNvSpPr>
            <a:spLocks noGrp="1"/>
          </p:cNvSpPr>
          <p:nvPr>
            <p:ph type="title"/>
          </p:nvPr>
        </p:nvSpPr>
        <p:spPr/>
        <p:txBody>
          <a:bodyPr/>
          <a:lstStyle/>
          <a:p>
            <a:r>
              <a:rPr lang="da-DK" smtClean="0"/>
              <a:t>Klik for at redigere i master</a:t>
            </a:r>
            <a:endParaRPr/>
          </a:p>
        </p:txBody>
      </p:sp>
      <p:sp>
        <p:nvSpPr>
          <p:cNvPr id="9" name="Date Placeholder 8"/>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0" name="Footer Placeholder 9"/>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3038529457"/>
      </p:ext>
    </p:extLst>
  </p:cSld>
  <p:clrMapOvr>
    <a:masterClrMapping/>
  </p:clrMapOvr>
  <p:timing>
    <p:tnLst>
      <p:par>
        <p:cTn id="1" dur="indefinite" restart="never" nodeType="tmRoot"/>
      </p:par>
    </p:tnLst>
  </p:timing>
  <p:hf hdr="0" ftr="0" dt="0"/>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Titel, indholdsobjekt og tek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itle 7"/>
          <p:cNvSpPr>
            <a:spLocks noGrp="1"/>
          </p:cNvSpPr>
          <p:nvPr>
            <p:ph type="title"/>
          </p:nvPr>
        </p:nvSpPr>
        <p:spPr/>
        <p:txBody>
          <a:bodyPr/>
          <a:lstStyle/>
          <a:p>
            <a:r>
              <a:rPr lang="da-DK" smtClean="0"/>
              <a:t>Klik for at redigere i master</a:t>
            </a:r>
            <a:endParaRPr/>
          </a:p>
        </p:txBody>
      </p:sp>
      <p:sp>
        <p:nvSpPr>
          <p:cNvPr id="9" name="Date Placeholder 8"/>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0" name="Footer Placeholder 9"/>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208826639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17"/>
            <a:ext cx="8461376" cy="4572000"/>
          </a:xfrm>
        </p:spPr>
        <p:txBody>
          <a:bodyPr/>
          <a:lstStyle>
            <a:lvl1pPr marL="0" marR="0" indent="0" algn="l" defTabSz="911109" rtl="0" eaLnBrk="1" fontAlgn="auto" latinLnBrk="0" hangingPunct="1">
              <a:lnSpc>
                <a:spcPct val="150000"/>
              </a:lnSpc>
              <a:spcBef>
                <a:spcPct val="20000"/>
              </a:spcBef>
              <a:spcAft>
                <a:spcPts val="0"/>
              </a:spcAft>
              <a:buClrTx/>
              <a:buSzPct val="150000"/>
              <a:buFontTx/>
              <a:buNone/>
              <a:tabLst/>
              <a:defRPr/>
            </a:lvl1pPr>
            <a:lvl2pPr marL="455552" marR="0" indent="0" algn="l" defTabSz="911109" rtl="0" eaLnBrk="1" fontAlgn="auto" latinLnBrk="0" hangingPunct="1">
              <a:lnSpc>
                <a:spcPct val="150000"/>
              </a:lnSpc>
              <a:spcBef>
                <a:spcPct val="20000"/>
              </a:spcBef>
              <a:spcAft>
                <a:spcPts val="0"/>
              </a:spcAft>
              <a:buClrTx/>
              <a:buSzPct val="150000"/>
              <a:buFontTx/>
              <a:buNone/>
              <a:tabLst/>
              <a:defRPr/>
            </a:lvl2pPr>
            <a:lvl3pPr marL="911109" marR="0" indent="0" algn="l" defTabSz="911109" rtl="0" eaLnBrk="1" fontAlgn="auto" latinLnBrk="0" hangingPunct="1">
              <a:lnSpc>
                <a:spcPct val="150000"/>
              </a:lnSpc>
              <a:spcBef>
                <a:spcPct val="20000"/>
              </a:spcBef>
              <a:spcAft>
                <a:spcPts val="0"/>
              </a:spcAft>
              <a:buClrTx/>
              <a:buSzPct val="150000"/>
              <a:buFontTx/>
              <a:buNone/>
              <a:tabLst/>
              <a:defRPr/>
            </a:lvl3pPr>
            <a:lvl4pPr marL="1366666" marR="0" indent="0" algn="l" defTabSz="911109" rtl="0" eaLnBrk="1" fontAlgn="auto" latinLnBrk="0" hangingPunct="1">
              <a:lnSpc>
                <a:spcPct val="150000"/>
              </a:lnSpc>
              <a:spcBef>
                <a:spcPct val="20000"/>
              </a:spcBef>
              <a:spcAft>
                <a:spcPts val="0"/>
              </a:spcAft>
              <a:buClrTx/>
              <a:buSzPct val="150000"/>
              <a:buFontTx/>
              <a:buNone/>
              <a:tabLst/>
              <a:defRPr/>
            </a:lvl4pPr>
            <a:lvl5pPr marL="1822220" marR="0" indent="0" algn="l" defTabSz="911109" rtl="0" eaLnBrk="1" fontAlgn="auto" latinLnBrk="0" hangingPunct="1">
              <a:lnSpc>
                <a:spcPct val="150000"/>
              </a:lnSpc>
              <a:spcBef>
                <a:spcPct val="20000"/>
              </a:spcBef>
              <a:spcAft>
                <a:spcPts val="0"/>
              </a:spcAft>
              <a:buClrTx/>
              <a:buSzPct val="150000"/>
              <a:buFontTx/>
              <a:buNone/>
              <a:tabLst/>
              <a:defRPr/>
            </a:lvl5pPr>
            <a:lvl6pPr marL="2277776" marR="0" indent="0" algn="l" defTabSz="911109" rtl="0" eaLnBrk="1" fontAlgn="auto" latinLnBrk="0" hangingPunct="1">
              <a:lnSpc>
                <a:spcPct val="150000"/>
              </a:lnSpc>
              <a:spcBef>
                <a:spcPct val="20000"/>
              </a:spcBef>
              <a:spcAft>
                <a:spcPts val="0"/>
              </a:spcAft>
              <a:buClrTx/>
              <a:buSzPct val="150000"/>
              <a:buFontTx/>
              <a:buNone/>
              <a:tabLst/>
              <a:defRPr/>
            </a:lvl6pPr>
            <a:lvl7pPr marL="2733333" marR="0" indent="0" algn="l" defTabSz="911109" rtl="0" eaLnBrk="1" fontAlgn="auto" latinLnBrk="0" hangingPunct="1">
              <a:lnSpc>
                <a:spcPct val="150000"/>
              </a:lnSpc>
              <a:spcBef>
                <a:spcPct val="20000"/>
              </a:spcBef>
              <a:spcAft>
                <a:spcPts val="0"/>
              </a:spcAft>
              <a:buClrTx/>
              <a:buSzPct val="150000"/>
              <a:buFontTx/>
              <a:buNone/>
              <a:tabLst/>
              <a:defRPr/>
            </a:lvl7pPr>
            <a:lvl8pPr marL="3188887" marR="0" indent="0" algn="l" defTabSz="911109" rtl="0" eaLnBrk="1" fontAlgn="auto" latinLnBrk="0" hangingPunct="1">
              <a:lnSpc>
                <a:spcPct val="150000"/>
              </a:lnSpc>
              <a:spcBef>
                <a:spcPct val="20000"/>
              </a:spcBef>
              <a:spcAft>
                <a:spcPts val="0"/>
              </a:spcAft>
              <a:buClrTx/>
              <a:buSzPct val="150000"/>
              <a:buFontTx/>
              <a:buNone/>
              <a:tabLst/>
              <a:defRPr/>
            </a:lvl8pPr>
            <a:lvl9pPr marL="3644442" marR="0" indent="0" algn="l" defTabSz="911109"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70616971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Titel, tekst og to indholdsobjekte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9" name="Title 8"/>
          <p:cNvSpPr>
            <a:spLocks noGrp="1"/>
          </p:cNvSpPr>
          <p:nvPr>
            <p:ph type="title"/>
          </p:nvPr>
        </p:nvSpPr>
        <p:spPr/>
        <p:txBody>
          <a:bodyPr/>
          <a:lstStyle/>
          <a:p>
            <a:r>
              <a:rPr lang="da-DK" smtClean="0"/>
              <a:t>Klik for at redigere i master</a:t>
            </a:r>
            <a:endParaRPr/>
          </a:p>
        </p:txBody>
      </p:sp>
      <p:sp>
        <p:nvSpPr>
          <p:cNvPr id="10" name="Date Placeholder 9"/>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1" name="Footer Placeholder 10"/>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441558215"/>
      </p:ext>
    </p:extLst>
  </p:cSld>
  <p:clrMapOvr>
    <a:masterClrMapping/>
  </p:clrMapOvr>
  <p:timing>
    <p:tnLst>
      <p:par>
        <p:cTn id="1" dur="indefinite" restart="never" nodeType="tmRoot"/>
      </p:par>
    </p:tnLst>
  </p:timing>
  <p:hf hdr="0" ftr="0" dt="0"/>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Titel, to indholdsobjekter og teks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Title 8"/>
          <p:cNvSpPr>
            <a:spLocks noGrp="1"/>
          </p:cNvSpPr>
          <p:nvPr>
            <p:ph type="title"/>
          </p:nvPr>
        </p:nvSpPr>
        <p:spPr/>
        <p:txBody>
          <a:bodyPr/>
          <a:lstStyle/>
          <a:p>
            <a:r>
              <a:rPr lang="da-DK" smtClean="0"/>
              <a:t>Klik for at redigere i master</a:t>
            </a:r>
            <a:endParaRPr/>
          </a:p>
        </p:txBody>
      </p:sp>
      <p:sp>
        <p:nvSpPr>
          <p:cNvPr id="10" name="Date Placeholder 9"/>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1" name="Footer Placeholder 10"/>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1368390464"/>
      </p:ext>
    </p:extLst>
  </p:cSld>
  <p:clrMapOvr>
    <a:masterClrMapping/>
  </p:clrMapOvr>
  <p:timing>
    <p:tnLst>
      <p:par>
        <p:cTn id="1" dur="indefinite" restart="never" nodeType="tmRoot"/>
      </p:par>
    </p:tnLst>
  </p:timing>
  <p:hf hdr="0" ftr="0" dt="0"/>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ext Placeholder 7"/>
          <p:cNvSpPr>
            <a:spLocks noGrp="1"/>
          </p:cNvSpPr>
          <p:nvPr>
            <p:ph type="body" sz="quarter" idx="15"/>
          </p:nvPr>
        </p:nvSpPr>
        <p:spPr>
          <a:xfrm>
            <a:off x="4824001" y="5094210"/>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da-DK" smtClean="0"/>
              <a:t>Klik for at redigere i master</a:t>
            </a:r>
          </a:p>
        </p:txBody>
      </p:sp>
      <p:sp>
        <p:nvSpPr>
          <p:cNvPr id="10" name="Title 9"/>
          <p:cNvSpPr>
            <a:spLocks noGrp="1"/>
          </p:cNvSpPr>
          <p:nvPr>
            <p:ph type="title"/>
          </p:nvPr>
        </p:nvSpPr>
        <p:spPr/>
        <p:txBody>
          <a:bodyPr/>
          <a:lstStyle/>
          <a:p>
            <a:r>
              <a:rPr lang="da-DK" smtClean="0"/>
              <a:t>Klik for at redigere i master</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da-DK" smtClean="0"/>
              <a:t>Klik på ikonet for at tilføje et billede</a:t>
            </a:r>
            <a:endParaRPr/>
          </a:p>
        </p:txBody>
      </p:sp>
      <p:sp>
        <p:nvSpPr>
          <p:cNvPr id="12"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4"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2101312639"/>
      </p:ext>
    </p:extLst>
  </p:cSld>
  <p:clrMapOvr>
    <a:masterClrMapping/>
  </p:clrMapOvr>
  <p:timing>
    <p:tnLst>
      <p:par>
        <p:cTn id="1" dur="indefinite" restart="never" nodeType="tmRoot"/>
      </p:par>
    </p:tnLst>
  </p:timing>
  <p:hf hdr="0" ftr="0" dt="0"/>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da-DK" smtClean="0"/>
              <a:t>Klik for at redigere i master</a:t>
            </a:r>
          </a:p>
        </p:txBody>
      </p:sp>
      <p:sp>
        <p:nvSpPr>
          <p:cNvPr id="10" name="Title 9"/>
          <p:cNvSpPr>
            <a:spLocks noGrp="1"/>
          </p:cNvSpPr>
          <p:nvPr>
            <p:ph type="title"/>
          </p:nvPr>
        </p:nvSpPr>
        <p:spPr/>
        <p:txBody>
          <a:bodyPr/>
          <a:lstStyle/>
          <a:p>
            <a:r>
              <a:rPr lang="da-DK" smtClean="0"/>
              <a:t>Klik for at redigere i master</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da-DK" smtClean="0"/>
              <a:t>Klik på ikonet for at tilføje et billede</a:t>
            </a:r>
            <a:endParaRPr/>
          </a:p>
        </p:txBody>
      </p:sp>
      <p:sp>
        <p:nvSpPr>
          <p:cNvPr id="9"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3"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4165165155"/>
      </p:ext>
    </p:extLst>
  </p:cSld>
  <p:clrMapOvr>
    <a:masterClrMapping/>
  </p:clrMapOvr>
  <p:timing>
    <p:tnLst>
      <p:par>
        <p:cTn id="1" dur="indefinite" restart="never" nodeType="tmRoot"/>
      </p:par>
    </p:tnLst>
  </p:timing>
  <p:hf hdr="0" ftr="0" dt="0"/>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Tree>
    <p:extLst>
      <p:ext uri="{BB962C8B-B14F-4D97-AF65-F5344CB8AC3E}">
        <p14:creationId xmlns:p14="http://schemas.microsoft.com/office/powerpoint/2010/main" val="922467939"/>
      </p:ext>
    </p:extLst>
  </p:cSld>
  <p:clrMapOvr>
    <a:masterClrMapping/>
  </p:clrMapOvr>
  <p:timing>
    <p:tnLst>
      <p:par>
        <p:cTn id="1" dur="indefinite" restart="never" nodeType="tmRoot"/>
      </p:par>
    </p:tnLst>
  </p:timing>
  <p:hf sldNum="0" hdr="0" ftr="0" dt="0"/>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da-DK" smtClean="0"/>
              <a:t>Klik på ikonet for at tilføje et billede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783912942"/>
      </p:ext>
    </p:extLst>
  </p:cSld>
  <p:clrMapOvr>
    <a:masterClrMapping/>
  </p:clrMapOvr>
  <p:timing>
    <p:tnLst>
      <p:par>
        <p:cTn id="1" dur="indefinite" restart="never" nodeType="tmRoot"/>
      </p:par>
    </p:tnLst>
  </p:timing>
  <p:hf sldNum="0" hdr="0" ftr="0" dt="0"/>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6"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8"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772492520"/>
      </p:ext>
    </p:extLst>
  </p:cSld>
  <p:clrMapOvr>
    <a:masterClrMapping/>
  </p:clrMapOvr>
  <p:timing>
    <p:tnLst>
      <p:par>
        <p:cTn id="1" dur="indefinite" restart="never" nodeType="tmRoot"/>
      </p:par>
    </p:tnLst>
  </p:timing>
  <p:hf hdr="0" ftr="0" dt="0"/>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7"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3801591373"/>
      </p:ext>
    </p:extLst>
  </p:cSld>
  <p:clrMapOvr>
    <a:masterClrMapping/>
  </p:clrMapOvr>
  <p:timing>
    <p:tnLst>
      <p:par>
        <p:cTn id="1" dur="indefinite" restart="never" nodeType="tmRoot"/>
      </p:par>
    </p:tnLst>
  </p:timing>
  <p:hf hdr="0" ftr="0" dt="0"/>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76"/>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1369823378"/>
      </p:ext>
    </p:extLst>
  </p:cSld>
  <p:clrMapOvr>
    <a:masterClrMapping/>
  </p:clrMapOvr>
  <p:timing>
    <p:tnLst>
      <p:par>
        <p:cTn id="1" dur="indefinite" restart="never" nodeType="tmRoot"/>
      </p:par>
    </p:tnLst>
  </p:timing>
  <p:hf sldNum="0" hdr="0" ftr="0" dt="0"/>
</p:sldLayout>
</file>

<file path=ppt/slideLayouts/slideLayout499.xml><?xml version="1.0" encoding="utf-8"?>
<p:sldLayout xmlns:a="http://schemas.openxmlformats.org/drawingml/2006/main" xmlns:r="http://schemas.openxmlformats.org/officeDocument/2006/relationships" xmlns:p="http://schemas.openxmlformats.org/presentationml/2006/main">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7" name="Slide Number Placeholder 4"/>
          <p:cNvSpPr>
            <a:spLocks noGrp="1"/>
          </p:cNvSpPr>
          <p:nvPr>
            <p:ph type="sldNum" sz="quarter" idx="13"/>
          </p:nvPr>
        </p:nvSpPr>
        <p:spPr/>
        <p:txBody>
          <a:bodyPr/>
          <a:lstStyle>
            <a:lvl1pPr>
              <a:defRPr/>
            </a:lvl1pPr>
          </a:lstStyle>
          <a:p>
            <a:pPr>
              <a:defRPr/>
            </a:pPr>
            <a:fld id="{D444BD41-5744-4AE3-8280-A31ABD5340F7}"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32116457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noProof="0" smtClean="0"/>
              <a:pPr/>
              <a:t>‹#›</a:t>
            </a:fld>
            <a:r>
              <a:rPr lang="en-GB" noProof="0" dirty="0" smtClean="0"/>
              <a:t> </a:t>
            </a:r>
            <a:r>
              <a:rPr lang="en-GB" noProof="0" dirty="0" smtClean="0">
                <a:solidFill>
                  <a:srgbClr val="646464"/>
                </a:solidFill>
              </a:rPr>
              <a:t>•</a:t>
            </a:r>
            <a:endParaRPr lang="en-GB" noProof="0" dirty="0"/>
          </a:p>
        </p:txBody>
      </p:sp>
    </p:spTree>
    <p:extLst>
      <p:ext uri="{BB962C8B-B14F-4D97-AF65-F5344CB8AC3E}">
        <p14:creationId xmlns:p14="http://schemas.microsoft.com/office/powerpoint/2010/main" val="4063917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1109"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8706"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2pPr>
            <a:lvl3pPr marL="7174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3pPr>
            <a:lvl4pPr marL="1076113" marR="0" indent="0" algn="l" defTabSz="911109" rtl="0" eaLnBrk="1" fontAlgn="auto" latinLnBrk="0" hangingPunct="1">
              <a:lnSpc>
                <a:spcPct val="150000"/>
              </a:lnSpc>
              <a:spcBef>
                <a:spcPts val="0"/>
              </a:spcBef>
              <a:spcAft>
                <a:spcPts val="0"/>
              </a:spcAft>
              <a:buClrTx/>
              <a:buSzPct val="150000"/>
              <a:buFontTx/>
              <a:buNone/>
              <a:tabLst/>
              <a:defRPr sz="1400" i="0">
                <a:latin typeface="+mn-lt"/>
              </a:defRPr>
            </a:lvl4pPr>
            <a:lvl5pPr marL="1434820" marR="0" indent="0" algn="l" defTabSz="911109"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1109"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8706"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2pPr>
            <a:lvl3pPr marL="7174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3pPr>
            <a:lvl4pPr marL="10761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4pPr>
            <a:lvl5pPr marL="1434820"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34395235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5" name="Slide Number Placeholder 4"/>
          <p:cNvSpPr>
            <a:spLocks noGrp="1"/>
          </p:cNvSpPr>
          <p:nvPr>
            <p:ph type="sldNum" sz="quarter" idx="13"/>
          </p:nvPr>
        </p:nvSpPr>
        <p:spPr/>
        <p:txBody>
          <a:bodyPr/>
          <a:lstStyle>
            <a:lvl1pPr>
              <a:defRPr/>
            </a:lvl1pPr>
          </a:lstStyle>
          <a:p>
            <a:pPr>
              <a:defRPr/>
            </a:pPr>
            <a:fld id="{157A25BF-FD9F-42CB-B972-D54D34B5A645}" type="slidenum">
              <a:rPr lang="en-US">
                <a:solidFill>
                  <a:srgbClr val="191919"/>
                </a:solidFill>
              </a:rPr>
              <a:pPr>
                <a:defRPr/>
              </a:pPr>
              <a:t>‹#›</a:t>
            </a:fld>
            <a:r>
              <a:rPr lang="en-US">
                <a:solidFill>
                  <a:srgbClr val="191919"/>
                </a:solidFill>
              </a:rPr>
              <a:t> • </a:t>
            </a:r>
          </a:p>
        </p:txBody>
      </p:sp>
      <p:sp>
        <p:nvSpPr>
          <p:cNvPr id="6"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062604577"/>
      </p:ext>
    </p:extLst>
  </p:cSld>
  <p:clrMapOvr>
    <a:masterClrMapping/>
  </p:clrMapOvr>
  <p:hf hdr="0" ftr="0" dt="0"/>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dirty="0"/>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1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lvl1pPr>
              <a:defRPr>
                <a:latin typeface="Calibri" pitchFamily="34" charset="0"/>
              </a:defRPr>
            </a:lvl1pPr>
          </a:lstStyle>
          <a:p>
            <a:r>
              <a:rPr lang="en-US" smtClean="0"/>
              <a:t>Click to edit Master title style</a:t>
            </a:r>
            <a:endParaRPr dirty="0"/>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84956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atin typeface="Calibri" pitchFamily="34" charset="0"/>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5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endParaRPr lang="en-GB">
              <a:solidFill>
                <a:prstClr val="black"/>
              </a:solidFill>
            </a:endParaRPr>
          </a:p>
        </p:txBody>
      </p:sp>
      <p:sp>
        <p:nvSpPr>
          <p:cNvPr id="6" name="Footer Placeholder 5"/>
          <p:cNvSpPr>
            <a:spLocks noGrp="1"/>
          </p:cNvSpPr>
          <p:nvPr>
            <p:ph type="ftr" sz="quarter" idx="16"/>
          </p:nvPr>
        </p:nvSpPr>
        <p:spPr/>
        <p:txBody>
          <a:bodyPr/>
          <a:lstStyle/>
          <a:p>
            <a:endParaRPr lang="en-GB">
              <a:solidFill>
                <a:prstClr val="black"/>
              </a:solidFill>
            </a:endParaRPr>
          </a:p>
        </p:txBody>
      </p:sp>
      <p:sp>
        <p:nvSpPr>
          <p:cNvPr id="8" name="Slide Number Placeholder 7"/>
          <p:cNvSpPr>
            <a:spLocks noGrp="1"/>
          </p:cNvSpPr>
          <p:nvPr>
            <p:ph type="sldNum" sz="quarter" idx="17"/>
          </p:nvPr>
        </p:nvSpPr>
        <p:spPr/>
        <p:txBody>
          <a:body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6566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prstClr val="black"/>
              </a:solidFill>
            </a:endParaRPr>
          </a:p>
        </p:txBody>
      </p:sp>
      <p:sp>
        <p:nvSpPr>
          <p:cNvPr id="5"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302457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prstClr val="black"/>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68164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422566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Calibri" pitchFamily="34" charset="0"/>
                <a:cs typeface="Arial"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Calibri" pitchFamily="34" charset="0"/>
              </a:defRPr>
            </a:lvl1pPr>
            <a:lvl2pPr marL="644400">
              <a:tabLst/>
              <a:defRPr sz="1400">
                <a:latin typeface="Calibri" pitchFamily="34" charset="0"/>
              </a:defRPr>
            </a:lvl2pPr>
            <a:lvl3pPr marL="1004400">
              <a:tabLst>
                <a:tab pos="360000" algn="l"/>
              </a:tabLst>
              <a:defRPr sz="1400">
                <a:latin typeface="Calibri" pitchFamily="34" charset="0"/>
              </a:defRPr>
            </a:lvl3pPr>
            <a:lvl4pPr marL="1364400">
              <a:tabLst>
                <a:tab pos="360000" algn="l"/>
              </a:tabLst>
              <a:defRPr sz="1400">
                <a:latin typeface="Calibri" pitchFamily="34" charset="0"/>
              </a:defRPr>
            </a:lvl4pPr>
            <a:lvl5pPr marL="1724400">
              <a:tabLst>
                <a:tab pos="360000" algn="l"/>
              </a:tabLst>
              <a:defRPr sz="1400">
                <a:latin typeface="Calibri" pitchFamily="34" charset="0"/>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9" name="Date Placeholder 8"/>
          <p:cNvSpPr>
            <a:spLocks noGrp="1"/>
          </p:cNvSpPr>
          <p:nvPr>
            <p:ph type="dt" sz="half" idx="10"/>
          </p:nvPr>
        </p:nvSpPr>
        <p:spPr/>
        <p:txBody>
          <a:bodyPr/>
          <a:lstStyle>
            <a:lvl1pPr>
              <a:defRPr>
                <a:latin typeface="Calibri" pitchFamily="34" charset="0"/>
              </a:defRPr>
            </a:lvl1pPr>
          </a:lstStyle>
          <a:p>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310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Calibri" pitchFamily="34" charset="0"/>
              </a:defRPr>
            </a:lvl1pPr>
            <a:lvl2pPr marL="644400" indent="-284400">
              <a:defRPr sz="1400">
                <a:latin typeface="Calibri" pitchFamily="34" charset="0"/>
              </a:defRPr>
            </a:lvl2pPr>
            <a:lvl3pPr marL="1004400" indent="-284400">
              <a:defRPr sz="1400">
                <a:latin typeface="Calibri" pitchFamily="34" charset="0"/>
              </a:defRPr>
            </a:lvl3pPr>
            <a:lvl4pPr marL="1364400" indent="-284400">
              <a:defRPr sz="1400">
                <a:latin typeface="Calibri" pitchFamily="34" charset="0"/>
              </a:defRPr>
            </a:lvl4pPr>
            <a:lvl5pPr marL="1724400" indent="-284400">
              <a:defRPr sz="1400">
                <a:latin typeface="Calibri" pitchFamily="34" charset="0"/>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Calibri" pitchFamily="34" charset="0"/>
              </a:defRPr>
            </a:lvl1pPr>
            <a:lvl2pPr marL="644400">
              <a:tabLst/>
              <a:defRPr sz="1400">
                <a:latin typeface="Calibri" pitchFamily="34" charset="0"/>
              </a:defRPr>
            </a:lvl2pPr>
            <a:lvl3pPr marL="1004400">
              <a:tabLst/>
              <a:defRPr sz="1400">
                <a:latin typeface="Calibri" pitchFamily="34" charset="0"/>
              </a:defRPr>
            </a:lvl3pPr>
            <a:lvl4pPr marL="1364400">
              <a:tabLst/>
              <a:defRPr sz="1400">
                <a:latin typeface="Calibri" pitchFamily="34" charset="0"/>
              </a:defRPr>
            </a:lvl4pPr>
            <a:lvl5pPr marL="1724400">
              <a:tabLst/>
              <a:defRPr sz="1400">
                <a:latin typeface="Calibri" pitchFamily="34" charset="0"/>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9" name="Date Placeholder 8"/>
          <p:cNvSpPr>
            <a:spLocks noGrp="1"/>
          </p:cNvSpPr>
          <p:nvPr>
            <p:ph type="dt" sz="half" idx="10"/>
          </p:nvPr>
        </p:nvSpPr>
        <p:spPr/>
        <p:txBody>
          <a:bodyPr/>
          <a:lstStyle>
            <a:lvl1pPr>
              <a:defRPr>
                <a:latin typeface="Calibri" pitchFamily="34" charset="0"/>
              </a:defRPr>
            </a:lvl1pPr>
          </a:lstStyle>
          <a:p>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484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45573478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Calibri" pitchFamily="34" charset="0"/>
              </a:defRPr>
            </a:lvl1pPr>
            <a:lvl2pPr marL="645750" indent="-285750">
              <a:buFont typeface="Arial" pitchFamily="34" charset="0"/>
              <a:buChar char="•"/>
              <a:defRPr sz="1400">
                <a:latin typeface="Calibri" pitchFamily="34" charset="0"/>
              </a:defRPr>
            </a:lvl2pPr>
            <a:lvl3pPr marL="1005750" indent="-285750">
              <a:buFont typeface="Arial" pitchFamily="34" charset="0"/>
              <a:buChar char="•"/>
              <a:defRPr sz="1400">
                <a:latin typeface="Calibri" pitchFamily="34" charset="0"/>
              </a:defRPr>
            </a:lvl3pPr>
            <a:lvl4pPr marL="1365750" indent="-285750">
              <a:buFont typeface="Arial" pitchFamily="34" charset="0"/>
              <a:buChar char="•"/>
              <a:defRPr sz="1400">
                <a:latin typeface="Calibri" pitchFamily="34" charset="0"/>
              </a:defRPr>
            </a:lvl4pPr>
            <a:lvl5pPr marL="1725750" indent="-285750">
              <a:buFont typeface="Arial" pitchFamily="34" charset="0"/>
              <a:buChar char="•"/>
              <a:defRPr sz="1400">
                <a:latin typeface="Calibri" pitchFamily="34" charset="0"/>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473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540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atin typeface="Calibri" pitchFamily="34" charset="0"/>
              </a:defRPr>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10937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Calibri" pitchFamily="34" charset="0"/>
                <a:cs typeface="Arial" pitchFamily="34" charset="0"/>
              </a:defRPr>
            </a:lvl1pPr>
            <a:lvl2pPr marL="645750" indent="-284400">
              <a:buFont typeface="Arial" pitchFamily="34" charset="0"/>
              <a:buChar char="•"/>
              <a:defRPr sz="1400">
                <a:latin typeface="Calibri" pitchFamily="34" charset="0"/>
              </a:defRPr>
            </a:lvl2pPr>
            <a:lvl3pPr marL="1005750" indent="-284400">
              <a:buFont typeface="Arial" pitchFamily="34" charset="0"/>
              <a:buChar char="•"/>
              <a:defRPr sz="1400">
                <a:latin typeface="Calibri" pitchFamily="34" charset="0"/>
              </a:defRPr>
            </a:lvl3pPr>
            <a:lvl4pPr marL="1365750" indent="-284400">
              <a:buFont typeface="Arial" pitchFamily="34" charset="0"/>
              <a:buChar char="•"/>
              <a:defRPr sz="1400">
                <a:latin typeface="Calibri" pitchFamily="34" charset="0"/>
              </a:defRPr>
            </a:lvl4pPr>
            <a:lvl5pPr marL="1725750" indent="-284400">
              <a:buFont typeface="Arial" pitchFamily="34" charset="0"/>
              <a:buChar char="•"/>
              <a:defRPr sz="1400">
                <a:latin typeface="Calibri" pitchFamily="34" charset="0"/>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atin typeface="Calibri" pitchFamily="34" charset="0"/>
              </a:defRPr>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12"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3"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302413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2348880"/>
            <a:ext cx="8461158" cy="3285158"/>
          </a:xfrm>
        </p:spPr>
        <p:txBody>
          <a:bodyPr wrap="square"/>
          <a:lstStyle>
            <a:lvl1pPr marL="0" indent="0" algn="ctr">
              <a:lnSpc>
                <a:spcPct val="100000"/>
              </a:lnSpc>
              <a:spcBef>
                <a:spcPts val="900"/>
              </a:spcBef>
              <a:spcAft>
                <a:spcPts val="900"/>
              </a:spcAft>
              <a:buFont typeface="Arial" pitchFamily="34" charset="0"/>
              <a:buNone/>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1709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Calibri" pitchFamily="34" charset="0"/>
              </a:defRPr>
            </a:lvl1pPr>
            <a:lvl2pPr marL="644400" indent="-284400">
              <a:lnSpc>
                <a:spcPct val="100000"/>
              </a:lnSpc>
              <a:spcBef>
                <a:spcPts val="300"/>
              </a:spcBef>
              <a:spcAft>
                <a:spcPts val="300"/>
              </a:spcAft>
              <a:defRPr sz="1500" b="1">
                <a:solidFill>
                  <a:srgbClr val="005284"/>
                </a:solidFill>
                <a:latin typeface="Calibri" pitchFamily="34" charset="0"/>
              </a:defRPr>
            </a:lvl2pPr>
            <a:lvl3pPr marL="1004400" indent="-284400">
              <a:lnSpc>
                <a:spcPct val="100000"/>
              </a:lnSpc>
              <a:spcBef>
                <a:spcPts val="300"/>
              </a:spcBef>
              <a:spcAft>
                <a:spcPts val="300"/>
              </a:spcAft>
              <a:defRPr sz="1500" b="1">
                <a:solidFill>
                  <a:srgbClr val="005284"/>
                </a:solidFill>
                <a:latin typeface="Calibri" pitchFamily="34" charset="0"/>
              </a:defRPr>
            </a:lvl3pPr>
            <a:lvl4pPr marL="1364400" indent="-284400">
              <a:lnSpc>
                <a:spcPct val="100000"/>
              </a:lnSpc>
              <a:spcBef>
                <a:spcPts val="300"/>
              </a:spcBef>
              <a:spcAft>
                <a:spcPts val="300"/>
              </a:spcAft>
              <a:defRPr sz="1500" b="1">
                <a:solidFill>
                  <a:srgbClr val="005284"/>
                </a:solidFill>
                <a:latin typeface="Calibri" pitchFamily="34" charset="0"/>
              </a:defRPr>
            </a:lvl4pPr>
            <a:lvl5pPr marL="1724400" indent="-284400">
              <a:lnSpc>
                <a:spcPct val="100000"/>
              </a:lnSpc>
              <a:spcBef>
                <a:spcPts val="300"/>
              </a:spcBef>
              <a:spcAft>
                <a:spcPts val="300"/>
              </a:spcAft>
              <a:defRPr sz="1500" b="1">
                <a:solidFill>
                  <a:srgbClr val="005284"/>
                </a:solidFill>
                <a:latin typeface="Calibri" pitchFamily="34" charset="0"/>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atin typeface="Calibri" pitchFamily="34" charset="0"/>
              </a:defRPr>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spTree>
    <p:extLst>
      <p:ext uri="{BB962C8B-B14F-4D97-AF65-F5344CB8AC3E}">
        <p14:creationId xmlns:p14="http://schemas.microsoft.com/office/powerpoint/2010/main" val="340563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7"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8"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257141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6"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7"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18462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0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DA18B485-BBDD-43BF-B291-A13D1070D9D3}" type="slidenum">
              <a:rPr lang="en-GB" smtClean="0">
                <a:solidFill>
                  <a:prstClr val="black"/>
                </a:solidFill>
              </a:rPr>
              <a:pPr/>
              <a:t>‹#›</a:t>
            </a:fld>
            <a:endParaRPr lang="en-GB">
              <a:solidFill>
                <a:prstClr val="black"/>
              </a:solidFill>
            </a:endParaRPr>
          </a:p>
        </p:txBody>
      </p:sp>
      <p:sp>
        <p:nvSpPr>
          <p:cNvPr id="6" name="Footer Placeholder 5"/>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144135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7185848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990600"/>
            <a:ext cx="8231187"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3" name="Date Placeholder 2"/>
          <p:cNvSpPr>
            <a:spLocks noGrp="1"/>
          </p:cNvSpPr>
          <p:nvPr>
            <p:ph type="dt" sz="half" idx="10"/>
          </p:nvPr>
        </p:nvSpPr>
        <p:spPr>
          <a:xfrm>
            <a:off x="608013" y="6477000"/>
            <a:ext cx="1601787" cy="381000"/>
          </a:xfrm>
          <a:prstGeom prst="rect">
            <a:avLst/>
          </a:prstGeom>
        </p:spPr>
        <p:txBody>
          <a:bodyPr/>
          <a:lstStyle>
            <a:lvl1pPr eaLnBrk="1" hangingPunct="1">
              <a:defRPr>
                <a:cs typeface="Arial" charset="0"/>
              </a:defRPr>
            </a:lvl1pPr>
          </a:lstStyle>
          <a:p>
            <a:pPr>
              <a:defRPr/>
            </a:pPr>
            <a:endParaRPr lang="en-GB">
              <a:solidFill>
                <a:prstClr val="black"/>
              </a:solidFill>
            </a:endParaRPr>
          </a:p>
        </p:txBody>
      </p:sp>
      <p:sp>
        <p:nvSpPr>
          <p:cNvPr id="4" name="Footer Placeholder 3"/>
          <p:cNvSpPr>
            <a:spLocks noGrp="1"/>
          </p:cNvSpPr>
          <p:nvPr>
            <p:ph type="ftr" sz="quarter" idx="11"/>
          </p:nvPr>
        </p:nvSpPr>
        <p:spPr>
          <a:xfrm>
            <a:off x="2284413" y="6477000"/>
            <a:ext cx="2411412" cy="381000"/>
          </a:xfrm>
          <a:prstGeom prst="rect">
            <a:avLst/>
          </a:prstGeom>
        </p:spPr>
        <p:txBody>
          <a:bodyPr/>
          <a:lstStyle>
            <a:lvl1pPr eaLnBrk="1" hangingPunct="1">
              <a:defRPr>
                <a:cs typeface="Arial" charset="0"/>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lvl1pPr eaLnBrk="1" hangingPunct="1">
              <a:defRPr>
                <a:cs typeface="Arial" charset="0"/>
              </a:defRPr>
            </a:lvl1pPr>
          </a:lstStyle>
          <a:p>
            <a:pPr>
              <a:defRPr/>
            </a:pPr>
            <a:fld id="{AC01389F-B95B-43F0-A3E6-C21AECE4CF52}"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6346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13128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6" name="Platshållare för datum 5"/>
          <p:cNvSpPr>
            <a:spLocks noGrp="1"/>
          </p:cNvSpPr>
          <p:nvPr>
            <p:ph type="dt" sz="half" idx="10"/>
          </p:nvPr>
        </p:nvSpPr>
        <p:spPr/>
        <p:txBody>
          <a:bodyPr/>
          <a:lstStyle/>
          <a:p>
            <a:endParaRPr lang="en-US">
              <a:solidFill>
                <a:prstClr val="black"/>
              </a:solidFill>
            </a:endParaRPr>
          </a:p>
        </p:txBody>
      </p:sp>
      <p:sp>
        <p:nvSpPr>
          <p:cNvPr id="7" name="Platshållare för sidfot 6"/>
          <p:cNvSpPr>
            <a:spLocks noGrp="1"/>
          </p:cNvSpPr>
          <p:nvPr>
            <p:ph type="ftr" sz="quarter" idx="11"/>
          </p:nvPr>
        </p:nvSpPr>
        <p:spPr/>
        <p:txBody>
          <a:bodyPr/>
          <a:lstStyle/>
          <a:p>
            <a:endParaRPr lang="en-US">
              <a:solidFill>
                <a:prstClr val="black"/>
              </a:solidFill>
            </a:endParaRPr>
          </a:p>
        </p:txBody>
      </p:sp>
      <p:sp>
        <p:nvSpPr>
          <p:cNvPr id="11" name="Platshållare för bildnummer 10"/>
          <p:cNvSpPr>
            <a:spLocks noGrp="1"/>
          </p:cNvSpPr>
          <p:nvPr>
            <p:ph type="sldNum" sz="quarter" idx="12"/>
          </p:nvPr>
        </p:nvSpPr>
        <p:spPr/>
        <p:txBody>
          <a:bodyPr/>
          <a:lstStyle/>
          <a:p>
            <a:fld id="{AD4E646E-006D-48E9-B590-8B6258D22D2F}" type="slidenum">
              <a:rPr lang="en-US" smtClean="0">
                <a:solidFill>
                  <a:prstClr val="black"/>
                </a:solidFill>
              </a:rPr>
              <a:pPr/>
              <a:t>‹#›</a:t>
            </a:fld>
            <a:r>
              <a:rPr lang="en-US" dirty="0" smtClean="0">
                <a:solidFill>
                  <a:prstClr val="black"/>
                </a:solidFill>
              </a:rPr>
              <a:t>  </a:t>
            </a:r>
            <a:endParaRPr lang="en-US" dirty="0">
              <a:solidFill>
                <a:prstClr val="black"/>
              </a:solidFill>
            </a:endParaRPr>
          </a:p>
        </p:txBody>
      </p:sp>
      <p:sp>
        <p:nvSpPr>
          <p:cNvPr id="12" name="Rubrik 1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027408879"/>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dirty="0"/>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26310"/>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lvl1pPr>
              <a:defRPr>
                <a:latin typeface="Calibri" pitchFamily="34" charset="0"/>
              </a:defRPr>
            </a:lvl1pPr>
          </a:lstStyle>
          <a:p>
            <a:r>
              <a:rPr lang="en-US" smtClean="0"/>
              <a:t>Click to edit Master title style</a:t>
            </a:r>
            <a:endParaRPr dirty="0"/>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097D3837-D4CB-405E-85C2-08578A51C082}" type="datetime1">
              <a:rPr lang="en-GB" smtClean="0">
                <a:solidFill>
                  <a:prstClr val="black"/>
                </a:solidFill>
              </a:rPr>
              <a:pPr/>
              <a:t>29/04/2016</a:t>
            </a:fld>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98437299"/>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atin typeface="Calibri" pitchFamily="34" charset="0"/>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5767"/>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fld id="{5074BABD-AD06-427C-804F-FF42F9ED6DF5}" type="datetime1">
              <a:rPr lang="en-GB" smtClean="0">
                <a:solidFill>
                  <a:prstClr val="black"/>
                </a:solidFill>
              </a:rPr>
              <a:pPr/>
              <a:t>29/04/2016</a:t>
            </a:fld>
            <a:endParaRPr lang="en-GB">
              <a:solidFill>
                <a:prstClr val="black"/>
              </a:solidFill>
            </a:endParaRPr>
          </a:p>
        </p:txBody>
      </p:sp>
      <p:sp>
        <p:nvSpPr>
          <p:cNvPr id="6" name="Footer Placeholder 5"/>
          <p:cNvSpPr>
            <a:spLocks noGrp="1"/>
          </p:cNvSpPr>
          <p:nvPr>
            <p:ph type="ftr" sz="quarter" idx="16"/>
          </p:nvPr>
        </p:nvSpPr>
        <p:spPr/>
        <p:txBody>
          <a:bodyPr/>
          <a:lstStyle/>
          <a:p>
            <a:r>
              <a:rPr lang="en-GB" smtClean="0">
                <a:solidFill>
                  <a:prstClr val="black"/>
                </a:solidFill>
              </a:rPr>
              <a:t> </a:t>
            </a:r>
            <a:endParaRPr lang="en-GB">
              <a:solidFill>
                <a:prstClr val="black"/>
              </a:solidFill>
            </a:endParaRPr>
          </a:p>
        </p:txBody>
      </p:sp>
      <p:sp>
        <p:nvSpPr>
          <p:cNvPr id="8" name="Slide Number Placeholder 7"/>
          <p:cNvSpPr>
            <a:spLocks noGrp="1"/>
          </p:cNvSpPr>
          <p:nvPr>
            <p:ph type="sldNum" sz="quarter" idx="17"/>
          </p:nvPr>
        </p:nvSpPr>
        <p:spPr/>
        <p:txBody>
          <a:body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5362726"/>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fld id="{25567F02-392A-44E8-8D0F-49D684F98537}" type="datetime1">
              <a:rPr lang="en-GB" smtClean="0">
                <a:solidFill>
                  <a:prstClr val="black"/>
                </a:solidFill>
              </a:rPr>
              <a:pPr/>
              <a:t>29/04/2016</a:t>
            </a:fld>
            <a:endParaRPr lang="en-GB">
              <a:solidFill>
                <a:prstClr val="black"/>
              </a:solidFill>
            </a:endParaRPr>
          </a:p>
        </p:txBody>
      </p:sp>
      <p:sp>
        <p:nvSpPr>
          <p:cNvPr id="5"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473573181"/>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fld id="{9A109D89-9789-4960-B7F8-2C5A1F059556}" type="datetime1">
              <a:rPr lang="en-GB" smtClean="0">
                <a:solidFill>
                  <a:prstClr val="black"/>
                </a:solidFill>
              </a:rPr>
              <a:pPr/>
              <a:t>29/04/2016</a:t>
            </a:fld>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29718996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37E1AD4D-1535-465C-9AAC-EFB371A1C3A5}" type="datetime1">
              <a:rPr lang="en-GB" smtClean="0">
                <a:solidFill>
                  <a:prstClr val="black"/>
                </a:solidFill>
              </a:rPr>
              <a:pPr/>
              <a:t>29/04/2016</a:t>
            </a:fld>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4264359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29437122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Calibri" pitchFamily="34" charset="0"/>
                <a:cs typeface="Arial"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Calibri" pitchFamily="34" charset="0"/>
              </a:defRPr>
            </a:lvl1pPr>
            <a:lvl2pPr marL="644400">
              <a:tabLst/>
              <a:defRPr sz="1400">
                <a:latin typeface="Calibri" pitchFamily="34" charset="0"/>
              </a:defRPr>
            </a:lvl2pPr>
            <a:lvl3pPr marL="1004400">
              <a:tabLst>
                <a:tab pos="360000" algn="l"/>
              </a:tabLst>
              <a:defRPr sz="1400">
                <a:latin typeface="Calibri" pitchFamily="34" charset="0"/>
              </a:defRPr>
            </a:lvl3pPr>
            <a:lvl4pPr marL="1364400">
              <a:tabLst>
                <a:tab pos="360000" algn="l"/>
              </a:tabLst>
              <a:defRPr sz="1400">
                <a:latin typeface="Calibri" pitchFamily="34" charset="0"/>
              </a:defRPr>
            </a:lvl4pPr>
            <a:lvl5pPr marL="1724400">
              <a:tabLst>
                <a:tab pos="360000" algn="l"/>
              </a:tabLst>
              <a:defRPr sz="1400">
                <a:latin typeface="Calibri" pitchFamily="34" charset="0"/>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9" name="Date Placeholder 8"/>
          <p:cNvSpPr>
            <a:spLocks noGrp="1"/>
          </p:cNvSpPr>
          <p:nvPr>
            <p:ph type="dt" sz="half" idx="10"/>
          </p:nvPr>
        </p:nvSpPr>
        <p:spPr/>
        <p:txBody>
          <a:bodyPr/>
          <a:lstStyle>
            <a:lvl1pPr>
              <a:defRPr>
                <a:latin typeface="Calibri" pitchFamily="34" charset="0"/>
              </a:defRPr>
            </a:lvl1pPr>
          </a:lstStyle>
          <a:p>
            <a:fld id="{C964B6E8-551E-4CCA-8FDA-E3C8C973DEC2}" type="datetime1">
              <a:rPr lang="en-GB" smtClean="0">
                <a:solidFill>
                  <a:prstClr val="black"/>
                </a:solidFill>
              </a:rPr>
              <a:pPr/>
              <a:t>29/04/2016</a:t>
            </a:fld>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80796685"/>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Calibri" pitchFamily="34" charset="0"/>
              </a:defRPr>
            </a:lvl1pPr>
            <a:lvl2pPr marL="644400" indent="-284400">
              <a:defRPr sz="1400">
                <a:latin typeface="Calibri" pitchFamily="34" charset="0"/>
              </a:defRPr>
            </a:lvl2pPr>
            <a:lvl3pPr marL="1004400" indent="-284400">
              <a:defRPr sz="1400">
                <a:latin typeface="Calibri" pitchFamily="34" charset="0"/>
              </a:defRPr>
            </a:lvl3pPr>
            <a:lvl4pPr marL="1364400" indent="-284400">
              <a:defRPr sz="1400">
                <a:latin typeface="Calibri" pitchFamily="34" charset="0"/>
              </a:defRPr>
            </a:lvl4pPr>
            <a:lvl5pPr marL="1724400" indent="-284400">
              <a:defRPr sz="1400">
                <a:latin typeface="Calibri" pitchFamily="34" charset="0"/>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Calibri" pitchFamily="34" charset="0"/>
              </a:defRPr>
            </a:lvl1pPr>
            <a:lvl2pPr marL="644400">
              <a:tabLst/>
              <a:defRPr sz="1400">
                <a:latin typeface="Calibri" pitchFamily="34" charset="0"/>
              </a:defRPr>
            </a:lvl2pPr>
            <a:lvl3pPr marL="1004400">
              <a:tabLst/>
              <a:defRPr sz="1400">
                <a:latin typeface="Calibri" pitchFamily="34" charset="0"/>
              </a:defRPr>
            </a:lvl3pPr>
            <a:lvl4pPr marL="1364400">
              <a:tabLst/>
              <a:defRPr sz="1400">
                <a:latin typeface="Calibri" pitchFamily="34" charset="0"/>
              </a:defRPr>
            </a:lvl4pPr>
            <a:lvl5pPr marL="1724400">
              <a:tabLst/>
              <a:defRPr sz="1400">
                <a:latin typeface="Calibri" pitchFamily="34" charset="0"/>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9" name="Date Placeholder 8"/>
          <p:cNvSpPr>
            <a:spLocks noGrp="1"/>
          </p:cNvSpPr>
          <p:nvPr>
            <p:ph type="dt" sz="half" idx="10"/>
          </p:nvPr>
        </p:nvSpPr>
        <p:spPr/>
        <p:txBody>
          <a:bodyPr/>
          <a:lstStyle>
            <a:lvl1pPr>
              <a:defRPr>
                <a:latin typeface="Calibri" pitchFamily="34" charset="0"/>
              </a:defRPr>
            </a:lvl1pPr>
          </a:lstStyle>
          <a:p>
            <a:fld id="{0661E6F1-EDF7-4A87-936D-37D3D059ADD7}" type="datetime1">
              <a:rPr lang="en-GB" smtClean="0">
                <a:solidFill>
                  <a:prstClr val="black"/>
                </a:solidFill>
              </a:rPr>
              <a:pPr/>
              <a:t>29/04/2016</a:t>
            </a:fld>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24756086"/>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Calibri" pitchFamily="34" charset="0"/>
              </a:defRPr>
            </a:lvl1pPr>
            <a:lvl2pPr marL="645750" indent="-285750">
              <a:buFont typeface="Arial" pitchFamily="34" charset="0"/>
              <a:buChar char="•"/>
              <a:defRPr sz="1400">
                <a:latin typeface="Calibri" pitchFamily="34" charset="0"/>
              </a:defRPr>
            </a:lvl2pPr>
            <a:lvl3pPr marL="1005750" indent="-285750">
              <a:buFont typeface="Arial" pitchFamily="34" charset="0"/>
              <a:buChar char="•"/>
              <a:defRPr sz="1400">
                <a:latin typeface="Calibri" pitchFamily="34" charset="0"/>
              </a:defRPr>
            </a:lvl3pPr>
            <a:lvl4pPr marL="1365750" indent="-285750">
              <a:buFont typeface="Arial" pitchFamily="34" charset="0"/>
              <a:buChar char="•"/>
              <a:defRPr sz="1400">
                <a:latin typeface="Calibri" pitchFamily="34" charset="0"/>
              </a:defRPr>
            </a:lvl4pPr>
            <a:lvl5pPr marL="1725750" indent="-285750">
              <a:buFont typeface="Arial" pitchFamily="34" charset="0"/>
              <a:buChar char="•"/>
              <a:defRPr sz="1400">
                <a:latin typeface="Calibri" pitchFamily="34" charset="0"/>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fld id="{1D87FD0A-BDA5-450E-9809-C2FB65870186}" type="datetime1">
              <a:rPr lang="en-GB" smtClean="0">
                <a:solidFill>
                  <a:prstClr val="black"/>
                </a:solidFill>
              </a:rPr>
              <a:pPr/>
              <a:t>29/04/2016</a:t>
            </a:fld>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5178373"/>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fld id="{1336B141-C564-466F-A979-1BCC73E3FF74}" type="datetime1">
              <a:rPr lang="en-GB" smtClean="0">
                <a:solidFill>
                  <a:prstClr val="black"/>
                </a:solidFill>
              </a:rPr>
              <a:pPr/>
              <a:t>29/04/2016</a:t>
            </a:fld>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85012160"/>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atin typeface="Calibri" pitchFamily="34" charset="0"/>
              </a:defRPr>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5AAF5AF1-D4BF-4FCC-8E37-8B7DDB59BC68}" type="datetime1">
              <a:rPr lang="en-GB" smtClean="0">
                <a:solidFill>
                  <a:prstClr val="black"/>
                </a:solidFill>
              </a:rPr>
              <a:pPr/>
              <a:t>29/04/2016</a:t>
            </a:fld>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888320503"/>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Calibri" pitchFamily="34" charset="0"/>
                <a:cs typeface="Arial" pitchFamily="34" charset="0"/>
              </a:defRPr>
            </a:lvl1pPr>
            <a:lvl2pPr marL="645750" indent="-284400">
              <a:buFont typeface="Arial" pitchFamily="34" charset="0"/>
              <a:buChar char="•"/>
              <a:defRPr sz="1400">
                <a:latin typeface="Calibri" pitchFamily="34" charset="0"/>
              </a:defRPr>
            </a:lvl2pPr>
            <a:lvl3pPr marL="1005750" indent="-284400">
              <a:buFont typeface="Arial" pitchFamily="34" charset="0"/>
              <a:buChar char="•"/>
              <a:defRPr sz="1400">
                <a:latin typeface="Calibri" pitchFamily="34" charset="0"/>
              </a:defRPr>
            </a:lvl3pPr>
            <a:lvl4pPr marL="1365750" indent="-284400">
              <a:buFont typeface="Arial" pitchFamily="34" charset="0"/>
              <a:buChar char="•"/>
              <a:defRPr sz="1400">
                <a:latin typeface="Calibri" pitchFamily="34" charset="0"/>
              </a:defRPr>
            </a:lvl4pPr>
            <a:lvl5pPr marL="1725750" indent="-284400">
              <a:buFont typeface="Arial" pitchFamily="34" charset="0"/>
              <a:buChar char="•"/>
              <a:defRPr sz="1400">
                <a:latin typeface="Calibri" pitchFamily="34" charset="0"/>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atin typeface="Calibri" pitchFamily="34" charset="0"/>
              </a:defRPr>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508D2F6C-881E-4C70-8A4C-48BD041F0524}" type="datetime1">
              <a:rPr lang="en-GB" smtClean="0">
                <a:solidFill>
                  <a:prstClr val="black"/>
                </a:solidFill>
              </a:rPr>
              <a:pPr/>
              <a:t>29/04/2016</a:t>
            </a:fld>
            <a:endParaRPr lang="en-GB">
              <a:solidFill>
                <a:prstClr val="black"/>
              </a:solidFill>
            </a:endParaRPr>
          </a:p>
        </p:txBody>
      </p:sp>
      <p:sp>
        <p:nvSpPr>
          <p:cNvPr id="12"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3"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07513742"/>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2348880"/>
            <a:ext cx="8461158" cy="3285158"/>
          </a:xfrm>
        </p:spPr>
        <p:txBody>
          <a:bodyPr wrap="square"/>
          <a:lstStyle>
            <a:lvl1pPr marL="0" indent="0" algn="ctr">
              <a:lnSpc>
                <a:spcPct val="100000"/>
              </a:lnSpc>
              <a:spcBef>
                <a:spcPts val="900"/>
              </a:spcBef>
              <a:spcAft>
                <a:spcPts val="900"/>
              </a:spcAft>
              <a:buFont typeface="Arial" pitchFamily="34" charset="0"/>
              <a:buNone/>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247294290"/>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Calibri" pitchFamily="34" charset="0"/>
              </a:defRPr>
            </a:lvl1pPr>
            <a:lvl2pPr marL="644400" indent="-284400">
              <a:lnSpc>
                <a:spcPct val="100000"/>
              </a:lnSpc>
              <a:spcBef>
                <a:spcPts val="300"/>
              </a:spcBef>
              <a:spcAft>
                <a:spcPts val="300"/>
              </a:spcAft>
              <a:defRPr sz="1500" b="1">
                <a:solidFill>
                  <a:srgbClr val="005284"/>
                </a:solidFill>
                <a:latin typeface="Calibri" pitchFamily="34" charset="0"/>
              </a:defRPr>
            </a:lvl2pPr>
            <a:lvl3pPr marL="1004400" indent="-284400">
              <a:lnSpc>
                <a:spcPct val="100000"/>
              </a:lnSpc>
              <a:spcBef>
                <a:spcPts val="300"/>
              </a:spcBef>
              <a:spcAft>
                <a:spcPts val="300"/>
              </a:spcAft>
              <a:defRPr sz="1500" b="1">
                <a:solidFill>
                  <a:srgbClr val="005284"/>
                </a:solidFill>
                <a:latin typeface="Calibri" pitchFamily="34" charset="0"/>
              </a:defRPr>
            </a:lvl3pPr>
            <a:lvl4pPr marL="1364400" indent="-284400">
              <a:lnSpc>
                <a:spcPct val="100000"/>
              </a:lnSpc>
              <a:spcBef>
                <a:spcPts val="300"/>
              </a:spcBef>
              <a:spcAft>
                <a:spcPts val="300"/>
              </a:spcAft>
              <a:defRPr sz="1500" b="1">
                <a:solidFill>
                  <a:srgbClr val="005284"/>
                </a:solidFill>
                <a:latin typeface="Calibri" pitchFamily="34" charset="0"/>
              </a:defRPr>
            </a:lvl4pPr>
            <a:lvl5pPr marL="1724400" indent="-284400">
              <a:lnSpc>
                <a:spcPct val="100000"/>
              </a:lnSpc>
              <a:spcBef>
                <a:spcPts val="300"/>
              </a:spcBef>
              <a:spcAft>
                <a:spcPts val="300"/>
              </a:spcAft>
              <a:defRPr sz="1500" b="1">
                <a:solidFill>
                  <a:srgbClr val="005284"/>
                </a:solidFill>
                <a:latin typeface="Calibri" pitchFamily="34" charset="0"/>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atin typeface="Calibri" pitchFamily="34" charset="0"/>
              </a:defRPr>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Tree>
    <p:extLst>
      <p:ext uri="{BB962C8B-B14F-4D97-AF65-F5344CB8AC3E}">
        <p14:creationId xmlns:p14="http://schemas.microsoft.com/office/powerpoint/2010/main" val="2253481260"/>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4F7C9310-A1CF-43C9-A20F-0A53E32016EC}" type="datetime1">
              <a:rPr lang="en-GB" smtClean="0">
                <a:solidFill>
                  <a:prstClr val="black"/>
                </a:solidFill>
              </a:rPr>
              <a:pPr/>
              <a:t>29/04/2016</a:t>
            </a:fld>
            <a:endParaRPr lang="en-GB">
              <a:solidFill>
                <a:prstClr val="black"/>
              </a:solidFill>
            </a:endParaRPr>
          </a:p>
        </p:txBody>
      </p:sp>
      <p:sp>
        <p:nvSpPr>
          <p:cNvPr id="7"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8"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14129726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B3504CF5-4BF5-4900-B61E-FF4D2524D1AD}" type="datetime1">
              <a:rPr lang="en-GB" smtClean="0">
                <a:solidFill>
                  <a:prstClr val="black"/>
                </a:solidFill>
              </a:rPr>
              <a:pPr/>
              <a:t>29/04/2016</a:t>
            </a:fld>
            <a:endParaRPr lang="en-GB">
              <a:solidFill>
                <a:prstClr val="black"/>
              </a:solidFill>
            </a:endParaRPr>
          </a:p>
        </p:txBody>
      </p:sp>
      <p:sp>
        <p:nvSpPr>
          <p:cNvPr id="6"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7"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9755680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40649231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263007"/>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91288-602E-4F4B-AE7F-D81DD1F08991}" type="datetime1">
              <a:rPr lang="en-GB" smtClean="0">
                <a:solidFill>
                  <a:prstClr val="black"/>
                </a:solidFill>
              </a:rPr>
              <a:pPr/>
              <a:t>29/04/2016</a:t>
            </a:fld>
            <a:endParaRPr lang="en-GB">
              <a:solidFill>
                <a:prstClr val="black"/>
              </a:solidFill>
            </a:endParaRPr>
          </a:p>
        </p:txBody>
      </p:sp>
      <p:sp>
        <p:nvSpPr>
          <p:cNvPr id="5" name="Slide Number Placeholder 4"/>
          <p:cNvSpPr>
            <a:spLocks noGrp="1"/>
          </p:cNvSpPr>
          <p:nvPr>
            <p:ph type="sldNum" sz="quarter" idx="11"/>
          </p:nvPr>
        </p:nvSpPr>
        <p:spPr/>
        <p:txBody>
          <a:bodyPr/>
          <a:lstStyle/>
          <a:p>
            <a:fld id="{DA18B485-BBDD-43BF-B291-A13D1070D9D3}" type="slidenum">
              <a:rPr lang="en-GB" smtClean="0">
                <a:solidFill>
                  <a:prstClr val="black"/>
                </a:solidFill>
              </a:rPr>
              <a:pPr/>
              <a:t>‹#›</a:t>
            </a:fld>
            <a:endParaRPr lang="en-GB">
              <a:solidFill>
                <a:prstClr val="black"/>
              </a:solidFill>
            </a:endParaRPr>
          </a:p>
        </p:txBody>
      </p:sp>
      <p:sp>
        <p:nvSpPr>
          <p:cNvPr id="6" name="Footer Placeholder 5"/>
          <p:cNvSpPr>
            <a:spLocks noGrp="1"/>
          </p:cNvSpPr>
          <p:nvPr>
            <p:ph type="ftr" sz="quarter" idx="12"/>
          </p:nvPr>
        </p:nvSpPr>
        <p:spPr/>
        <p:txBody>
          <a:body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87291423"/>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398507718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430"/>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94133707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50914733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82"/>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876600179"/>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65368101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89911147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90055303"/>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945363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11109"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8706"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2pPr>
            <a:lvl3pPr marL="7174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3pPr>
            <a:lvl4pPr marL="10761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4pPr>
            <a:lvl5pPr marL="1434820"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37625451"/>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67"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45"/>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latin typeface="Arial"/>
              <a:cs typeface="Arial"/>
            </a:endParaRPr>
          </a:p>
        </p:txBody>
      </p:sp>
    </p:spTree>
    <p:extLst>
      <p:ext uri="{BB962C8B-B14F-4D97-AF65-F5344CB8AC3E}">
        <p14:creationId xmlns:p14="http://schemas.microsoft.com/office/powerpoint/2010/main" val="371781052"/>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25017399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43978750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020119735"/>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44584033"/>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54"/>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71059489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10736564"/>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871568446"/>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4108970567"/>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2428615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8706" indent="0">
              <a:buFontTx/>
              <a:buNone/>
              <a:defRPr sz="1400"/>
            </a:lvl2pPr>
            <a:lvl3pPr marL="717413" indent="0">
              <a:buFontTx/>
              <a:buNone/>
              <a:defRPr sz="1400"/>
            </a:lvl3pPr>
            <a:lvl4pPr marL="1076113" indent="0">
              <a:buFontTx/>
              <a:buNone/>
              <a:defRPr sz="1400"/>
            </a:lvl4pPr>
            <a:lvl5pPr marL="143482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39883116"/>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44350287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12878329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2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120"/>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3956332459"/>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44564549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29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058746933"/>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52732477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846"/>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8854666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093208540"/>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24595411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684943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01"/>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41667" indent="-341667">
              <a:spcAft>
                <a:spcPts val="600"/>
              </a:spcAft>
              <a:buFont typeface="Arial" pitchFamily="34" charset="0"/>
              <a:buChar char="•"/>
              <a:defRPr sz="2600" b="1">
                <a:solidFill>
                  <a:srgbClr val="005284"/>
                </a:solidFill>
              </a:defRPr>
            </a:lvl1pPr>
            <a:lvl2pPr marL="797222" indent="-341667">
              <a:buFont typeface="Arial" pitchFamily="34" charset="0"/>
              <a:buChar char="•"/>
              <a:defRPr sz="2600">
                <a:solidFill>
                  <a:srgbClr val="005284"/>
                </a:solidFill>
              </a:defRPr>
            </a:lvl2pPr>
            <a:lvl3pPr marL="1252778" indent="-341667">
              <a:buFont typeface="Arial" pitchFamily="34" charset="0"/>
              <a:buChar char="•"/>
              <a:defRPr sz="2600">
                <a:solidFill>
                  <a:srgbClr val="005284"/>
                </a:solidFill>
              </a:defRPr>
            </a:lvl3pPr>
            <a:lvl4pPr marL="1708332" indent="-341667">
              <a:buFont typeface="Arial" pitchFamily="34" charset="0"/>
              <a:buChar char="•"/>
              <a:defRPr sz="2600">
                <a:solidFill>
                  <a:srgbClr val="005284"/>
                </a:solidFill>
              </a:defRPr>
            </a:lvl4pPr>
            <a:lvl5pPr marL="2163887" indent="-341667">
              <a:buFont typeface="Arial" pitchFamily="34" charset="0"/>
              <a:buChar char="•"/>
              <a:defRPr sz="2600">
                <a:solidFill>
                  <a:srgbClr val="005284"/>
                </a:solidFill>
              </a:defRPr>
            </a:lvl5pPr>
            <a:lvl6pPr marL="227777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334164351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579489669"/>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99"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409"/>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latin typeface="Arial"/>
              <a:cs typeface="Arial"/>
            </a:endParaRPr>
          </a:p>
        </p:txBody>
      </p:sp>
    </p:spTree>
    <p:extLst>
      <p:ext uri="{BB962C8B-B14F-4D97-AF65-F5344CB8AC3E}">
        <p14:creationId xmlns:p14="http://schemas.microsoft.com/office/powerpoint/2010/main" val="3980013047"/>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734735901"/>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512593987"/>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7968919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887723103"/>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21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74232883"/>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86626713"/>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923348167"/>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1864242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01"/>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4722" indent="-284722">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3112766435"/>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694707760"/>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99677457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4358055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57"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898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40172594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28681712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2" y="755752"/>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260"/>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1166435925"/>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0" y="234000"/>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0"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7195871"/>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2" y="755752"/>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812"/>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65020219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21"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21"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93411648"/>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0287422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963877364"/>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630463695"/>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0"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026367627"/>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82"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24" y="6456376"/>
            <a:ext cx="66" cy="125612"/>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2569095284"/>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60233250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70453059"/>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6437915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051468544"/>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184"/>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694622898"/>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380989573"/>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66"/>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72497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3547853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7088265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66"/>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92656803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3"/>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810859064"/>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05499117"/>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17113270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40"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8950"/>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92480444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62941654"/>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2" y="755752"/>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260"/>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653450050"/>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0" y="234000"/>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0"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4108406312"/>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2" y="755752"/>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812"/>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365424474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21"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21"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127388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699696324"/>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06565620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6607783"/>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0"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639732734"/>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82"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24" y="6456376"/>
            <a:ext cx="66" cy="125612"/>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164781388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32175912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20368698"/>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82482857"/>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564803056"/>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184"/>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66132319"/>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445020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37"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5552" indent="0" algn="ctr">
              <a:buNone/>
              <a:defRPr>
                <a:solidFill>
                  <a:schemeClr val="tx1">
                    <a:tint val="75000"/>
                  </a:schemeClr>
                </a:solidFill>
              </a:defRPr>
            </a:lvl2pPr>
            <a:lvl3pPr marL="911109" indent="0" algn="ctr">
              <a:buNone/>
              <a:defRPr>
                <a:solidFill>
                  <a:schemeClr val="tx1">
                    <a:tint val="75000"/>
                  </a:schemeClr>
                </a:solidFill>
              </a:defRPr>
            </a:lvl3pPr>
            <a:lvl4pPr marL="1366666" indent="0" algn="ctr">
              <a:buNone/>
              <a:defRPr>
                <a:solidFill>
                  <a:schemeClr val="tx1">
                    <a:tint val="75000"/>
                  </a:schemeClr>
                </a:solidFill>
              </a:defRPr>
            </a:lvl4pPr>
            <a:lvl5pPr marL="1822220" indent="0" algn="ctr">
              <a:buNone/>
              <a:defRPr>
                <a:solidFill>
                  <a:schemeClr val="tx1">
                    <a:tint val="75000"/>
                  </a:schemeClr>
                </a:solidFill>
              </a:defRPr>
            </a:lvl5pPr>
            <a:lvl6pPr marL="2277776" indent="0" algn="ctr">
              <a:buNone/>
              <a:defRPr>
                <a:solidFill>
                  <a:schemeClr val="tx1">
                    <a:tint val="75000"/>
                  </a:schemeClr>
                </a:solidFill>
              </a:defRPr>
            </a:lvl6pPr>
            <a:lvl7pPr marL="2733333" indent="0" algn="ctr">
              <a:buNone/>
              <a:defRPr>
                <a:solidFill>
                  <a:schemeClr val="tx1">
                    <a:tint val="75000"/>
                  </a:schemeClr>
                </a:solidFill>
              </a:defRPr>
            </a:lvl7pPr>
            <a:lvl8pPr marL="3188887" indent="0" algn="ctr">
              <a:buNone/>
              <a:defRPr>
                <a:solidFill>
                  <a:schemeClr val="tx1">
                    <a:tint val="75000"/>
                  </a:schemeClr>
                </a:solidFill>
              </a:defRPr>
            </a:lvl8pPr>
            <a:lvl9pPr marL="3644442"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408820309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66"/>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4219457023"/>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66"/>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2951406728"/>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3"/>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69875251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264900675"/>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733910753"/>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40"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8950"/>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53244126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72113514"/>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dirty="0"/>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063455"/>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lvl1pPr>
              <a:defRPr>
                <a:latin typeface="Calibri" pitchFamily="34" charset="0"/>
              </a:defRPr>
            </a:lvl1pPr>
          </a:lstStyle>
          <a:p>
            <a:r>
              <a:rPr lang="en-US" smtClean="0"/>
              <a:t>Click to edit Master title style</a:t>
            </a:r>
            <a:endParaRPr dirty="0"/>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097D3837-D4CB-405E-85C2-08578A51C082}" type="datetime1">
              <a:rPr lang="en-GB" smtClean="0">
                <a:solidFill>
                  <a:prstClr val="black"/>
                </a:solidFill>
              </a:rPr>
              <a:pPr/>
              <a:t>29/04/2016</a:t>
            </a:fld>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764900092"/>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atin typeface="Calibri" pitchFamily="34" charset="0"/>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501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08672830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fld id="{5074BABD-AD06-427C-804F-FF42F9ED6DF5}" type="datetime1">
              <a:rPr lang="en-GB" smtClean="0">
                <a:solidFill>
                  <a:prstClr val="black"/>
                </a:solidFill>
              </a:rPr>
              <a:pPr/>
              <a:t>29/04/2016</a:t>
            </a:fld>
            <a:endParaRPr lang="en-GB">
              <a:solidFill>
                <a:prstClr val="black"/>
              </a:solidFill>
            </a:endParaRPr>
          </a:p>
        </p:txBody>
      </p:sp>
      <p:sp>
        <p:nvSpPr>
          <p:cNvPr id="6" name="Footer Placeholder 5"/>
          <p:cNvSpPr>
            <a:spLocks noGrp="1"/>
          </p:cNvSpPr>
          <p:nvPr>
            <p:ph type="ftr" sz="quarter" idx="16"/>
          </p:nvPr>
        </p:nvSpPr>
        <p:spPr/>
        <p:txBody>
          <a:bodyPr/>
          <a:lstStyle/>
          <a:p>
            <a:r>
              <a:rPr lang="en-GB" smtClean="0">
                <a:solidFill>
                  <a:prstClr val="black"/>
                </a:solidFill>
              </a:rPr>
              <a:t> </a:t>
            </a:r>
            <a:endParaRPr lang="en-GB">
              <a:solidFill>
                <a:prstClr val="black"/>
              </a:solidFill>
            </a:endParaRPr>
          </a:p>
        </p:txBody>
      </p:sp>
      <p:sp>
        <p:nvSpPr>
          <p:cNvPr id="8" name="Slide Number Placeholder 7"/>
          <p:cNvSpPr>
            <a:spLocks noGrp="1"/>
          </p:cNvSpPr>
          <p:nvPr>
            <p:ph type="sldNum" sz="quarter" idx="17"/>
          </p:nvPr>
        </p:nvSpPr>
        <p:spPr/>
        <p:txBody>
          <a:body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61719473"/>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fld id="{25567F02-392A-44E8-8D0F-49D684F98537}" type="datetime1">
              <a:rPr lang="en-GB" smtClean="0">
                <a:solidFill>
                  <a:prstClr val="black"/>
                </a:solidFill>
              </a:rPr>
              <a:pPr/>
              <a:t>29/04/2016</a:t>
            </a:fld>
            <a:endParaRPr lang="en-GB">
              <a:solidFill>
                <a:prstClr val="black"/>
              </a:solidFill>
            </a:endParaRPr>
          </a:p>
        </p:txBody>
      </p:sp>
      <p:sp>
        <p:nvSpPr>
          <p:cNvPr id="5"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98346126"/>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fld id="{9A109D89-9789-4960-B7F8-2C5A1F059556}" type="datetime1">
              <a:rPr lang="en-GB" smtClean="0">
                <a:solidFill>
                  <a:prstClr val="black"/>
                </a:solidFill>
              </a:rPr>
              <a:pPr/>
              <a:t>29/04/2016</a:t>
            </a:fld>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674371295"/>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37E1AD4D-1535-465C-9AAC-EFB371A1C3A5}" type="datetime1">
              <a:rPr lang="en-GB" smtClean="0">
                <a:solidFill>
                  <a:prstClr val="black"/>
                </a:solidFill>
              </a:rPr>
              <a:pPr/>
              <a:t>29/04/2016</a:t>
            </a:fld>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150371357"/>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Calibri" pitchFamily="34" charset="0"/>
                <a:cs typeface="Arial"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Calibri" pitchFamily="34" charset="0"/>
              </a:defRPr>
            </a:lvl1pPr>
            <a:lvl2pPr marL="644400">
              <a:tabLst/>
              <a:defRPr sz="1400">
                <a:latin typeface="Calibri" pitchFamily="34" charset="0"/>
              </a:defRPr>
            </a:lvl2pPr>
            <a:lvl3pPr marL="1004400">
              <a:tabLst>
                <a:tab pos="360000" algn="l"/>
              </a:tabLst>
              <a:defRPr sz="1400">
                <a:latin typeface="Calibri" pitchFamily="34" charset="0"/>
              </a:defRPr>
            </a:lvl3pPr>
            <a:lvl4pPr marL="1364400">
              <a:tabLst>
                <a:tab pos="360000" algn="l"/>
              </a:tabLst>
              <a:defRPr sz="1400">
                <a:latin typeface="Calibri" pitchFamily="34" charset="0"/>
              </a:defRPr>
            </a:lvl4pPr>
            <a:lvl5pPr marL="1724400">
              <a:tabLst>
                <a:tab pos="360000" algn="l"/>
              </a:tabLst>
              <a:defRPr sz="1400">
                <a:latin typeface="Calibri" pitchFamily="34" charset="0"/>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9" name="Date Placeholder 8"/>
          <p:cNvSpPr>
            <a:spLocks noGrp="1"/>
          </p:cNvSpPr>
          <p:nvPr>
            <p:ph type="dt" sz="half" idx="10"/>
          </p:nvPr>
        </p:nvSpPr>
        <p:spPr/>
        <p:txBody>
          <a:bodyPr/>
          <a:lstStyle>
            <a:lvl1pPr>
              <a:defRPr>
                <a:latin typeface="Calibri" pitchFamily="34" charset="0"/>
              </a:defRPr>
            </a:lvl1pPr>
          </a:lstStyle>
          <a:p>
            <a:fld id="{C964B6E8-551E-4CCA-8FDA-E3C8C973DEC2}" type="datetime1">
              <a:rPr lang="en-GB" smtClean="0">
                <a:solidFill>
                  <a:prstClr val="black"/>
                </a:solidFill>
              </a:rPr>
              <a:pPr/>
              <a:t>29/04/2016</a:t>
            </a:fld>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17800331"/>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Calibri" pitchFamily="34" charset="0"/>
              </a:defRPr>
            </a:lvl1pPr>
            <a:lvl2pPr marL="644400" indent="-284400">
              <a:defRPr sz="1400">
                <a:latin typeface="Calibri" pitchFamily="34" charset="0"/>
              </a:defRPr>
            </a:lvl2pPr>
            <a:lvl3pPr marL="1004400" indent="-284400">
              <a:defRPr sz="1400">
                <a:latin typeface="Calibri" pitchFamily="34" charset="0"/>
              </a:defRPr>
            </a:lvl3pPr>
            <a:lvl4pPr marL="1364400" indent="-284400">
              <a:defRPr sz="1400">
                <a:latin typeface="Calibri" pitchFamily="34" charset="0"/>
              </a:defRPr>
            </a:lvl4pPr>
            <a:lvl5pPr marL="1724400" indent="-284400">
              <a:defRPr sz="1400">
                <a:latin typeface="Calibri" pitchFamily="34" charset="0"/>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Calibri" pitchFamily="34" charset="0"/>
              </a:defRPr>
            </a:lvl1pPr>
            <a:lvl2pPr marL="644400">
              <a:tabLst/>
              <a:defRPr sz="1400">
                <a:latin typeface="Calibri" pitchFamily="34" charset="0"/>
              </a:defRPr>
            </a:lvl2pPr>
            <a:lvl3pPr marL="1004400">
              <a:tabLst/>
              <a:defRPr sz="1400">
                <a:latin typeface="Calibri" pitchFamily="34" charset="0"/>
              </a:defRPr>
            </a:lvl3pPr>
            <a:lvl4pPr marL="1364400">
              <a:tabLst/>
              <a:defRPr sz="1400">
                <a:latin typeface="Calibri" pitchFamily="34" charset="0"/>
              </a:defRPr>
            </a:lvl4pPr>
            <a:lvl5pPr marL="1724400">
              <a:tabLst/>
              <a:defRPr sz="1400">
                <a:latin typeface="Calibri" pitchFamily="34" charset="0"/>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9" name="Date Placeholder 8"/>
          <p:cNvSpPr>
            <a:spLocks noGrp="1"/>
          </p:cNvSpPr>
          <p:nvPr>
            <p:ph type="dt" sz="half" idx="10"/>
          </p:nvPr>
        </p:nvSpPr>
        <p:spPr/>
        <p:txBody>
          <a:bodyPr/>
          <a:lstStyle>
            <a:lvl1pPr>
              <a:defRPr>
                <a:latin typeface="Calibri" pitchFamily="34" charset="0"/>
              </a:defRPr>
            </a:lvl1pPr>
          </a:lstStyle>
          <a:p>
            <a:fld id="{0661E6F1-EDF7-4A87-936D-37D3D059ADD7}" type="datetime1">
              <a:rPr lang="en-GB" smtClean="0">
                <a:solidFill>
                  <a:prstClr val="black"/>
                </a:solidFill>
              </a:rPr>
              <a:pPr/>
              <a:t>29/04/2016</a:t>
            </a:fld>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33525384"/>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Calibri" pitchFamily="34" charset="0"/>
              </a:defRPr>
            </a:lvl1pPr>
            <a:lvl2pPr marL="645750" indent="-285750">
              <a:buFont typeface="Arial" pitchFamily="34" charset="0"/>
              <a:buChar char="•"/>
              <a:defRPr sz="1400">
                <a:latin typeface="Calibri" pitchFamily="34" charset="0"/>
              </a:defRPr>
            </a:lvl2pPr>
            <a:lvl3pPr marL="1005750" indent="-285750">
              <a:buFont typeface="Arial" pitchFamily="34" charset="0"/>
              <a:buChar char="•"/>
              <a:defRPr sz="1400">
                <a:latin typeface="Calibri" pitchFamily="34" charset="0"/>
              </a:defRPr>
            </a:lvl3pPr>
            <a:lvl4pPr marL="1365750" indent="-285750">
              <a:buFont typeface="Arial" pitchFamily="34" charset="0"/>
              <a:buChar char="•"/>
              <a:defRPr sz="1400">
                <a:latin typeface="Calibri" pitchFamily="34" charset="0"/>
              </a:defRPr>
            </a:lvl4pPr>
            <a:lvl5pPr marL="1725750" indent="-285750">
              <a:buFont typeface="Arial" pitchFamily="34" charset="0"/>
              <a:buChar char="•"/>
              <a:defRPr sz="1400">
                <a:latin typeface="Calibri" pitchFamily="34" charset="0"/>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fld id="{1D87FD0A-BDA5-450E-9809-C2FB65870186}" type="datetime1">
              <a:rPr lang="en-GB" smtClean="0">
                <a:solidFill>
                  <a:prstClr val="black"/>
                </a:solidFill>
              </a:rPr>
              <a:pPr/>
              <a:t>29/04/2016</a:t>
            </a:fld>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6753891"/>
      </p:ext>
    </p:extLst>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fld id="{1336B141-C564-466F-A979-1BCC73E3FF74}" type="datetime1">
              <a:rPr lang="en-GB" smtClean="0">
                <a:solidFill>
                  <a:prstClr val="black"/>
                </a:solidFill>
              </a:rPr>
              <a:pPr/>
              <a:t>29/04/2016</a:t>
            </a:fld>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64395909"/>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atin typeface="Calibri" pitchFamily="34" charset="0"/>
              </a:defRPr>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5AAF5AF1-D4BF-4FCC-8E37-8B7DDB59BC68}" type="datetime1">
              <a:rPr lang="en-GB" smtClean="0">
                <a:solidFill>
                  <a:prstClr val="black"/>
                </a:solidFill>
              </a:rPr>
              <a:pPr/>
              <a:t>29/04/2016</a:t>
            </a:fld>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1558466576"/>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Calibri" pitchFamily="34" charset="0"/>
                <a:cs typeface="Arial" pitchFamily="34" charset="0"/>
              </a:defRPr>
            </a:lvl1pPr>
            <a:lvl2pPr marL="645750" indent="-284400">
              <a:buFont typeface="Arial" pitchFamily="34" charset="0"/>
              <a:buChar char="•"/>
              <a:defRPr sz="1400">
                <a:latin typeface="Calibri" pitchFamily="34" charset="0"/>
              </a:defRPr>
            </a:lvl2pPr>
            <a:lvl3pPr marL="1005750" indent="-284400">
              <a:buFont typeface="Arial" pitchFamily="34" charset="0"/>
              <a:buChar char="•"/>
              <a:defRPr sz="1400">
                <a:latin typeface="Calibri" pitchFamily="34" charset="0"/>
              </a:defRPr>
            </a:lvl3pPr>
            <a:lvl4pPr marL="1365750" indent="-284400">
              <a:buFont typeface="Arial" pitchFamily="34" charset="0"/>
              <a:buChar char="•"/>
              <a:defRPr sz="1400">
                <a:latin typeface="Calibri" pitchFamily="34" charset="0"/>
              </a:defRPr>
            </a:lvl4pPr>
            <a:lvl5pPr marL="1725750" indent="-284400">
              <a:buFont typeface="Arial" pitchFamily="34" charset="0"/>
              <a:buChar char="•"/>
              <a:defRPr sz="1400">
                <a:latin typeface="Calibri" pitchFamily="34" charset="0"/>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atin typeface="Calibri" pitchFamily="34" charset="0"/>
              </a:defRPr>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508D2F6C-881E-4C70-8A4C-48BD041F0524}" type="datetime1">
              <a:rPr lang="en-GB" smtClean="0">
                <a:solidFill>
                  <a:prstClr val="black"/>
                </a:solidFill>
              </a:rPr>
              <a:pPr/>
              <a:t>29/04/2016</a:t>
            </a:fld>
            <a:endParaRPr lang="en-GB">
              <a:solidFill>
                <a:prstClr val="black"/>
              </a:solidFill>
            </a:endParaRPr>
          </a:p>
        </p:txBody>
      </p:sp>
      <p:sp>
        <p:nvSpPr>
          <p:cNvPr id="12"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3"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139306448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 8"/>
          <p:cNvGrpSpPr>
            <a:grpSpLocks/>
          </p:cNvGrpSpPr>
          <p:nvPr/>
        </p:nvGrpSpPr>
        <p:grpSpPr bwMode="auto">
          <a:xfrm>
            <a:off x="5" y="6381750"/>
            <a:ext cx="6799263" cy="482600"/>
            <a:chOff x="-8963" y="6382190"/>
            <a:chExt cx="6799263" cy="482600"/>
          </a:xfrm>
        </p:grpSpPr>
        <p:sp>
          <p:nvSpPr>
            <p:cNvPr id="6"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7"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pic>
        <p:nvPicPr>
          <p:cNvPr id="8" name="NORDEALOGO" descr="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6965953" y="6318250"/>
            <a:ext cx="17462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462103586"/>
      </p:ext>
    </p:extLst>
  </p:cSld>
  <p:clrMapOvr>
    <a:masterClrMapping/>
  </p:clrMapOvr>
  <p:hf sldNum="0" hdr="0" ftr="0" dt="0"/>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2348880"/>
            <a:ext cx="8461158" cy="3285158"/>
          </a:xfrm>
        </p:spPr>
        <p:txBody>
          <a:bodyPr wrap="square"/>
          <a:lstStyle>
            <a:lvl1pPr marL="0" indent="0" algn="ctr">
              <a:lnSpc>
                <a:spcPct val="100000"/>
              </a:lnSpc>
              <a:spcBef>
                <a:spcPts val="900"/>
              </a:spcBef>
              <a:spcAft>
                <a:spcPts val="900"/>
              </a:spcAft>
              <a:buFont typeface="Arial" pitchFamily="34" charset="0"/>
              <a:buNone/>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610566939"/>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Calibri" pitchFamily="34" charset="0"/>
              </a:defRPr>
            </a:lvl1pPr>
            <a:lvl2pPr marL="644400" indent="-284400">
              <a:lnSpc>
                <a:spcPct val="100000"/>
              </a:lnSpc>
              <a:spcBef>
                <a:spcPts val="300"/>
              </a:spcBef>
              <a:spcAft>
                <a:spcPts val="300"/>
              </a:spcAft>
              <a:defRPr sz="1500" b="1">
                <a:solidFill>
                  <a:srgbClr val="005284"/>
                </a:solidFill>
                <a:latin typeface="Calibri" pitchFamily="34" charset="0"/>
              </a:defRPr>
            </a:lvl2pPr>
            <a:lvl3pPr marL="1004400" indent="-284400">
              <a:lnSpc>
                <a:spcPct val="100000"/>
              </a:lnSpc>
              <a:spcBef>
                <a:spcPts val="300"/>
              </a:spcBef>
              <a:spcAft>
                <a:spcPts val="300"/>
              </a:spcAft>
              <a:defRPr sz="1500" b="1">
                <a:solidFill>
                  <a:srgbClr val="005284"/>
                </a:solidFill>
                <a:latin typeface="Calibri" pitchFamily="34" charset="0"/>
              </a:defRPr>
            </a:lvl3pPr>
            <a:lvl4pPr marL="1364400" indent="-284400">
              <a:lnSpc>
                <a:spcPct val="100000"/>
              </a:lnSpc>
              <a:spcBef>
                <a:spcPts val="300"/>
              </a:spcBef>
              <a:spcAft>
                <a:spcPts val="300"/>
              </a:spcAft>
              <a:defRPr sz="1500" b="1">
                <a:solidFill>
                  <a:srgbClr val="005284"/>
                </a:solidFill>
                <a:latin typeface="Calibri" pitchFamily="34" charset="0"/>
              </a:defRPr>
            </a:lvl4pPr>
            <a:lvl5pPr marL="1724400" indent="-284400">
              <a:lnSpc>
                <a:spcPct val="100000"/>
              </a:lnSpc>
              <a:spcBef>
                <a:spcPts val="300"/>
              </a:spcBef>
              <a:spcAft>
                <a:spcPts val="300"/>
              </a:spcAft>
              <a:defRPr sz="1500" b="1">
                <a:solidFill>
                  <a:srgbClr val="005284"/>
                </a:solidFill>
                <a:latin typeface="Calibri" pitchFamily="34" charset="0"/>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atin typeface="Calibri" pitchFamily="34" charset="0"/>
              </a:defRPr>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Tree>
    <p:extLst>
      <p:ext uri="{BB962C8B-B14F-4D97-AF65-F5344CB8AC3E}">
        <p14:creationId xmlns:p14="http://schemas.microsoft.com/office/powerpoint/2010/main" val="1662413283"/>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4F7C9310-A1CF-43C9-A20F-0A53E32016EC}" type="datetime1">
              <a:rPr lang="en-GB" smtClean="0">
                <a:solidFill>
                  <a:prstClr val="black"/>
                </a:solidFill>
              </a:rPr>
              <a:pPr/>
              <a:t>29/04/2016</a:t>
            </a:fld>
            <a:endParaRPr lang="en-GB">
              <a:solidFill>
                <a:prstClr val="black"/>
              </a:solidFill>
            </a:endParaRPr>
          </a:p>
        </p:txBody>
      </p:sp>
      <p:sp>
        <p:nvSpPr>
          <p:cNvPr id="7"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8"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583178652"/>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B3504CF5-4BF5-4900-B61E-FF4D2524D1AD}" type="datetime1">
              <a:rPr lang="en-GB" smtClean="0">
                <a:solidFill>
                  <a:prstClr val="black"/>
                </a:solidFill>
              </a:rPr>
              <a:pPr/>
              <a:t>29/04/2016</a:t>
            </a:fld>
            <a:endParaRPr lang="en-GB">
              <a:solidFill>
                <a:prstClr val="black"/>
              </a:solidFill>
            </a:endParaRPr>
          </a:p>
        </p:txBody>
      </p:sp>
      <p:sp>
        <p:nvSpPr>
          <p:cNvPr id="6"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7"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537699246"/>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76940"/>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91288-602E-4F4B-AE7F-D81DD1F08991}" type="datetime1">
              <a:rPr lang="en-GB" smtClean="0">
                <a:solidFill>
                  <a:prstClr val="black"/>
                </a:solidFill>
              </a:rPr>
              <a:pPr/>
              <a:t>29/04/2016</a:t>
            </a:fld>
            <a:endParaRPr lang="en-GB">
              <a:solidFill>
                <a:prstClr val="black"/>
              </a:solidFill>
            </a:endParaRPr>
          </a:p>
        </p:txBody>
      </p:sp>
      <p:sp>
        <p:nvSpPr>
          <p:cNvPr id="5" name="Slide Number Placeholder 4"/>
          <p:cNvSpPr>
            <a:spLocks noGrp="1"/>
          </p:cNvSpPr>
          <p:nvPr>
            <p:ph type="sldNum" sz="quarter" idx="11"/>
          </p:nvPr>
        </p:nvSpPr>
        <p:spPr/>
        <p:txBody>
          <a:bodyPr/>
          <a:lstStyle/>
          <a:p>
            <a:fld id="{DA18B485-BBDD-43BF-B291-A13D1070D9D3}" type="slidenum">
              <a:rPr lang="en-GB" smtClean="0">
                <a:solidFill>
                  <a:prstClr val="black"/>
                </a:solidFill>
              </a:rPr>
              <a:pPr/>
              <a:t>‹#›</a:t>
            </a:fld>
            <a:endParaRPr lang="en-GB">
              <a:solidFill>
                <a:prstClr val="black"/>
              </a:solidFill>
            </a:endParaRPr>
          </a:p>
        </p:txBody>
      </p:sp>
      <p:sp>
        <p:nvSpPr>
          <p:cNvPr id="6" name="Footer Placeholder 5"/>
          <p:cNvSpPr>
            <a:spLocks noGrp="1"/>
          </p:cNvSpPr>
          <p:nvPr>
            <p:ph type="ftr" sz="quarter" idx="12"/>
          </p:nvPr>
        </p:nvSpPr>
        <p:spPr/>
        <p:txBody>
          <a:body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1310247855"/>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990600"/>
            <a:ext cx="8231187"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3" name="Date Placeholder 2"/>
          <p:cNvSpPr>
            <a:spLocks noGrp="1"/>
          </p:cNvSpPr>
          <p:nvPr>
            <p:ph type="dt" sz="half" idx="10"/>
          </p:nvPr>
        </p:nvSpPr>
        <p:spPr>
          <a:xfrm>
            <a:off x="608013" y="6477000"/>
            <a:ext cx="1601787" cy="381000"/>
          </a:xfrm>
          <a:prstGeom prst="rect">
            <a:avLst/>
          </a:prstGeom>
        </p:spPr>
        <p:txBody>
          <a:bodyPr/>
          <a:lstStyle>
            <a:lvl1pPr eaLnBrk="1" hangingPunct="1">
              <a:defRPr>
                <a:cs typeface="Arial" charset="0"/>
              </a:defRPr>
            </a:lvl1pPr>
          </a:lstStyle>
          <a:p>
            <a:pPr>
              <a:defRPr/>
            </a:pPr>
            <a:fld id="{CCD1FCFC-7B39-4554-B812-794816A2CF04}" type="datetime1">
              <a:rPr lang="en-GB" smtClean="0">
                <a:solidFill>
                  <a:prstClr val="black"/>
                </a:solidFill>
              </a:rPr>
              <a:pPr>
                <a:defRPr/>
              </a:pPr>
              <a:t>29/04/2016</a:t>
            </a:fld>
            <a:endParaRPr lang="en-GB">
              <a:solidFill>
                <a:prstClr val="black"/>
              </a:solidFill>
            </a:endParaRPr>
          </a:p>
        </p:txBody>
      </p:sp>
      <p:sp>
        <p:nvSpPr>
          <p:cNvPr id="4" name="Footer Placeholder 3"/>
          <p:cNvSpPr>
            <a:spLocks noGrp="1"/>
          </p:cNvSpPr>
          <p:nvPr>
            <p:ph type="ftr" sz="quarter" idx="11"/>
          </p:nvPr>
        </p:nvSpPr>
        <p:spPr>
          <a:xfrm>
            <a:off x="2284413" y="6477000"/>
            <a:ext cx="2411412" cy="381000"/>
          </a:xfrm>
          <a:prstGeom prst="rect">
            <a:avLst/>
          </a:prstGeom>
        </p:spPr>
        <p:txBody>
          <a:bodyPr/>
          <a:lstStyle>
            <a:lvl1pPr eaLnBrk="1" hangingPunct="1">
              <a:defRPr>
                <a:cs typeface="Arial" charset="0"/>
              </a:defRPr>
            </a:lvl1pPr>
          </a:lstStyle>
          <a:p>
            <a:pPr>
              <a:defRPr/>
            </a:pPr>
            <a:r>
              <a:rPr lang="en-GB" smtClean="0">
                <a:solidFill>
                  <a:prstClr val="black"/>
                </a:solidFill>
              </a:rPr>
              <a:t> </a:t>
            </a:r>
            <a:endParaRPr lang="en-GB">
              <a:solidFill>
                <a:prstClr val="black"/>
              </a:solidFill>
            </a:endParaRPr>
          </a:p>
        </p:txBody>
      </p:sp>
      <p:sp>
        <p:nvSpPr>
          <p:cNvPr id="5" name="Slide Number Placeholder 4"/>
          <p:cNvSpPr>
            <a:spLocks noGrp="1"/>
          </p:cNvSpPr>
          <p:nvPr>
            <p:ph type="sldNum" sz="quarter" idx="12"/>
          </p:nvPr>
        </p:nvSpPr>
        <p:spPr/>
        <p:txBody>
          <a:bodyPr/>
          <a:lstStyle>
            <a:lvl1pPr eaLnBrk="1" hangingPunct="1">
              <a:defRPr>
                <a:cs typeface="Arial" charset="0"/>
              </a:defRPr>
            </a:lvl1pPr>
          </a:lstStyle>
          <a:p>
            <a:pPr>
              <a:defRPr/>
            </a:pPr>
            <a:fld id="{AC01389F-B95B-43F0-A3E6-C21AECE4CF52}"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984322350"/>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2373181833"/>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202180357"/>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794667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rtlCol="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5" name="Slide Number Placeholder 4"/>
          <p:cNvSpPr>
            <a:spLocks noGrp="1"/>
          </p:cNvSpPr>
          <p:nvPr>
            <p:ph type="sldNum" sz="quarter" idx="13"/>
          </p:nvPr>
        </p:nvSpPr>
        <p:spPr>
          <a:xfrm>
            <a:off x="8547100" y="6451600"/>
            <a:ext cx="198438" cy="1477328"/>
          </a:xfrm>
        </p:spPr>
        <p:txBody>
          <a:bodyPr/>
          <a:lstStyle>
            <a:lvl1pPr>
              <a:defRPr/>
            </a:lvl1pPr>
          </a:lstStyle>
          <a:p>
            <a:fld id="{A5F3D483-786D-49B8-842A-18451C11AC1D}" type="slidenum">
              <a:rPr lang="en-GB" altLang="en-US">
                <a:solidFill>
                  <a:srgbClr val="005284"/>
                </a:solidFill>
              </a:rPr>
              <a:pPr/>
              <a:t>‹#›</a:t>
            </a:fld>
            <a:r>
              <a:rPr lang="en-GB" altLang="en-US">
                <a:solidFill>
                  <a:srgbClr val="005284"/>
                </a:solidFill>
              </a:rPr>
              <a:t> • </a:t>
            </a:r>
          </a:p>
        </p:txBody>
      </p:sp>
      <p:sp>
        <p:nvSpPr>
          <p:cNvPr id="6"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892166143"/>
      </p:ext>
    </p:extLst>
  </p:cSld>
  <p:clrMapOvr>
    <a:masterClrMapping/>
  </p:clrMapOvr>
  <p:hf hdr="0" ftr="0"/>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488112048"/>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904181514"/>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48713730"/>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195436710"/>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77962335"/>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3593319271"/>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5233795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069169610"/>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178953761"/>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48335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8"/>
          <p:cNvGrpSpPr>
            <a:grpSpLocks/>
          </p:cNvGrpSpPr>
          <p:nvPr/>
        </p:nvGrpSpPr>
        <p:grpSpPr bwMode="auto">
          <a:xfrm>
            <a:off x="5" y="6381750"/>
            <a:ext cx="6799263" cy="482600"/>
            <a:chOff x="-8963" y="6382190"/>
            <a:chExt cx="6799263" cy="482600"/>
          </a:xfrm>
        </p:grpSpPr>
        <p:sp>
          <p:nvSpPr>
            <p:cNvPr id="7"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9"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pic>
        <p:nvPicPr>
          <p:cNvPr id="10" name="NORDEALOGO" descr="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6965953" y="6318250"/>
            <a:ext cx="17462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28"/>
            <a:ext cx="505800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spcCol="0" rtlCol="0">
            <a:noAutofit/>
          </a:bodyPr>
          <a:lstStyle>
            <a:lvl1pPr marL="0" indent="0">
              <a:buNone/>
              <a:defRPr/>
            </a:lvl1pPr>
          </a:lstStyle>
          <a:p>
            <a:pPr lvl="0"/>
            <a:r>
              <a:rPr lang="en-US" noProof="0" smtClean="0"/>
              <a:t>Click icon to add picture</a:t>
            </a:r>
            <a:endParaRPr noProof="0"/>
          </a:p>
        </p:txBody>
      </p:sp>
    </p:spTree>
    <p:extLst>
      <p:ext uri="{BB962C8B-B14F-4D97-AF65-F5344CB8AC3E}">
        <p14:creationId xmlns:p14="http://schemas.microsoft.com/office/powerpoint/2010/main" val="4071351017"/>
      </p:ext>
    </p:extLst>
  </p:cSld>
  <p:clrMapOvr>
    <a:masterClrMapping/>
  </p:clrMapOvr>
  <p:hf sldNum="0" hdr="0" ftr="0" dt="0"/>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88260353"/>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390911424"/>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98552955"/>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1872131930"/>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19497183"/>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829700428"/>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61819389"/>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0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3883088964"/>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06107809"/>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371345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Autofit/>
          </a:bodyPr>
          <a:lstStyle>
            <a:lvl1pPr marL="0" indent="0">
              <a:buNone/>
              <a:defRPr sz="1400"/>
            </a:lvl1pPr>
          </a:lstStyle>
          <a:p>
            <a:pPr lvl="0"/>
            <a:r>
              <a:rPr lang="en-US" noProof="0" smtClean="0"/>
              <a:t>Click icon to add picture</a:t>
            </a:r>
            <a:endParaRPr noProof="0"/>
          </a:p>
        </p:txBody>
      </p:sp>
      <p:sp>
        <p:nvSpPr>
          <p:cNvPr id="5" name="Date Placeholder 2"/>
          <p:cNvSpPr>
            <a:spLocks noGrp="1"/>
          </p:cNvSpPr>
          <p:nvPr>
            <p:ph type="dt" sz="half" idx="15"/>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6"/>
          </p:nvPr>
        </p:nvSpPr>
        <p:spPr>
          <a:xfrm>
            <a:off x="8547100" y="6451600"/>
            <a:ext cx="198438" cy="1477328"/>
          </a:xfrm>
        </p:spPr>
        <p:txBody>
          <a:bodyPr/>
          <a:lstStyle>
            <a:lvl1pPr>
              <a:defRPr/>
            </a:lvl1pPr>
          </a:lstStyle>
          <a:p>
            <a:fld id="{810B1E4A-820D-4E70-A780-962AD254AAB9}" type="slidenum">
              <a:rPr lang="en-GB" altLang="en-US">
                <a:solidFill>
                  <a:srgbClr val="005284"/>
                </a:solidFill>
              </a:rPr>
              <a:pPr/>
              <a:t>‹#›</a:t>
            </a:fld>
            <a:r>
              <a:rPr lang="en-GB" altLang="en-US">
                <a:solidFill>
                  <a:srgbClr val="005284"/>
                </a:solidFill>
              </a:rPr>
              <a:t> • </a:t>
            </a:r>
          </a:p>
        </p:txBody>
      </p:sp>
      <p:sp>
        <p:nvSpPr>
          <p:cNvPr id="8" name="Footer Placeholder 3"/>
          <p:cNvSpPr>
            <a:spLocks noGrp="1"/>
          </p:cNvSpPr>
          <p:nvPr>
            <p:ph type="ftr" sz="quarter" idx="17"/>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195799661"/>
      </p:ext>
    </p:extLst>
  </p:cSld>
  <p:clrMapOvr>
    <a:masterClrMapping/>
  </p:clrMapOvr>
  <p:hf hdr="0" ftr="0"/>
</p:sldLayout>
</file>

<file path=ppt/slideLayouts/slideLayout670.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351498384"/>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737898460"/>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291025175"/>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66519497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66582924"/>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962823326"/>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1113031351"/>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065051131"/>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10834577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948075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spcCol="0" rtlCol="0">
            <a:noAutofit/>
          </a:bodyPr>
          <a:lstStyle>
            <a:lvl1pPr marL="0" indent="0">
              <a:buNone/>
              <a:defRPr sz="1400"/>
            </a:lvl1pPr>
          </a:lstStyle>
          <a:p>
            <a:pPr lvl="0"/>
            <a:r>
              <a:rPr lang="en-US" noProof="0" smtClean="0"/>
              <a:t>Click icon to add picture</a:t>
            </a:r>
            <a:endParaRPr noProof="0"/>
          </a:p>
        </p:txBody>
      </p:sp>
      <p:sp>
        <p:nvSpPr>
          <p:cNvPr id="5" name="Date Placeholder 2"/>
          <p:cNvSpPr>
            <a:spLocks noGrp="1"/>
          </p:cNvSpPr>
          <p:nvPr>
            <p:ph type="dt" sz="half" idx="15"/>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6"/>
          </p:nvPr>
        </p:nvSpPr>
        <p:spPr>
          <a:xfrm>
            <a:off x="8547100" y="6451600"/>
            <a:ext cx="198438" cy="1477328"/>
          </a:xfrm>
        </p:spPr>
        <p:txBody>
          <a:bodyPr/>
          <a:lstStyle>
            <a:lvl1pPr>
              <a:defRPr/>
            </a:lvl1pPr>
          </a:lstStyle>
          <a:p>
            <a:fld id="{D91B7C62-F3B6-4A82-A94C-7FC5912D64A7}" type="slidenum">
              <a:rPr lang="en-GB" altLang="en-US">
                <a:solidFill>
                  <a:srgbClr val="005284"/>
                </a:solidFill>
              </a:rPr>
              <a:pPr/>
              <a:t>‹#›</a:t>
            </a:fld>
            <a:r>
              <a:rPr lang="en-GB" altLang="en-US">
                <a:solidFill>
                  <a:srgbClr val="005284"/>
                </a:solidFill>
              </a:rPr>
              <a:t> • </a:t>
            </a:r>
          </a:p>
        </p:txBody>
      </p:sp>
      <p:sp>
        <p:nvSpPr>
          <p:cNvPr id="8" name="Footer Placeholder 3"/>
          <p:cNvSpPr>
            <a:spLocks noGrp="1"/>
          </p:cNvSpPr>
          <p:nvPr>
            <p:ph type="ftr" sz="quarter" idx="17"/>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038517755"/>
      </p:ext>
    </p:extLst>
  </p:cSld>
  <p:clrMapOvr>
    <a:masterClrMapping/>
  </p:clrMapOvr>
  <p:hf hdr="0" ftr="0"/>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874822826"/>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68501848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044286842"/>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715878515"/>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218002703"/>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185805039"/>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5244353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052356783"/>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0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4232816390"/>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538978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8" name="Text Placeholder 2"/>
          <p:cNvSpPr>
            <a:spLocks noGrp="1"/>
          </p:cNvSpPr>
          <p:nvPr>
            <p:ph idx="1"/>
          </p:nvPr>
        </p:nvSpPr>
        <p:spPr>
          <a:xfrm>
            <a:off x="360002" y="1044001"/>
            <a:ext cx="8461376" cy="4617025"/>
          </a:xfrm>
          <a:prstGeom prst="rect">
            <a:avLst/>
          </a:prstGeom>
        </p:spPr>
        <p:txBody>
          <a:bodyPr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5" name="Slide Number Placeholder 4"/>
          <p:cNvSpPr>
            <a:spLocks noGrp="1"/>
          </p:cNvSpPr>
          <p:nvPr>
            <p:ph type="sldNum" sz="quarter" idx="13"/>
          </p:nvPr>
        </p:nvSpPr>
        <p:spPr>
          <a:xfrm>
            <a:off x="8547100" y="6451600"/>
            <a:ext cx="198438" cy="1477328"/>
          </a:xfrm>
        </p:spPr>
        <p:txBody>
          <a:bodyPr/>
          <a:lstStyle>
            <a:lvl1pPr>
              <a:defRPr/>
            </a:lvl1pPr>
          </a:lstStyle>
          <a:p>
            <a:fld id="{DFE9513C-9E9B-416A-AB8B-BC34841513D8}" type="slidenum">
              <a:rPr lang="en-GB" altLang="en-US">
                <a:solidFill>
                  <a:srgbClr val="005284"/>
                </a:solidFill>
              </a:rPr>
              <a:pPr/>
              <a:t>‹#›</a:t>
            </a:fld>
            <a:r>
              <a:rPr lang="en-GB" altLang="en-US">
                <a:solidFill>
                  <a:srgbClr val="005284"/>
                </a:solidFill>
              </a:rPr>
              <a:t> • </a:t>
            </a:r>
          </a:p>
        </p:txBody>
      </p:sp>
      <p:sp>
        <p:nvSpPr>
          <p:cNvPr id="6"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2690577968"/>
      </p:ext>
    </p:extLst>
  </p:cSld>
  <p:clrMapOvr>
    <a:masterClrMapping/>
  </p:clrMapOvr>
  <p:hf hdr="0" ftr="0"/>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0"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247962909"/>
      </p:ext>
    </p:extLst>
  </p:cSld>
  <p:clrMapOvr>
    <a:masterClrMapping/>
  </p:clrMapOvr>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sv-SE">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73A3386D-64BF-4FAF-B2DF-4232CF3CC83B}" type="slidenum">
              <a:rPr lang="sv-SE" smtClean="0">
                <a:solidFill>
                  <a:srgbClr val="191919"/>
                </a:solidFill>
              </a:rPr>
              <a:pPr/>
              <a:t>‹#›</a:t>
            </a:fld>
            <a:r>
              <a:rPr lang="sv-SE" smtClean="0">
                <a:solidFill>
                  <a:srgbClr val="191919"/>
                </a:solidFill>
              </a:rPr>
              <a:t> • </a:t>
            </a:r>
            <a:endParaRPr lang="sv-SE">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sv-SE" smtClean="0">
                <a:solidFill>
                  <a:srgbClr val="191919"/>
                </a:solidFill>
              </a:rPr>
              <a:t> </a:t>
            </a:r>
            <a:endParaRPr lang="sv-SE">
              <a:solidFill>
                <a:srgbClr val="191919"/>
              </a:solidFill>
            </a:endParaRPr>
          </a:p>
        </p:txBody>
      </p:sp>
    </p:spTree>
    <p:extLst>
      <p:ext uri="{BB962C8B-B14F-4D97-AF65-F5344CB8AC3E}">
        <p14:creationId xmlns:p14="http://schemas.microsoft.com/office/powerpoint/2010/main" val="3839444725"/>
      </p:ext>
    </p:extLst>
  </p:cSld>
  <p:clrMapOvr>
    <a:masterClrMapping/>
  </p:clrMapOvr>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0"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2928947116"/>
      </p:ext>
    </p:extLst>
  </p:cSld>
  <p:clrMapOvr>
    <a:masterClrMapping/>
  </p:clrMapOvr>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r>
              <a:rPr lang="en-US"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169185489"/>
      </p:ext>
    </p:extLst>
  </p:cSld>
  <p:clrMapOvr>
    <a:masterClrMapping/>
  </p:clrMapOvr>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648037740"/>
      </p:ext>
    </p:extLst>
  </p:cSld>
  <p:clrMapOvr>
    <a:masterClrMapping/>
  </p:clrMapOvr>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53457598"/>
      </p:ext>
    </p:extLst>
  </p:cSld>
  <p:clrMapOvr>
    <a:masterClrMapping/>
  </p:clrMapOvr>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931229413"/>
      </p:ext>
    </p:extLst>
  </p:cSld>
  <p:clrMapOvr>
    <a:masterClrMapping/>
  </p:clrMapOvr>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569132656"/>
      </p:ext>
    </p:extLst>
  </p:cSld>
  <p:clrMapOvr>
    <a:masterClrMapping/>
  </p:clrMapOvr>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22332645"/>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2678997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noProof="0" smtClean="0"/>
              <a:pPr/>
              <a:t>‹#›</a:t>
            </a:fld>
            <a:r>
              <a:rPr lang="en-GB" noProof="0" dirty="0" smtClean="0"/>
              <a:t> </a:t>
            </a:r>
            <a:r>
              <a:rPr lang="en-GB" noProof="0" dirty="0" smtClean="0">
                <a:solidFill>
                  <a:srgbClr val="646464"/>
                </a:solidFill>
              </a:rPr>
              <a:t>•</a:t>
            </a:r>
            <a:endParaRPr lang="en-GB" noProof="0" dirty="0"/>
          </a:p>
        </p:txBody>
      </p:sp>
    </p:spTree>
    <p:extLst>
      <p:ext uri="{BB962C8B-B14F-4D97-AF65-F5344CB8AC3E}">
        <p14:creationId xmlns:p14="http://schemas.microsoft.com/office/powerpoint/2010/main" val="1836398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3"/>
          </p:nvPr>
        </p:nvSpPr>
        <p:spPr>
          <a:xfrm>
            <a:off x="8547100" y="6451600"/>
            <a:ext cx="198438" cy="1477328"/>
          </a:xfrm>
        </p:spPr>
        <p:txBody>
          <a:bodyPr/>
          <a:lstStyle>
            <a:lvl1pPr>
              <a:defRPr/>
            </a:lvl1pPr>
          </a:lstStyle>
          <a:p>
            <a:fld id="{705E4099-60EE-44EE-A00A-F85748395E22}" type="slidenum">
              <a:rPr lang="en-GB" altLang="en-US">
                <a:solidFill>
                  <a:srgbClr val="005284"/>
                </a:solidFill>
              </a:rPr>
              <a:pPr/>
              <a:t>‹#›</a:t>
            </a:fld>
            <a:r>
              <a:rPr lang="en-GB" altLang="en-US">
                <a:solidFill>
                  <a:srgbClr val="005284"/>
                </a:solidFill>
              </a:rPr>
              <a:t> • </a:t>
            </a:r>
          </a:p>
        </p:txBody>
      </p:sp>
      <p:sp>
        <p:nvSpPr>
          <p:cNvPr id="7"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4036330592"/>
      </p:ext>
    </p:extLst>
  </p:cSld>
  <p:clrMapOvr>
    <a:masterClrMapping/>
  </p:clrMapOvr>
  <p:hf hdr="0" ftr="0"/>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628975644"/>
      </p:ext>
    </p:extLst>
  </p:cSld>
  <p:clrMapOvr>
    <a:masterClrMapping/>
  </p:clrMapOvr>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674096598"/>
      </p:ext>
    </p:extLst>
  </p:cSld>
  <p:clrMapOvr>
    <a:masterClrMapping/>
  </p:clrMapOvr>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151449685"/>
      </p:ext>
    </p:extLst>
  </p:cSld>
  <p:clrMapOvr>
    <a:masterClrMapping/>
  </p:clrMapOvr>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0"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175969323"/>
      </p:ext>
    </p:extLst>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0"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557921191"/>
      </p:ext>
    </p:extLst>
  </p:cSld>
  <p:clrMapOvr>
    <a:masterClrMapping/>
  </p:clrMapOvr>
  <p:timing>
    <p:tnLst>
      <p:par>
        <p:cTn id="1" dur="indefinite" restart="never" nodeType="tmRoot"/>
      </p:par>
    </p:tnLst>
  </p:timing>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548848249"/>
      </p:ext>
    </p:extLst>
  </p:cSld>
  <p:clrMapOvr>
    <a:masterClrMapping/>
  </p:clrMapOvr>
  <p:timing>
    <p:tnLst>
      <p:par>
        <p:cTn id="1" dur="indefinite" restart="never" nodeType="tmRoot"/>
      </p:par>
    </p:tnLst>
  </p:timing>
</p:sldLayout>
</file>

<file path=ppt/slideLayouts/slideLayout7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22805784"/>
      </p:ext>
    </p:extLst>
  </p:cSld>
  <p:clrMapOvr>
    <a:masterClrMapping/>
  </p:clrMapOvr>
  <p:timing>
    <p:tnLst>
      <p:par>
        <p:cTn id="1" dur="indefinite" restart="never" nodeType="tmRoot"/>
      </p:par>
    </p:tnLst>
  </p:timing>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0"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645118281"/>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7" name="Picture 2"/>
          <p:cNvPicPr>
            <a:picLocks noChangeAspect="1" noChangeArrowheads="1"/>
          </p:cNvPicPr>
          <p:nvPr/>
        </p:nvPicPr>
        <p:blipFill>
          <a:blip r:embed="rId2"/>
          <a:srcRect/>
          <a:stretch>
            <a:fillRect/>
          </a:stretch>
        </p:blipFill>
        <p:spPr bwMode="black">
          <a:xfrm>
            <a:off x="539750" y="755650"/>
            <a:ext cx="3330575" cy="720725"/>
          </a:xfrm>
          <a:prstGeom prst="rect">
            <a:avLst/>
          </a:prstGeom>
          <a:noFill/>
          <a:ln w="9525">
            <a:noFill/>
            <a:miter lim="800000"/>
            <a:headEnd/>
            <a:tailEnd/>
          </a:ln>
        </p:spPr>
      </p:pic>
      <p:pic>
        <p:nvPicPr>
          <p:cNvPr id="8" name="NORDEALOGO" descr="LOGO"/>
          <p:cNvPicPr>
            <a:picLocks noChangeAspect="1"/>
          </p:cNvPicPr>
          <p:nvPr userDrawn="1"/>
        </p:nvPicPr>
        <p:blipFill>
          <a:blip r:embed="rId3"/>
          <a:srcRect/>
          <a:stretch>
            <a:fillRect/>
          </a:stretch>
        </p:blipFill>
        <p:spPr bwMode="black">
          <a:xfrm>
            <a:off x="6965950" y="6318250"/>
            <a:ext cx="1746250" cy="325438"/>
          </a:xfrm>
          <a:prstGeom prst="rect">
            <a:avLst/>
          </a:prstGeom>
          <a:noFill/>
          <a:ln w="9525">
            <a:noFill/>
            <a:miter lim="800000"/>
            <a:headEnd/>
            <a:tailEnd/>
          </a:ln>
        </p:spPr>
      </p:pic>
      <p:sp>
        <p:nvSpPr>
          <p:cNvPr id="2" name="Title 1"/>
          <p:cNvSpPr>
            <a:spLocks noGrp="1"/>
          </p:cNvSpPr>
          <p:nvPr>
            <p:ph type="ctrTitle"/>
          </p:nvPr>
        </p:nvSpPr>
        <p:spPr>
          <a:xfrm>
            <a:off x="540000" y="2663915"/>
            <a:ext cx="7663018" cy="1243068"/>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499625108"/>
      </p:ext>
    </p:extLst>
  </p:cSld>
  <p:clrMapOvr>
    <a:masterClrMapping/>
  </p:clrMapOvr>
  <p:hf sldNum="0" hdr="0" ftr="0" dt="0"/>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grpSp>
        <p:nvGrpSpPr>
          <p:cNvPr id="4" name="Group 14"/>
          <p:cNvGrpSpPr>
            <a:grpSpLocks/>
          </p:cNvGrpSpPr>
          <p:nvPr/>
        </p:nvGrpSpPr>
        <p:grpSpPr bwMode="auto">
          <a:xfrm>
            <a:off x="-17463" y="6375400"/>
            <a:ext cx="6799263" cy="482600"/>
            <a:chOff x="-18000" y="6375400"/>
            <a:chExt cx="6799263" cy="482600"/>
          </a:xfrm>
        </p:grpSpPr>
        <p:grpSp>
          <p:nvGrpSpPr>
            <p:cNvPr id="5" name="Grupp 11"/>
            <p:cNvGrpSpPr>
              <a:grpSpLocks/>
            </p:cNvGrpSpPr>
            <p:nvPr/>
          </p:nvGrpSpPr>
          <p:grpSpPr bwMode="auto">
            <a:xfrm>
              <a:off x="-18000"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6" name="Picture 16"/>
            <p:cNvPicPr>
              <a:picLocks noChangeAspect="1"/>
            </p:cNvPicPr>
            <p:nvPr/>
          </p:nvPicPr>
          <p:blipFill>
            <a:blip r:embed="rId2"/>
            <a:srcRect/>
            <a:stretch>
              <a:fillRect/>
            </a:stretch>
          </p:blipFill>
          <p:spPr bwMode="white">
            <a:xfrm>
              <a:off x="360000" y="6555600"/>
              <a:ext cx="828000" cy="188182"/>
            </a:xfrm>
            <a:prstGeom prst="rect">
              <a:avLst/>
            </a:prstGeom>
            <a:noFill/>
            <a:ln w="9525">
              <a:noFill/>
              <a:miter lim="800000"/>
              <a:headEnd/>
              <a:tailEnd/>
            </a:ln>
          </p:spPr>
        </p:pic>
      </p:grpSp>
      <p:sp>
        <p:nvSpPr>
          <p:cNvPr id="8" name="Title Placeholder 1"/>
          <p:cNvSpPr>
            <a:spLocks noGrp="1"/>
          </p:cNvSpPr>
          <p:nvPr>
            <p:ph type="title"/>
          </p:nvPr>
        </p:nvSpPr>
        <p:spPr>
          <a:xfrm>
            <a:off x="360000" y="233645"/>
            <a:ext cx="8461376" cy="585065"/>
          </a:xfrm>
          <a:prstGeom prst="rect">
            <a:avLst/>
          </a:prstGeom>
        </p:spPr>
        <p:txBody>
          <a:bodyPr rtlCol="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2"/>
          <p:cNvSpPr>
            <a:spLocks noGrp="1"/>
          </p:cNvSpPr>
          <p:nvPr>
            <p:ph type="dt" sz="half" idx="10"/>
          </p:nvPr>
        </p:nvSpPr>
        <p:spPr/>
        <p:txBody>
          <a:bodyPr/>
          <a:lstStyle>
            <a:lvl1pPr algn="r">
              <a:defRPr sz="800" i="1">
                <a:latin typeface="+mn-lt"/>
                <a:cs typeface="Arial" pitchFamily="34" charset="0"/>
              </a:defRPr>
            </a:lvl1pPr>
          </a:lstStyle>
          <a:p>
            <a:pPr>
              <a:defRPr/>
            </a:pPr>
            <a:r>
              <a:rPr lang="en-US">
                <a:solidFill>
                  <a:srgbClr val="191919"/>
                </a:solidFill>
              </a:rPr>
              <a:t> </a:t>
            </a:r>
          </a:p>
        </p:txBody>
      </p:sp>
      <p:sp>
        <p:nvSpPr>
          <p:cNvPr id="12" name="Slide Number Placeholder 4"/>
          <p:cNvSpPr>
            <a:spLocks noGrp="1"/>
          </p:cNvSpPr>
          <p:nvPr>
            <p:ph type="sldNum" sz="quarter" idx="11"/>
          </p:nvPr>
        </p:nvSpPr>
        <p:spPr>
          <a:xfrm>
            <a:off x="8547100" y="6451600"/>
            <a:ext cx="198438" cy="244475"/>
          </a:xfrm>
        </p:spPr>
        <p:txBody>
          <a:bodyPr/>
          <a:lstStyle>
            <a:lvl1pPr algn="r">
              <a:defRPr sz="800"/>
            </a:lvl1pPr>
          </a:lstStyle>
          <a:p>
            <a:pPr>
              <a:defRPr/>
            </a:pPr>
            <a:fld id="{EA8A6CB4-ED3C-43D1-BA42-DC0E96D77157}" type="slidenum">
              <a:rPr lang="en-US">
                <a:solidFill>
                  <a:srgbClr val="191919"/>
                </a:solidFill>
              </a:rPr>
              <a:pPr>
                <a:defRPr/>
              </a:pPr>
              <a:t>‹#›</a:t>
            </a:fld>
            <a:r>
              <a:rPr lang="en-US">
                <a:solidFill>
                  <a:srgbClr val="191919"/>
                </a:solidFill>
              </a:rPr>
              <a:t> • </a:t>
            </a:r>
          </a:p>
        </p:txBody>
      </p:sp>
      <p:sp>
        <p:nvSpPr>
          <p:cNvPr id="13" name="Footer Placeholder 3"/>
          <p:cNvSpPr>
            <a:spLocks noGrp="1"/>
          </p:cNvSpPr>
          <p:nvPr>
            <p:ph type="ftr" sz="quarter" idx="12"/>
          </p:nvPr>
        </p:nvSpPr>
        <p:spPr/>
        <p:txBody>
          <a:bodyPr/>
          <a:lstStyle>
            <a:lvl1pPr algn="r">
              <a:defRPr sz="800">
                <a:latin typeface="+mn-lt"/>
                <a:cs typeface="Arial" pitchFamily="34" charset="0"/>
              </a:defRPr>
            </a:lvl1pPr>
          </a:lstStyle>
          <a:p>
            <a:pPr>
              <a:defRPr/>
            </a:pPr>
            <a:r>
              <a:rPr lang="en-US">
                <a:solidFill>
                  <a:srgbClr val="191919"/>
                </a:solidFill>
              </a:rPr>
              <a:t> </a:t>
            </a:r>
          </a:p>
        </p:txBody>
      </p:sp>
    </p:spTree>
    <p:extLst>
      <p:ext uri="{BB962C8B-B14F-4D97-AF65-F5344CB8AC3E}">
        <p14:creationId xmlns:p14="http://schemas.microsoft.com/office/powerpoint/2010/main" val="193949361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3"/>
          </p:nvPr>
        </p:nvSpPr>
        <p:spPr>
          <a:xfrm>
            <a:off x="8547100" y="6451600"/>
            <a:ext cx="198438" cy="1477328"/>
          </a:xfrm>
        </p:spPr>
        <p:txBody>
          <a:bodyPr/>
          <a:lstStyle>
            <a:lvl1pPr>
              <a:defRPr/>
            </a:lvl1pPr>
          </a:lstStyle>
          <a:p>
            <a:fld id="{49D3FE4F-8A4C-40BD-8314-FB1E05912123}" type="slidenum">
              <a:rPr lang="en-GB" altLang="en-US">
                <a:solidFill>
                  <a:srgbClr val="005284"/>
                </a:solidFill>
              </a:rPr>
              <a:pPr/>
              <a:t>‹#›</a:t>
            </a:fld>
            <a:r>
              <a:rPr lang="en-GB" altLang="en-US">
                <a:solidFill>
                  <a:srgbClr val="005284"/>
                </a:solidFill>
              </a:rPr>
              <a:t> • </a:t>
            </a:r>
          </a:p>
        </p:txBody>
      </p:sp>
      <p:sp>
        <p:nvSpPr>
          <p:cNvPr id="7"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564256663"/>
      </p:ext>
    </p:extLst>
  </p:cSld>
  <p:clrMapOvr>
    <a:masterClrMapping/>
  </p:clrMapOvr>
  <p:hf hdr="0" ftr="0"/>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9" name="Picture 2"/>
          <p:cNvPicPr>
            <a:picLocks noChangeAspect="1" noChangeArrowheads="1"/>
          </p:cNvPicPr>
          <p:nvPr/>
        </p:nvPicPr>
        <p:blipFill>
          <a:blip r:embed="rId2"/>
          <a:srcRect/>
          <a:stretch>
            <a:fillRect/>
          </a:stretch>
        </p:blipFill>
        <p:spPr bwMode="black">
          <a:xfrm>
            <a:off x="539750" y="755650"/>
            <a:ext cx="3330575" cy="720725"/>
          </a:xfrm>
          <a:prstGeom prst="rect">
            <a:avLst/>
          </a:prstGeom>
          <a:noFill/>
          <a:ln w="9525">
            <a:noFill/>
            <a:miter lim="800000"/>
            <a:headEnd/>
            <a:tailEnd/>
          </a:ln>
        </p:spPr>
      </p:pic>
      <p:pic>
        <p:nvPicPr>
          <p:cNvPr id="10" name="NORDEALOGO" descr="LOGO"/>
          <p:cNvPicPr>
            <a:picLocks noChangeAspect="1"/>
          </p:cNvPicPr>
          <p:nvPr userDrawn="1"/>
        </p:nvPicPr>
        <p:blipFill>
          <a:blip r:embed="rId3"/>
          <a:srcRect/>
          <a:stretch>
            <a:fillRect/>
          </a:stretch>
        </p:blipFill>
        <p:spPr bwMode="black">
          <a:xfrm>
            <a:off x="6965950" y="6318250"/>
            <a:ext cx="1746250" cy="325438"/>
          </a:xfrm>
          <a:prstGeom prst="rect">
            <a:avLst/>
          </a:prstGeom>
          <a:noFill/>
          <a:ln w="9525">
            <a:noFill/>
            <a:miter lim="800000"/>
            <a:headEnd/>
            <a:tailEnd/>
          </a:ln>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spcCol="0" rtlCol="0">
            <a:noAutofit/>
          </a:bodyPr>
          <a:lstStyle>
            <a:lvl1pPr marL="0" indent="0">
              <a:buNone/>
              <a:defRPr/>
            </a:lvl1pPr>
          </a:lstStyle>
          <a:p>
            <a:pPr lvl="0"/>
            <a:r>
              <a:rPr lang="en-US" noProof="0" smtClean="0"/>
              <a:t>Click icon to add picture</a:t>
            </a:r>
            <a:endParaRPr noProof="0"/>
          </a:p>
        </p:txBody>
      </p:sp>
    </p:spTree>
    <p:extLst>
      <p:ext uri="{BB962C8B-B14F-4D97-AF65-F5344CB8AC3E}">
        <p14:creationId xmlns:p14="http://schemas.microsoft.com/office/powerpoint/2010/main" val="3727333623"/>
      </p:ext>
    </p:extLst>
  </p:cSld>
  <p:clrMapOvr>
    <a:masterClrMapping/>
  </p:clrMapOvr>
  <p:hf sldNum="0" hdr="0" ftr="0" dt="0"/>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Autofit/>
          </a:bodyPr>
          <a:lstStyle>
            <a:lvl1pPr marL="0" indent="0">
              <a:buNone/>
              <a:defRPr sz="1400"/>
            </a:lvl1pPr>
          </a:lstStyle>
          <a:p>
            <a:pPr lvl="0"/>
            <a:r>
              <a:rPr lang="en-US" noProof="0" smtClean="0"/>
              <a:t>Click icon to add picture</a:t>
            </a:r>
            <a:endParaRPr noProof="0"/>
          </a:p>
        </p:txBody>
      </p:sp>
      <p:sp>
        <p:nvSpPr>
          <p:cNvPr id="5" name="Date Placeholder 2"/>
          <p:cNvSpPr>
            <a:spLocks noGrp="1"/>
          </p:cNvSpPr>
          <p:nvPr>
            <p:ph type="dt" sz="half" idx="15"/>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6"/>
          </p:nvPr>
        </p:nvSpPr>
        <p:spPr/>
        <p:txBody>
          <a:bodyPr/>
          <a:lstStyle>
            <a:lvl1pPr>
              <a:defRPr/>
            </a:lvl1pPr>
          </a:lstStyle>
          <a:p>
            <a:pPr>
              <a:defRPr/>
            </a:pPr>
            <a:fld id="{82AD546F-100D-4B6B-B0EB-27B597DCD612}"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7"/>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782578139"/>
      </p:ext>
    </p:extLst>
  </p:cSld>
  <p:clrMapOvr>
    <a:masterClrMapping/>
  </p:clrMapOvr>
  <p:hf hdr="0" ftr="0" dt="0"/>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spcCol="0" rtlCol="0">
            <a:noAutofit/>
          </a:bodyPr>
          <a:lstStyle>
            <a:lvl1pPr marL="0" indent="0">
              <a:buNone/>
              <a:defRPr sz="1400"/>
            </a:lvl1pPr>
          </a:lstStyle>
          <a:p>
            <a:pPr lvl="0"/>
            <a:r>
              <a:rPr lang="en-US" noProof="0" smtClean="0"/>
              <a:t>Click icon to add picture</a:t>
            </a:r>
            <a:endParaRPr noProof="0"/>
          </a:p>
        </p:txBody>
      </p:sp>
      <p:sp>
        <p:nvSpPr>
          <p:cNvPr id="5" name="Date Placeholder 2"/>
          <p:cNvSpPr>
            <a:spLocks noGrp="1"/>
          </p:cNvSpPr>
          <p:nvPr>
            <p:ph type="dt" sz="half" idx="15"/>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6"/>
          </p:nvPr>
        </p:nvSpPr>
        <p:spPr/>
        <p:txBody>
          <a:bodyPr/>
          <a:lstStyle>
            <a:lvl1pPr>
              <a:defRPr/>
            </a:lvl1pPr>
          </a:lstStyle>
          <a:p>
            <a:pPr>
              <a:defRPr/>
            </a:pPr>
            <a:fld id="{9D79718E-B6E4-45E0-8841-E5F9C62A735D}"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7"/>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246791642"/>
      </p:ext>
    </p:extLst>
  </p:cSld>
  <p:clrMapOvr>
    <a:masterClrMapping/>
  </p:clrMapOvr>
  <p:hf hdr="0" ftr="0" dt="0"/>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8" name="Text Placeholder 2"/>
          <p:cNvSpPr>
            <a:spLocks noGrp="1"/>
          </p:cNvSpPr>
          <p:nvPr>
            <p:ph idx="1"/>
          </p:nvPr>
        </p:nvSpPr>
        <p:spPr>
          <a:xfrm>
            <a:off x="360000" y="1043999"/>
            <a:ext cx="8461376" cy="4617025"/>
          </a:xfrm>
          <a:prstGeom prst="rect">
            <a:avLst/>
          </a:prstGeom>
        </p:spPr>
        <p:txBody>
          <a:bodyPr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5" name="Slide Number Placeholder 4"/>
          <p:cNvSpPr>
            <a:spLocks noGrp="1"/>
          </p:cNvSpPr>
          <p:nvPr>
            <p:ph type="sldNum" sz="quarter" idx="13"/>
          </p:nvPr>
        </p:nvSpPr>
        <p:spPr/>
        <p:txBody>
          <a:bodyPr/>
          <a:lstStyle>
            <a:lvl1pPr>
              <a:defRPr/>
            </a:lvl1pPr>
          </a:lstStyle>
          <a:p>
            <a:pPr>
              <a:defRPr/>
            </a:pPr>
            <a:fld id="{FAFB1A3F-C5C4-40DE-8765-FAF5F9AF6958}" type="slidenum">
              <a:rPr lang="en-US">
                <a:solidFill>
                  <a:srgbClr val="191919"/>
                </a:solidFill>
              </a:rPr>
              <a:pPr>
                <a:defRPr/>
              </a:pPr>
              <a:t>‹#›</a:t>
            </a:fld>
            <a:r>
              <a:rPr lang="en-US">
                <a:solidFill>
                  <a:srgbClr val="191919"/>
                </a:solidFill>
              </a:rPr>
              <a:t> • </a:t>
            </a:r>
          </a:p>
        </p:txBody>
      </p:sp>
      <p:sp>
        <p:nvSpPr>
          <p:cNvPr id="6"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884643230"/>
      </p:ext>
    </p:extLst>
  </p:cSld>
  <p:clrMapOvr>
    <a:masterClrMapping/>
  </p:clrMapOvr>
  <p:hf hdr="0" ftr="0" dt="0"/>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3"/>
          </p:nvPr>
        </p:nvSpPr>
        <p:spPr/>
        <p:txBody>
          <a:bodyPr/>
          <a:lstStyle>
            <a:lvl1pPr>
              <a:defRPr/>
            </a:lvl1pPr>
          </a:lstStyle>
          <a:p>
            <a:pPr>
              <a:defRPr/>
            </a:pPr>
            <a:fld id="{664E8AD9-7588-49EC-85FD-DF1FA72C8E1F}" type="slidenum">
              <a:rPr lang="en-US">
                <a:solidFill>
                  <a:srgbClr val="191919"/>
                </a:solidFill>
              </a:rPr>
              <a:pPr>
                <a:defRPr/>
              </a:pPr>
              <a:t>‹#›</a:t>
            </a:fld>
            <a:r>
              <a:rPr lang="en-US">
                <a:solidFill>
                  <a:srgbClr val="191919"/>
                </a:solidFill>
              </a:rPr>
              <a:t> • </a:t>
            </a:r>
          </a:p>
        </p:txBody>
      </p:sp>
      <p:sp>
        <p:nvSpPr>
          <p:cNvPr id="7"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034834260"/>
      </p:ext>
    </p:extLst>
  </p:cSld>
  <p:clrMapOvr>
    <a:masterClrMapping/>
  </p:clrMapOvr>
  <p:hf hdr="0" ftr="0" dt="0"/>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3"/>
          </p:nvPr>
        </p:nvSpPr>
        <p:spPr/>
        <p:txBody>
          <a:bodyPr/>
          <a:lstStyle>
            <a:lvl1pPr>
              <a:defRPr/>
            </a:lvl1pPr>
          </a:lstStyle>
          <a:p>
            <a:pPr>
              <a:defRPr/>
            </a:pPr>
            <a:fld id="{91998DA7-7DB1-4846-97F5-17D48CBCF8B1}" type="slidenum">
              <a:rPr lang="en-US">
                <a:solidFill>
                  <a:srgbClr val="191919"/>
                </a:solidFill>
              </a:rPr>
              <a:pPr>
                <a:defRPr/>
              </a:pPr>
              <a:t>‹#›</a:t>
            </a:fld>
            <a:r>
              <a:rPr lang="en-US">
                <a:solidFill>
                  <a:srgbClr val="191919"/>
                </a:solidFill>
              </a:rPr>
              <a:t> • </a:t>
            </a:r>
          </a:p>
        </p:txBody>
      </p:sp>
      <p:sp>
        <p:nvSpPr>
          <p:cNvPr id="7"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307867182"/>
      </p:ext>
    </p:extLst>
  </p:cSld>
  <p:clrMapOvr>
    <a:masterClrMapping/>
  </p:clrMapOvr>
  <p:hf hdr="0" ftr="0" dt="0"/>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3"/>
          </p:nvPr>
        </p:nvSpPr>
        <p:spPr/>
        <p:txBody>
          <a:bodyPr/>
          <a:lstStyle>
            <a:lvl1pPr>
              <a:defRPr/>
            </a:lvl1pPr>
          </a:lstStyle>
          <a:p>
            <a:pPr>
              <a:defRPr/>
            </a:pPr>
            <a:fld id="{6360020A-042C-41EB-B981-3A7400CB0034}" type="slidenum">
              <a:rPr lang="en-US">
                <a:solidFill>
                  <a:srgbClr val="191919"/>
                </a:solidFill>
              </a:rPr>
              <a:pPr>
                <a:defRPr/>
              </a:pPr>
              <a:t>‹#›</a:t>
            </a:fld>
            <a:r>
              <a:rPr lang="en-US">
                <a:solidFill>
                  <a:srgbClr val="191919"/>
                </a:solidFill>
              </a:rPr>
              <a:t> • </a:t>
            </a:r>
          </a:p>
        </p:txBody>
      </p:sp>
      <p:sp>
        <p:nvSpPr>
          <p:cNvPr id="7"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16771265"/>
      </p:ext>
    </p:extLst>
  </p:cSld>
  <p:clrMapOvr>
    <a:masterClrMapping/>
  </p:clrMapOvr>
  <p:hf hdr="0" ftr="0" dt="0"/>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7" name="Slide Number Placeholder 4"/>
          <p:cNvSpPr>
            <a:spLocks noGrp="1"/>
          </p:cNvSpPr>
          <p:nvPr>
            <p:ph type="sldNum" sz="quarter" idx="13"/>
          </p:nvPr>
        </p:nvSpPr>
        <p:spPr/>
        <p:txBody>
          <a:bodyPr/>
          <a:lstStyle>
            <a:lvl1pPr>
              <a:defRPr/>
            </a:lvl1pPr>
          </a:lstStyle>
          <a:p>
            <a:pPr>
              <a:defRPr/>
            </a:pPr>
            <a:fld id="{8DCE54DA-0E31-4B24-83E8-2D170EF55DFF}"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15158869"/>
      </p:ext>
    </p:extLst>
  </p:cSld>
  <p:clrMapOvr>
    <a:masterClrMapping/>
  </p:clrMapOvr>
  <p:hf hdr="0" ftr="0" dt="0"/>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7" name="Slide Number Placeholder 4"/>
          <p:cNvSpPr>
            <a:spLocks noGrp="1"/>
          </p:cNvSpPr>
          <p:nvPr>
            <p:ph type="sldNum" sz="quarter" idx="13"/>
          </p:nvPr>
        </p:nvSpPr>
        <p:spPr/>
        <p:txBody>
          <a:bodyPr/>
          <a:lstStyle>
            <a:lvl1pPr>
              <a:defRPr/>
            </a:lvl1pPr>
          </a:lstStyle>
          <a:p>
            <a:pPr>
              <a:defRPr/>
            </a:pPr>
            <a:fld id="{B96F580E-2DDE-4F48-ABD1-EE11E2260696}"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75254627"/>
      </p:ext>
    </p:extLst>
  </p:cSld>
  <p:clrMapOvr>
    <a:masterClrMapping/>
  </p:clrMapOvr>
  <p:hf hdr="0" ftr="0" dt="0"/>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en-US" noProof="0" smtClean="0"/>
              <a:t>Click icon to add picture</a:t>
            </a:r>
            <a:endParaRPr noProof="0"/>
          </a:p>
        </p:txBody>
      </p:sp>
      <p:sp>
        <p:nvSpPr>
          <p:cNvPr id="6" name="Date Placeholder 2"/>
          <p:cNvSpPr>
            <a:spLocks noGrp="1"/>
          </p:cNvSpPr>
          <p:nvPr>
            <p:ph type="dt" sz="half" idx="17"/>
          </p:nvPr>
        </p:nvSpPr>
        <p:spPr/>
        <p:txBody>
          <a:bodyPr/>
          <a:lstStyle>
            <a:lvl1pPr>
              <a:defRPr/>
            </a:lvl1pPr>
          </a:lstStyle>
          <a:p>
            <a:pPr>
              <a:defRPr/>
            </a:pPr>
            <a:r>
              <a:rPr lang="en-US">
                <a:solidFill>
                  <a:srgbClr val="191919"/>
                </a:solidFill>
              </a:rPr>
              <a:t> </a:t>
            </a:r>
          </a:p>
        </p:txBody>
      </p:sp>
      <p:sp>
        <p:nvSpPr>
          <p:cNvPr id="9" name="Slide Number Placeholder 4"/>
          <p:cNvSpPr>
            <a:spLocks noGrp="1"/>
          </p:cNvSpPr>
          <p:nvPr>
            <p:ph type="sldNum" sz="quarter" idx="18"/>
          </p:nvPr>
        </p:nvSpPr>
        <p:spPr/>
        <p:txBody>
          <a:bodyPr/>
          <a:lstStyle>
            <a:lvl1pPr>
              <a:defRPr/>
            </a:lvl1pPr>
          </a:lstStyle>
          <a:p>
            <a:pPr>
              <a:defRPr/>
            </a:pPr>
            <a:fld id="{7A72098C-C79B-49D4-B0BC-B8874F635D73}" type="slidenum">
              <a:rPr lang="en-US">
                <a:solidFill>
                  <a:srgbClr val="191919"/>
                </a:solidFill>
              </a:rPr>
              <a:pPr>
                <a:defRPr/>
              </a:pPr>
              <a:t>‹#›</a:t>
            </a:fld>
            <a:r>
              <a:rPr lang="en-US">
                <a:solidFill>
                  <a:srgbClr val="191919"/>
                </a:solidFill>
              </a:rPr>
              <a:t> • </a:t>
            </a:r>
          </a:p>
        </p:txBody>
      </p:sp>
      <p:sp>
        <p:nvSpPr>
          <p:cNvPr id="11" name="Footer Placeholder 3"/>
          <p:cNvSpPr>
            <a:spLocks noGrp="1"/>
          </p:cNvSpPr>
          <p:nvPr>
            <p:ph type="ftr" sz="quarter" idx="19"/>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178267456"/>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3"/>
          </p:nvPr>
        </p:nvSpPr>
        <p:spPr>
          <a:xfrm>
            <a:off x="8547100" y="6451600"/>
            <a:ext cx="198438" cy="1477328"/>
          </a:xfrm>
        </p:spPr>
        <p:txBody>
          <a:bodyPr/>
          <a:lstStyle>
            <a:lvl1pPr>
              <a:defRPr/>
            </a:lvl1pPr>
          </a:lstStyle>
          <a:p>
            <a:fld id="{9271296F-734D-4DBA-80D9-2BFA4574B459}" type="slidenum">
              <a:rPr lang="en-GB" altLang="en-US">
                <a:solidFill>
                  <a:srgbClr val="005284"/>
                </a:solidFill>
              </a:rPr>
              <a:pPr/>
              <a:t>‹#›</a:t>
            </a:fld>
            <a:r>
              <a:rPr lang="en-GB" altLang="en-US">
                <a:solidFill>
                  <a:srgbClr val="005284"/>
                </a:solidFill>
              </a:rPr>
              <a:t> • </a:t>
            </a:r>
          </a:p>
        </p:txBody>
      </p:sp>
      <p:sp>
        <p:nvSpPr>
          <p:cNvPr id="7"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49928084"/>
      </p:ext>
    </p:extLst>
  </p:cSld>
  <p:clrMapOvr>
    <a:masterClrMapping/>
  </p:clrMapOvr>
  <p:hf hdr="0" ftr="0"/>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en-US" noProof="0" smtClean="0"/>
              <a:t>Click icon to add picture</a:t>
            </a:r>
            <a:endParaRPr noProof="0"/>
          </a:p>
        </p:txBody>
      </p:sp>
      <p:sp>
        <p:nvSpPr>
          <p:cNvPr id="6" name="Date Placeholder 2"/>
          <p:cNvSpPr>
            <a:spLocks noGrp="1"/>
          </p:cNvSpPr>
          <p:nvPr>
            <p:ph type="dt" sz="half" idx="17"/>
          </p:nvPr>
        </p:nvSpPr>
        <p:spPr/>
        <p:txBody>
          <a:bodyPr/>
          <a:lstStyle>
            <a:lvl1pPr>
              <a:defRPr/>
            </a:lvl1pPr>
          </a:lstStyle>
          <a:p>
            <a:pPr>
              <a:defRPr/>
            </a:pPr>
            <a:r>
              <a:rPr lang="en-US">
                <a:solidFill>
                  <a:srgbClr val="191919"/>
                </a:solidFill>
              </a:rPr>
              <a:t> </a:t>
            </a:r>
          </a:p>
        </p:txBody>
      </p:sp>
      <p:sp>
        <p:nvSpPr>
          <p:cNvPr id="9" name="Slide Number Placeholder 4"/>
          <p:cNvSpPr>
            <a:spLocks noGrp="1"/>
          </p:cNvSpPr>
          <p:nvPr>
            <p:ph type="sldNum" sz="quarter" idx="18"/>
          </p:nvPr>
        </p:nvSpPr>
        <p:spPr/>
        <p:txBody>
          <a:bodyPr/>
          <a:lstStyle>
            <a:lvl1pPr>
              <a:defRPr/>
            </a:lvl1pPr>
          </a:lstStyle>
          <a:p>
            <a:pPr>
              <a:defRPr/>
            </a:pPr>
            <a:fld id="{594DF773-F8AB-4B4E-B764-308D216272E6}" type="slidenum">
              <a:rPr lang="en-US">
                <a:solidFill>
                  <a:srgbClr val="191919"/>
                </a:solidFill>
              </a:rPr>
              <a:pPr>
                <a:defRPr/>
              </a:pPr>
              <a:t>‹#›</a:t>
            </a:fld>
            <a:r>
              <a:rPr lang="en-US">
                <a:solidFill>
                  <a:srgbClr val="191919"/>
                </a:solidFill>
              </a:rPr>
              <a:t> • </a:t>
            </a:r>
          </a:p>
        </p:txBody>
      </p:sp>
      <p:sp>
        <p:nvSpPr>
          <p:cNvPr id="11" name="Footer Placeholder 3"/>
          <p:cNvSpPr>
            <a:spLocks noGrp="1"/>
          </p:cNvSpPr>
          <p:nvPr>
            <p:ph type="ftr" sz="quarter" idx="19"/>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623702570"/>
      </p:ext>
    </p:extLst>
  </p:cSld>
  <p:clrMapOvr>
    <a:masterClrMapping/>
  </p:clrMapOvr>
  <p:hf hdr="0" ftr="0" dt="0"/>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black">
          <a:xfrm>
            <a:off x="360363" y="360363"/>
            <a:ext cx="2330450" cy="503237"/>
          </a:xfrm>
          <a:prstGeom prst="rect">
            <a:avLst/>
          </a:prstGeom>
          <a:noFill/>
          <a:ln w="9525">
            <a:noFill/>
            <a:miter lim="800000"/>
            <a:headEnd/>
            <a:tailEnd/>
          </a:ln>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18" name="Text Placeholder 17"/>
          <p:cNvSpPr>
            <a:spLocks noGrp="1"/>
          </p:cNvSpPr>
          <p:nvPr>
            <p:ph type="body" sz="quarter" idx="10"/>
          </p:nvPr>
        </p:nvSpPr>
        <p:spPr>
          <a:xfrm>
            <a:off x="360000" y="1772816"/>
            <a:ext cx="8461158" cy="3861222"/>
          </a:xfrm>
        </p:spPr>
        <p:txBody>
          <a:bodyPr/>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584719639"/>
      </p:ext>
    </p:extLst>
  </p:cSld>
  <p:clrMapOvr>
    <a:masterClrMapping/>
  </p:clrMapOvr>
  <p:hf sldNum="0" hdr="0" ftr="0" dt="0"/>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black">
          <a:xfrm>
            <a:off x="360363" y="360363"/>
            <a:ext cx="2330450" cy="503237"/>
          </a:xfrm>
          <a:prstGeom prst="rect">
            <a:avLst/>
          </a:prstGeom>
          <a:noFill/>
          <a:ln w="9525">
            <a:noFill/>
            <a:miter lim="800000"/>
            <a:headEnd/>
            <a:tailEnd/>
          </a:ln>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18" name="Text Placeholder 17"/>
          <p:cNvSpPr>
            <a:spLocks noGrp="1"/>
          </p:cNvSpPr>
          <p:nvPr>
            <p:ph type="body" sz="quarter" idx="10"/>
          </p:nvPr>
        </p:nvSpPr>
        <p:spPr>
          <a:xfrm>
            <a:off x="359999" y="1916832"/>
            <a:ext cx="5400000" cy="3717206"/>
          </a:xfrm>
        </p:spPr>
        <p:txBody>
          <a:bodyPr>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en-US" noProof="0" smtClean="0"/>
              <a:t>Click icon to add picture</a:t>
            </a:r>
            <a:endParaRPr noProof="0"/>
          </a:p>
        </p:txBody>
      </p:sp>
    </p:spTree>
    <p:extLst>
      <p:ext uri="{BB962C8B-B14F-4D97-AF65-F5344CB8AC3E}">
        <p14:creationId xmlns:p14="http://schemas.microsoft.com/office/powerpoint/2010/main" val="2723316229"/>
      </p:ext>
    </p:extLst>
  </p:cSld>
  <p:clrMapOvr>
    <a:masterClrMapping/>
  </p:clrMapOvr>
  <p:hf sldNum="0" hdr="0" ftr="0" dt="0"/>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4" name="Slide Number Placeholder 4"/>
          <p:cNvSpPr>
            <a:spLocks noGrp="1"/>
          </p:cNvSpPr>
          <p:nvPr>
            <p:ph type="sldNum" sz="quarter" idx="13"/>
          </p:nvPr>
        </p:nvSpPr>
        <p:spPr/>
        <p:txBody>
          <a:bodyPr/>
          <a:lstStyle>
            <a:lvl1pPr>
              <a:defRPr/>
            </a:lvl1pPr>
          </a:lstStyle>
          <a:p>
            <a:pPr>
              <a:defRPr/>
            </a:pPr>
            <a:fld id="{0D8BD145-9D28-4050-88EA-0698BC9286E3}" type="slidenum">
              <a:rPr lang="en-US">
                <a:solidFill>
                  <a:srgbClr val="191919"/>
                </a:solidFill>
              </a:rPr>
              <a:pPr>
                <a:defRPr/>
              </a:pPr>
              <a:t>‹#›</a:t>
            </a:fld>
            <a:r>
              <a:rPr lang="en-US">
                <a:solidFill>
                  <a:srgbClr val="191919"/>
                </a:solidFill>
              </a:rPr>
              <a:t> • </a:t>
            </a:r>
          </a:p>
        </p:txBody>
      </p:sp>
      <p:sp>
        <p:nvSpPr>
          <p:cNvPr id="5"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3227040"/>
      </p:ext>
    </p:extLst>
  </p:cSld>
  <p:clrMapOvr>
    <a:masterClrMapping/>
  </p:clrMapOvr>
  <p:hf hdr="0" ftr="0" dt="0"/>
</p:sldLayout>
</file>

<file path=ppt/slideLayouts/slideLayout7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3" name="Slide Number Placeholder 4"/>
          <p:cNvSpPr>
            <a:spLocks noGrp="1"/>
          </p:cNvSpPr>
          <p:nvPr>
            <p:ph type="sldNum" sz="quarter" idx="13"/>
          </p:nvPr>
        </p:nvSpPr>
        <p:spPr/>
        <p:txBody>
          <a:bodyPr/>
          <a:lstStyle>
            <a:lvl1pPr>
              <a:defRPr/>
            </a:lvl1pPr>
          </a:lstStyle>
          <a:p>
            <a:pPr>
              <a:defRPr/>
            </a:pPr>
            <a:fld id="{D600C399-0FB1-4460-B9CC-7F5557C78846}" type="slidenum">
              <a:rPr lang="en-US">
                <a:solidFill>
                  <a:srgbClr val="191919"/>
                </a:solidFill>
              </a:rPr>
              <a:pPr>
                <a:defRPr/>
              </a:pPr>
              <a:t>‹#›</a:t>
            </a:fld>
            <a:r>
              <a:rPr lang="en-US">
                <a:solidFill>
                  <a:srgbClr val="191919"/>
                </a:solidFill>
              </a:rPr>
              <a:t> • </a:t>
            </a:r>
          </a:p>
        </p:txBody>
      </p:sp>
      <p:sp>
        <p:nvSpPr>
          <p:cNvPr id="4"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524169626"/>
      </p:ext>
    </p:extLst>
  </p:cSld>
  <p:clrMapOvr>
    <a:masterClrMapping/>
  </p:clrMapOvr>
  <p:hf hdr="0" ftr="0" dt="0"/>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7" name="Picture 2"/>
          <p:cNvPicPr>
            <a:picLocks noChangeAspect="1" noChangeArrowheads="1"/>
          </p:cNvPicPr>
          <p:nvPr/>
        </p:nvPicPr>
        <p:blipFill>
          <a:blip r:embed="rId2"/>
          <a:srcRect/>
          <a:stretch>
            <a:fillRect/>
          </a:stretch>
        </p:blipFill>
        <p:spPr bwMode="black">
          <a:xfrm>
            <a:off x="3398838" y="2087563"/>
            <a:ext cx="2339975" cy="506412"/>
          </a:xfrm>
          <a:prstGeom prst="rect">
            <a:avLst/>
          </a:prstGeom>
          <a:noFill/>
          <a:ln w="9525">
            <a:noFill/>
            <a:miter lim="800000"/>
            <a:headEnd/>
            <a:tailEnd/>
          </a:ln>
        </p:spPr>
      </p:pic>
      <p:pic>
        <p:nvPicPr>
          <p:cNvPr id="8" name="NORDEALOGO" descr="LOGO"/>
          <p:cNvPicPr>
            <a:picLocks noChangeAspect="1"/>
          </p:cNvPicPr>
          <p:nvPr userDrawn="1"/>
        </p:nvPicPr>
        <p:blipFill>
          <a:blip r:embed="rId3"/>
          <a:srcRect/>
          <a:stretch>
            <a:fillRect/>
          </a:stretch>
        </p:blipFill>
        <p:spPr bwMode="black">
          <a:xfrm>
            <a:off x="6965950" y="6318250"/>
            <a:ext cx="1746250" cy="325438"/>
          </a:xfrm>
          <a:prstGeom prst="rect">
            <a:avLst/>
          </a:prstGeom>
          <a:noFill/>
          <a:ln w="9525">
            <a:noFill/>
            <a:miter lim="800000"/>
            <a:headEnd/>
            <a:tailEnd/>
          </a:ln>
        </p:spPr>
      </p:pic>
      <p:sp>
        <p:nvSpPr>
          <p:cNvPr id="2" name="Title 1"/>
          <p:cNvSpPr>
            <a:spLocks noGrp="1"/>
          </p:cNvSpPr>
          <p:nvPr>
            <p:ph type="ctrTitle"/>
          </p:nvPr>
        </p:nvSpPr>
        <p:spPr>
          <a:xfrm>
            <a:off x="2411760" y="2978950"/>
            <a:ext cx="4320480" cy="495055"/>
          </a:xfrm>
        </p:spPr>
        <p:txBody>
          <a:bodyPr>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4088286816"/>
      </p:ext>
    </p:extLst>
  </p:cSld>
  <p:clrMapOvr>
    <a:masterClrMapping/>
  </p:clrMapOvr>
  <p:hf sldNum="0" hdr="0" ftr="0" dt="0"/>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782367030"/>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467108679"/>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588173504"/>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5779739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7" name="Slide Number Placeholder 4"/>
          <p:cNvSpPr>
            <a:spLocks noGrp="1"/>
          </p:cNvSpPr>
          <p:nvPr>
            <p:ph type="sldNum" sz="quarter" idx="13"/>
          </p:nvPr>
        </p:nvSpPr>
        <p:spPr>
          <a:xfrm>
            <a:off x="8547100" y="6451600"/>
            <a:ext cx="198438" cy="1477328"/>
          </a:xfrm>
        </p:spPr>
        <p:txBody>
          <a:bodyPr/>
          <a:lstStyle>
            <a:lvl1pPr>
              <a:defRPr/>
            </a:lvl1pPr>
          </a:lstStyle>
          <a:p>
            <a:fld id="{AA29F364-0BA2-4A86-8CF6-9743F378D7EC}" type="slidenum">
              <a:rPr lang="en-GB" altLang="en-US">
                <a:solidFill>
                  <a:srgbClr val="005284"/>
                </a:solidFill>
              </a:rPr>
              <a:pPr/>
              <a:t>‹#›</a:t>
            </a:fld>
            <a:r>
              <a:rPr lang="en-GB" altLang="en-US">
                <a:solidFill>
                  <a:srgbClr val="005284"/>
                </a:solidFill>
              </a:rPr>
              <a:t> • </a:t>
            </a:r>
          </a:p>
        </p:txBody>
      </p:sp>
      <p:sp>
        <p:nvSpPr>
          <p:cNvPr id="8"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3820369226"/>
      </p:ext>
    </p:extLst>
  </p:cSld>
  <p:clrMapOvr>
    <a:masterClrMapping/>
  </p:clrMapOvr>
  <p:hf hdr="0" ftr="0"/>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773819217"/>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72888730"/>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702050646"/>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1998601760"/>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49476755"/>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1888572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41687202"/>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073766205"/>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506507886"/>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732333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7" name="Slide Number Placeholder 4"/>
          <p:cNvSpPr>
            <a:spLocks noGrp="1"/>
          </p:cNvSpPr>
          <p:nvPr>
            <p:ph type="sldNum" sz="quarter" idx="13"/>
          </p:nvPr>
        </p:nvSpPr>
        <p:spPr>
          <a:xfrm>
            <a:off x="8547100" y="6451600"/>
            <a:ext cx="198438" cy="1477328"/>
          </a:xfrm>
        </p:spPr>
        <p:txBody>
          <a:bodyPr/>
          <a:lstStyle>
            <a:lvl1pPr>
              <a:defRPr/>
            </a:lvl1pPr>
          </a:lstStyle>
          <a:p>
            <a:fld id="{A2F8D52D-0688-4D27-A9E7-6900E1277727}" type="slidenum">
              <a:rPr lang="en-GB" altLang="en-US">
                <a:solidFill>
                  <a:srgbClr val="005284"/>
                </a:solidFill>
              </a:rPr>
              <a:pPr/>
              <a:t>‹#›</a:t>
            </a:fld>
            <a:r>
              <a:rPr lang="en-GB" altLang="en-US">
                <a:solidFill>
                  <a:srgbClr val="005284"/>
                </a:solidFill>
              </a:rPr>
              <a:t> • </a:t>
            </a:r>
          </a:p>
        </p:txBody>
      </p:sp>
      <p:sp>
        <p:nvSpPr>
          <p:cNvPr id="8"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30868627"/>
      </p:ext>
    </p:extLst>
  </p:cSld>
  <p:clrMapOvr>
    <a:masterClrMapping/>
  </p:clrMapOvr>
  <p:hf hdr="0" ftr="0"/>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806795202"/>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93671846"/>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2916022598"/>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656369600"/>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9737158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0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778677000"/>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240406579"/>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3698911256"/>
      </p:ext>
    </p:extLst>
  </p:cSld>
  <p:clrMapOvr>
    <a:masterClrMapping/>
  </p:clrMapOvr>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dirty="0" smtClean="0"/>
              <a:t>Click to edit Master title style</a:t>
            </a:r>
            <a:endParaRPr dirty="0"/>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928260722"/>
      </p:ext>
    </p:extLst>
  </p:cSld>
  <p:clrMapOvr>
    <a:masterClrMapping/>
  </p:clrMapOvr>
  <p:timing>
    <p:tnLst>
      <p:par>
        <p:cTn id="1" dur="indefinite" restart="never" nodeType="tmRoot"/>
      </p:par>
    </p:tnLst>
  </p:timing>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361796784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12"/>
            <a:ext cx="3978688" cy="539853"/>
          </a:xfrm>
        </p:spPr>
        <p:txBody>
          <a:bodyPr>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en-US" noProof="0" smtClean="0"/>
              <a:t>Click icon to add picture</a:t>
            </a:r>
            <a:endParaRPr noProof="0"/>
          </a:p>
        </p:txBody>
      </p:sp>
      <p:sp>
        <p:nvSpPr>
          <p:cNvPr id="6" name="Date Placeholder 2"/>
          <p:cNvSpPr>
            <a:spLocks noGrp="1"/>
          </p:cNvSpPr>
          <p:nvPr>
            <p:ph type="dt" sz="half" idx="17"/>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9" name="Slide Number Placeholder 4"/>
          <p:cNvSpPr>
            <a:spLocks noGrp="1"/>
          </p:cNvSpPr>
          <p:nvPr>
            <p:ph type="sldNum" sz="quarter" idx="18"/>
          </p:nvPr>
        </p:nvSpPr>
        <p:spPr>
          <a:xfrm>
            <a:off x="8547100" y="6451600"/>
            <a:ext cx="198438" cy="1477328"/>
          </a:xfrm>
        </p:spPr>
        <p:txBody>
          <a:bodyPr/>
          <a:lstStyle>
            <a:lvl1pPr>
              <a:defRPr/>
            </a:lvl1pPr>
          </a:lstStyle>
          <a:p>
            <a:fld id="{08977492-C488-48FC-8EBD-2038C48E3642}" type="slidenum">
              <a:rPr lang="en-GB" altLang="en-US">
                <a:solidFill>
                  <a:srgbClr val="005284"/>
                </a:solidFill>
              </a:rPr>
              <a:pPr/>
              <a:t>‹#›</a:t>
            </a:fld>
            <a:r>
              <a:rPr lang="en-GB" altLang="en-US">
                <a:solidFill>
                  <a:srgbClr val="005284"/>
                </a:solidFill>
              </a:rPr>
              <a:t> • </a:t>
            </a:r>
          </a:p>
        </p:txBody>
      </p:sp>
      <p:sp>
        <p:nvSpPr>
          <p:cNvPr id="11" name="Footer Placeholder 3"/>
          <p:cNvSpPr>
            <a:spLocks noGrp="1"/>
          </p:cNvSpPr>
          <p:nvPr>
            <p:ph type="ftr" sz="quarter" idx="19"/>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028573417"/>
      </p:ext>
    </p:extLst>
  </p:cSld>
  <p:clrMapOvr>
    <a:masterClrMapping/>
  </p:clrMapOvr>
  <p:hf hdr="0" ftr="0"/>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endParaRPr lang="en-GB">
              <a:solidFill>
                <a:srgbClr val="191919"/>
              </a:solidFill>
            </a:endParaRPr>
          </a:p>
        </p:txBody>
      </p:sp>
      <p:sp>
        <p:nvSpPr>
          <p:cNvPr id="6" name="Footer Placeholder 5"/>
          <p:cNvSpPr>
            <a:spLocks noGrp="1"/>
          </p:cNvSpPr>
          <p:nvPr>
            <p:ph type="ftr" sz="quarter" idx="16"/>
          </p:nvPr>
        </p:nvSpPr>
        <p:spPr/>
        <p:txBody>
          <a:bodyPr/>
          <a:lstStyle/>
          <a:p>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212316740"/>
      </p:ext>
    </p:extLst>
  </p:cSld>
  <p:clrMapOvr>
    <a:masterClrMapping/>
  </p:clrMapOvr>
  <p:timing>
    <p:tnLst>
      <p:par>
        <p:cTn id="1" dur="indefinite" restart="never" nodeType="tmRoot"/>
      </p:par>
    </p:tnLst>
  </p:timing>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235783457"/>
      </p:ext>
    </p:extLst>
  </p:cSld>
  <p:clrMapOvr>
    <a:masterClrMapping/>
  </p:clrMapOvr>
  <p:timing>
    <p:tnLst>
      <p:par>
        <p:cTn id="1" dur="indefinite" restart="never" nodeType="tmRoot"/>
      </p:par>
    </p:tnLst>
  </p:timing>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093827226"/>
      </p:ext>
    </p:extLst>
  </p:cSld>
  <p:clrMapOvr>
    <a:masterClrMapping/>
  </p:clrMapOvr>
  <p:timing>
    <p:tnLst>
      <p:par>
        <p:cTn id="1" dur="indefinite" restart="never" nodeType="tmRoot"/>
      </p:par>
    </p:tnLst>
  </p:timing>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3949807132"/>
      </p:ext>
    </p:extLst>
  </p:cSld>
  <p:clrMapOvr>
    <a:masterClrMapping/>
  </p:clrMapOvr>
  <p:timing>
    <p:tnLst>
      <p:par>
        <p:cTn id="1" dur="indefinite" restart="never" nodeType="tmRoot"/>
      </p:par>
    </p:tnLst>
  </p:timing>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endParaRPr lang="en-GB">
              <a:solidFill>
                <a:srgbClr val="191919"/>
              </a:solidFill>
            </a:endParaRPr>
          </a:p>
        </p:txBody>
      </p:sp>
      <p:sp>
        <p:nvSpPr>
          <p:cNvPr id="10" name="Footer Placeholder 9"/>
          <p:cNvSpPr>
            <a:spLocks noGrp="1"/>
          </p:cNvSpPr>
          <p:nvPr>
            <p:ph type="ftr" sz="quarter" idx="11"/>
          </p:nvPr>
        </p:nvSpPr>
        <p:spPr/>
        <p:txBody>
          <a:bodyPr/>
          <a:lstStyle/>
          <a:p>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89047107"/>
      </p:ext>
    </p:extLst>
  </p:cSld>
  <p:clrMapOvr>
    <a:masterClrMapping/>
  </p:clrMapOvr>
  <p:timing>
    <p:tnLst>
      <p:par>
        <p:cT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endParaRPr lang="en-GB">
              <a:solidFill>
                <a:srgbClr val="191919"/>
              </a:solidFill>
            </a:endParaRPr>
          </a:p>
        </p:txBody>
      </p:sp>
      <p:sp>
        <p:nvSpPr>
          <p:cNvPr id="10" name="Footer Placeholder 9"/>
          <p:cNvSpPr>
            <a:spLocks noGrp="1"/>
          </p:cNvSpPr>
          <p:nvPr>
            <p:ph type="ftr" sz="quarter" idx="11"/>
          </p:nvPr>
        </p:nvSpPr>
        <p:spPr/>
        <p:txBody>
          <a:bodyPr/>
          <a:lstStyle/>
          <a:p>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978077277"/>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endParaRPr lang="en-GB">
              <a:solidFill>
                <a:srgbClr val="191919"/>
              </a:solidFill>
            </a:endParaRPr>
          </a:p>
        </p:txBody>
      </p:sp>
      <p:sp>
        <p:nvSpPr>
          <p:cNvPr id="11" name="Footer Placeholder 10"/>
          <p:cNvSpPr>
            <a:spLocks noGrp="1"/>
          </p:cNvSpPr>
          <p:nvPr>
            <p:ph type="ftr" sz="quarter" idx="11"/>
          </p:nvPr>
        </p:nvSpPr>
        <p:spPr/>
        <p:txBody>
          <a:bodyPr/>
          <a:lstStyle/>
          <a:p>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68743790"/>
      </p:ext>
    </p:extLst>
  </p:cSld>
  <p:clrMapOvr>
    <a:masterClrMapping/>
  </p:clrMapOvr>
  <p:timing>
    <p:tnLst>
      <p:par>
        <p:cTn id="1" dur="indefinite" restart="never" nodeType="tmRoot"/>
      </p:par>
    </p:tnLst>
  </p:timing>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endParaRPr lang="en-GB">
              <a:solidFill>
                <a:srgbClr val="191919"/>
              </a:solidFill>
            </a:endParaRPr>
          </a:p>
        </p:txBody>
      </p:sp>
      <p:sp>
        <p:nvSpPr>
          <p:cNvPr id="11" name="Footer Placeholder 10"/>
          <p:cNvSpPr>
            <a:spLocks noGrp="1"/>
          </p:cNvSpPr>
          <p:nvPr>
            <p:ph type="ftr" sz="quarter" idx="11"/>
          </p:nvPr>
        </p:nvSpPr>
        <p:spPr/>
        <p:txBody>
          <a:bodyPr/>
          <a:lstStyle/>
          <a:p>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865492342"/>
      </p:ext>
    </p:extLst>
  </p:cSld>
  <p:clrMapOvr>
    <a:masterClrMapping/>
  </p:clrMapOvr>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716426369"/>
      </p:ext>
    </p:extLst>
  </p:cSld>
  <p:clrMapOvr>
    <a:masterClrMapping/>
  </p:clrMapOvr>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324737445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en-US" noProof="0" smtClean="0"/>
              <a:t>Click icon to add picture</a:t>
            </a:r>
            <a:endParaRPr noProof="0"/>
          </a:p>
        </p:txBody>
      </p:sp>
      <p:sp>
        <p:nvSpPr>
          <p:cNvPr id="6" name="Date Placeholder 2"/>
          <p:cNvSpPr>
            <a:spLocks noGrp="1"/>
          </p:cNvSpPr>
          <p:nvPr>
            <p:ph type="dt" sz="half" idx="17"/>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9" name="Slide Number Placeholder 4"/>
          <p:cNvSpPr>
            <a:spLocks noGrp="1"/>
          </p:cNvSpPr>
          <p:nvPr>
            <p:ph type="sldNum" sz="quarter" idx="18"/>
          </p:nvPr>
        </p:nvSpPr>
        <p:spPr>
          <a:xfrm>
            <a:off x="8547100" y="6451600"/>
            <a:ext cx="198438" cy="1477328"/>
          </a:xfrm>
        </p:spPr>
        <p:txBody>
          <a:bodyPr/>
          <a:lstStyle>
            <a:lvl1pPr>
              <a:defRPr/>
            </a:lvl1pPr>
          </a:lstStyle>
          <a:p>
            <a:fld id="{186BFC7F-7F3B-4872-B1DC-3D30E52026CD}" type="slidenum">
              <a:rPr lang="en-GB" altLang="en-US">
                <a:solidFill>
                  <a:srgbClr val="005284"/>
                </a:solidFill>
              </a:rPr>
              <a:pPr/>
              <a:t>‹#›</a:t>
            </a:fld>
            <a:r>
              <a:rPr lang="en-GB" altLang="en-US">
                <a:solidFill>
                  <a:srgbClr val="005284"/>
                </a:solidFill>
              </a:rPr>
              <a:t> • </a:t>
            </a:r>
          </a:p>
        </p:txBody>
      </p:sp>
      <p:sp>
        <p:nvSpPr>
          <p:cNvPr id="11" name="Footer Placeholder 3"/>
          <p:cNvSpPr>
            <a:spLocks noGrp="1"/>
          </p:cNvSpPr>
          <p:nvPr>
            <p:ph type="ftr" sz="quarter" idx="19"/>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3896472823"/>
      </p:ext>
    </p:extLst>
  </p:cSld>
  <p:clrMapOvr>
    <a:masterClrMapping/>
  </p:clrMapOvr>
  <p:hf hdr="0" ftr="0"/>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p:cSld name="Chapter divider">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438217957"/>
      </p:ext>
    </p:extLst>
  </p:cSld>
  <p:clrMapOvr>
    <a:masterClrMapping/>
  </p:clrMapOvr>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p:cSld name="Chapter divider, image right">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924959940"/>
      </p:ext>
    </p:extLst>
  </p:cSld>
  <p:clrMapOvr>
    <a:masterClrMapping/>
  </p:clrMapOvr>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462174733"/>
      </p:ext>
    </p:extLst>
  </p:cSld>
  <p:clrMapOvr>
    <a:masterClrMapping/>
  </p:clrMapOvr>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1268040516"/>
      </p:ext>
    </p:extLst>
  </p:cSld>
  <p:clrMapOvr>
    <a:masterClrMapping/>
  </p:clrMapOvr>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010538135"/>
      </p:ext>
    </p:extLst>
  </p:cSld>
  <p:clrMapOvr>
    <a:masterClrMapping/>
  </p:clrMapOvr>
  <p:timing>
    <p:tnLst>
      <p:par>
        <p:cT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191919"/>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191919"/>
              </a:solidFill>
            </a:endParaRPr>
          </a:p>
        </p:txBody>
      </p:sp>
      <p:sp>
        <p:nvSpPr>
          <p:cNvPr id="6" name="Slide Number Placeholder 5"/>
          <p:cNvSpPr>
            <a:spLocks noGrp="1"/>
          </p:cNvSpPr>
          <p:nvPr>
            <p:ph type="sldNum" sz="quarter" idx="12"/>
          </p:nvPr>
        </p:nvSpPr>
        <p:spPr/>
        <p:txBody>
          <a:bodyPr/>
          <a:lstStyle>
            <a:lvl1pPr>
              <a:defRPr/>
            </a:lvl1pPr>
          </a:lstStyle>
          <a:p>
            <a:fld id="{21180276-5B92-45B9-80D1-0A25A311867D}" type="slidenum">
              <a:rPr lang="en-GB">
                <a:solidFill>
                  <a:srgbClr val="191919"/>
                </a:solidFill>
              </a:rPr>
              <a:pPr/>
              <a:t>‹#›</a:t>
            </a:fld>
            <a:endParaRPr lang="en-GB">
              <a:solidFill>
                <a:srgbClr val="191919"/>
              </a:solidFill>
            </a:endParaRPr>
          </a:p>
        </p:txBody>
      </p:sp>
    </p:spTree>
    <p:extLst>
      <p:ext uri="{BB962C8B-B14F-4D97-AF65-F5344CB8AC3E}">
        <p14:creationId xmlns:p14="http://schemas.microsoft.com/office/powerpoint/2010/main" val="3720846985"/>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2131434861"/>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78"/>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pic>
        <p:nvPicPr>
          <p:cNvPr id="12"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86"/>
            <a:ext cx="1746855" cy="325501"/>
          </a:xfrm>
          <a:prstGeom prst="rect">
            <a:avLst/>
          </a:prstGeom>
        </p:spPr>
      </p:pic>
    </p:spTree>
    <p:extLst>
      <p:ext uri="{BB962C8B-B14F-4D97-AF65-F5344CB8AC3E}">
        <p14:creationId xmlns:p14="http://schemas.microsoft.com/office/powerpoint/2010/main" val="1341359763"/>
      </p:ext>
    </p:extLst>
  </p:cSld>
  <p:clrMapOvr>
    <a:masterClrMapping/>
  </p:clrMapOvr>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18"/>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pic>
        <p:nvPicPr>
          <p:cNvPr id="13"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86"/>
            <a:ext cx="1746855" cy="325501"/>
          </a:xfrm>
          <a:prstGeom prst="rect">
            <a:avLst/>
          </a:prstGeom>
        </p:spPr>
      </p:pic>
    </p:spTree>
    <p:extLst>
      <p:ext uri="{BB962C8B-B14F-4D97-AF65-F5344CB8AC3E}">
        <p14:creationId xmlns:p14="http://schemas.microsoft.com/office/powerpoint/2010/main" val="4160307742"/>
      </p:ext>
    </p:extLst>
  </p:cSld>
  <p:clrMapOvr>
    <a:masterClrMapping/>
  </p:clrMapOvr>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9"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0128096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upp 8"/>
          <p:cNvGrpSpPr>
            <a:grpSpLocks/>
          </p:cNvGrpSpPr>
          <p:nvPr/>
        </p:nvGrpSpPr>
        <p:grpSpPr bwMode="auto">
          <a:xfrm>
            <a:off x="5" y="6381750"/>
            <a:ext cx="6799263" cy="482600"/>
            <a:chOff x="-8963" y="6382190"/>
            <a:chExt cx="6799263" cy="482600"/>
          </a:xfrm>
        </p:grpSpPr>
        <p:sp>
          <p:nvSpPr>
            <p:cNvPr id="4"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5"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7"/>
          <p:cNvSpPr>
            <a:spLocks noGrp="1"/>
          </p:cNvSpPr>
          <p:nvPr>
            <p:ph type="body" sz="quarter" idx="10"/>
          </p:nvPr>
        </p:nvSpPr>
        <p:spPr>
          <a:xfrm>
            <a:off x="360003" y="1772816"/>
            <a:ext cx="8461158" cy="3861222"/>
          </a:xfrm>
        </p:spPr>
        <p:txBody>
          <a:bodyPr/>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428891211"/>
      </p:ext>
    </p:extLst>
  </p:cSld>
  <p:clrMapOvr>
    <a:masterClrMapping/>
  </p:clrMapOvr>
  <p:hf sldNum="0" hdr="0" ftr="0" dt="0"/>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endParaRPr lang="en-GB">
              <a:solidFill>
                <a:srgbClr val="191919"/>
              </a:solidFill>
            </a:endParaRPr>
          </a:p>
        </p:txBody>
      </p:sp>
      <p:sp>
        <p:nvSpPr>
          <p:cNvPr id="6" name="Footer Placeholder 5"/>
          <p:cNvSpPr>
            <a:spLocks noGrp="1"/>
          </p:cNvSpPr>
          <p:nvPr>
            <p:ph type="ftr" sz="quarter" idx="16"/>
          </p:nvPr>
        </p:nvSpPr>
        <p:spPr>
          <a:xfrm>
            <a:off x="8779558" y="6456357"/>
            <a:ext cx="22442" cy="123111"/>
          </a:xfrm>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924166803"/>
      </p:ext>
    </p:extLst>
  </p:cSld>
  <p:clrMapOvr>
    <a:masterClrMapping/>
  </p:clrMapOvr>
  <p:timing>
    <p:tnLst>
      <p:par>
        <p:cTn id="1" dur="indefinite" restart="never" nodeType="tmRoot"/>
      </p:par>
    </p:tnLst>
  </p:timing>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5"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781516035"/>
      </p:ext>
    </p:extLst>
  </p:cSld>
  <p:clrMapOvr>
    <a:masterClrMapping/>
  </p:clrMapOvr>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9"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775076270"/>
      </p:ext>
    </p:extLst>
  </p:cSld>
  <p:clrMapOvr>
    <a:masterClrMapping/>
  </p:clrMapOvr>
  <p:timing>
    <p:tnLst>
      <p:par>
        <p:cT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endParaRPr lang="en-GB">
              <a:solidFill>
                <a:srgbClr val="191919"/>
              </a:solidFill>
            </a:endParaRPr>
          </a:p>
        </p:txBody>
      </p:sp>
      <p:sp>
        <p:nvSpPr>
          <p:cNvPr id="11" name="Footer Placeholder 10"/>
          <p:cNvSpPr>
            <a:spLocks noGrp="1"/>
          </p:cNvSpPr>
          <p:nvPr>
            <p:ph type="ftr" sz="quarter" idx="11"/>
          </p:nvPr>
        </p:nvSpPr>
        <p:spPr>
          <a:xfrm>
            <a:off x="8779558" y="6456357"/>
            <a:ext cx="22442" cy="123111"/>
          </a:xfrm>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085892178"/>
      </p:ext>
    </p:extLst>
  </p:cSld>
  <p:clrMapOvr>
    <a:masterClrMapping/>
  </p:clrMapOvr>
  <p:timing>
    <p:tnLst>
      <p:par>
        <p:cT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endParaRPr lang="en-GB">
              <a:solidFill>
                <a:srgbClr val="191919"/>
              </a:solidFill>
            </a:endParaRPr>
          </a:p>
        </p:txBody>
      </p:sp>
      <p:sp>
        <p:nvSpPr>
          <p:cNvPr id="11" name="Footer Placeholder 10"/>
          <p:cNvSpPr>
            <a:spLocks noGrp="1"/>
          </p:cNvSpPr>
          <p:nvPr>
            <p:ph type="ftr" sz="quarter" idx="11"/>
          </p:nvPr>
        </p:nvSpPr>
        <p:spPr>
          <a:xfrm>
            <a:off x="8779558" y="6456357"/>
            <a:ext cx="22442" cy="123111"/>
          </a:xfrm>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703731873"/>
      </p:ext>
    </p:extLst>
  </p:cSld>
  <p:clrMapOvr>
    <a:masterClrMapping/>
  </p:clrMapOvr>
  <p:timing>
    <p:tnLst>
      <p:par>
        <p:cTn id="1" dur="indefinite" restart="never" nodeType="tmRoot"/>
      </p:par>
    </p:tnLst>
  </p:timing>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02"/>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3"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802922999"/>
      </p:ext>
    </p:extLst>
  </p:cSld>
  <p:clrMapOvr>
    <a:masterClrMapping/>
  </p:clrMapOvr>
  <p:timing>
    <p:tnLst>
      <p:par>
        <p:cT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2"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788020241"/>
      </p:ext>
    </p:extLst>
  </p:cSld>
  <p:clrMapOvr>
    <a:masterClrMapping/>
  </p:clrMapOvr>
  <p:timing>
    <p:tnLst>
      <p:par>
        <p:cTn id="1" dur="indefinite" restart="never" nodeType="tmRoot"/>
      </p:par>
    </p:tnLst>
  </p:timing>
</p:sldLayout>
</file>

<file path=ppt/slideLayouts/slideLayout777.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0" indent="0" algn="ctr">
              <a:lnSpc>
                <a:spcPct val="100000"/>
              </a:lnSpc>
              <a:spcBef>
                <a:spcPts val="900"/>
              </a:spcBef>
              <a:spcAft>
                <a:spcPts val="900"/>
              </a:spcAft>
              <a:buFont typeface="Arial" pitchFamily="34" charset="0"/>
              <a:buNone/>
              <a:defRPr sz="2500" b="1">
                <a:solidFill>
                  <a:srgbClr val="005284"/>
                </a:solidFill>
              </a:defRPr>
            </a:lvl1pPr>
            <a:lvl2pPr marL="702000" indent="-342900" algn="ctr">
              <a:lnSpc>
                <a:spcPct val="100000"/>
              </a:lnSpc>
              <a:spcBef>
                <a:spcPts val="900"/>
              </a:spcBef>
              <a:spcAft>
                <a:spcPts val="900"/>
              </a:spcAft>
              <a:buFont typeface="Arial" pitchFamily="34" charset="0"/>
              <a:buChar char="•"/>
              <a:defRPr sz="2500" b="1">
                <a:solidFill>
                  <a:srgbClr val="005284"/>
                </a:solidFill>
              </a:defRPr>
            </a:lvl2pPr>
            <a:lvl3pPr marL="1062000" indent="-342900" algn="ctr">
              <a:lnSpc>
                <a:spcPct val="100000"/>
              </a:lnSpc>
              <a:spcBef>
                <a:spcPts val="900"/>
              </a:spcBef>
              <a:spcAft>
                <a:spcPts val="900"/>
              </a:spcAft>
              <a:buFont typeface="Arial" pitchFamily="34" charset="0"/>
              <a:buChar char="•"/>
              <a:defRPr sz="2500" b="1">
                <a:solidFill>
                  <a:srgbClr val="005284"/>
                </a:solidFill>
              </a:defRPr>
            </a:lvl3pPr>
            <a:lvl4pPr marL="1422000" indent="-342900" algn="ctr">
              <a:lnSpc>
                <a:spcPct val="100000"/>
              </a:lnSpc>
              <a:spcBef>
                <a:spcPts val="900"/>
              </a:spcBef>
              <a:spcAft>
                <a:spcPts val="900"/>
              </a:spcAft>
              <a:buFont typeface="Arial" pitchFamily="34" charset="0"/>
              <a:buChar char="•"/>
              <a:defRPr sz="2500" b="1">
                <a:solidFill>
                  <a:srgbClr val="005284"/>
                </a:solidFill>
              </a:defRPr>
            </a:lvl4pPr>
            <a:lvl5pPr marL="1782000" indent="-342900" algn="ctr">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710257874"/>
      </p:ext>
    </p:extLst>
  </p:cSld>
  <p:clrMapOvr>
    <a:masterClrMapping/>
  </p:clrMapOvr>
  <p:timing>
    <p:tnLst>
      <p:par>
        <p:cTn id="1" dur="indefinite" restart="never" nodeType="tmRoot"/>
      </p:par>
    </p:tnLst>
  </p:timing>
</p:sldLayout>
</file>

<file path=ppt/slideLayouts/slideLayout778.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spTree>
    <p:extLst>
      <p:ext uri="{BB962C8B-B14F-4D97-AF65-F5344CB8AC3E}">
        <p14:creationId xmlns:p14="http://schemas.microsoft.com/office/powerpoint/2010/main" val="3004430029"/>
      </p:ext>
    </p:extLst>
  </p:cSld>
  <p:clrMapOvr>
    <a:masterClrMapping/>
  </p:clrMapOvr>
  <p:timing>
    <p:tnLst>
      <p:par>
        <p:cTn id="1" dur="indefinite" restart="never" nodeType="tmRoot"/>
      </p:par>
    </p:tnLst>
  </p:timing>
</p:sldLayout>
</file>

<file path=ppt/slideLayouts/slideLayout7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7"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13742339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8"/>
          <p:cNvGrpSpPr>
            <a:grpSpLocks/>
          </p:cNvGrpSpPr>
          <p:nvPr/>
        </p:nvGrpSpPr>
        <p:grpSpPr bwMode="auto">
          <a:xfrm>
            <a:off x="5" y="6381750"/>
            <a:ext cx="6799263" cy="482600"/>
            <a:chOff x="-8963" y="6382190"/>
            <a:chExt cx="6799263" cy="482600"/>
          </a:xfrm>
        </p:grpSpPr>
        <p:sp>
          <p:nvSpPr>
            <p:cNvPr id="7"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8"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sp>
        <p:nvSpPr>
          <p:cNvPr id="18" name="Text Placeholder 17"/>
          <p:cNvSpPr>
            <a:spLocks noGrp="1"/>
          </p:cNvSpPr>
          <p:nvPr>
            <p:ph type="body" sz="quarter" idx="10"/>
          </p:nvPr>
        </p:nvSpPr>
        <p:spPr>
          <a:xfrm>
            <a:off x="359999" y="1916832"/>
            <a:ext cx="5400000" cy="3717206"/>
          </a:xfrm>
        </p:spPr>
        <p:txBody>
          <a:bodyPr>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en-US" noProof="0" smtClean="0"/>
              <a:t>Click icon to add picture</a:t>
            </a:r>
            <a:endParaRPr noProof="0"/>
          </a:p>
        </p:txBody>
      </p:sp>
    </p:spTree>
    <p:extLst>
      <p:ext uri="{BB962C8B-B14F-4D97-AF65-F5344CB8AC3E}">
        <p14:creationId xmlns:p14="http://schemas.microsoft.com/office/powerpoint/2010/main" val="1349363900"/>
      </p:ext>
    </p:extLst>
  </p:cSld>
  <p:clrMapOvr>
    <a:masterClrMapping/>
  </p:clrMapOvr>
  <p:hf sldNum="0" hdr="0" ftr="0" dt="0"/>
</p:sldLayout>
</file>

<file path=ppt/slideLayouts/slideLayout7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6"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599467905"/>
      </p:ext>
    </p:extLst>
  </p:cSld>
  <p:clrMapOvr>
    <a:masterClrMapping/>
  </p:clrMapOvr>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9068"/>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pic>
        <p:nvPicPr>
          <p:cNvPr id="8"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86"/>
            <a:ext cx="1746855" cy="325501"/>
          </a:xfrm>
          <a:prstGeom prst="rect">
            <a:avLst/>
          </a:prstGeom>
        </p:spPr>
      </p:pic>
    </p:spTree>
    <p:extLst>
      <p:ext uri="{BB962C8B-B14F-4D97-AF65-F5344CB8AC3E}">
        <p14:creationId xmlns:p14="http://schemas.microsoft.com/office/powerpoint/2010/main" val="1623234212"/>
      </p:ext>
    </p:extLst>
  </p:cSld>
  <p:clrMapOvr>
    <a:masterClrMapping/>
  </p:clrMapOvr>
  <p:timing>
    <p:tnLst>
      <p:par>
        <p:cTn id="1" dur="indefinite" restart="never" nodeType="tmRoot"/>
      </p:par>
    </p:tnLst>
  </p:timing>
</p:sldLayout>
</file>

<file path=ppt/slideLayouts/slideLayout782.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51"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262"/>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033718043"/>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1"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1" y="1044000"/>
            <a:ext cx="8461376" cy="4572000"/>
          </a:xfrm>
        </p:spPr>
        <p:txBody>
          <a:bodyPr/>
          <a:lstStyle>
            <a:lvl1pPr marL="2857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7B011C48-0635-45F6-BE7E-1B6308FC4F7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104680072"/>
      </p:ext>
    </p:extLst>
  </p:cSld>
  <p:clrMapOvr>
    <a:masterClrMapping/>
  </p:clrMapOvr>
  <p:timing>
    <p:tnLst>
      <p:par>
        <p:cTn id="1" dur="indefinite" restart="never" nodeType="tmRoot"/>
      </p:par>
    </p:tnLst>
  </p:timing>
</p:sldLayout>
</file>

<file path=ppt/slideLayouts/slideLayout784.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51"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02"/>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3850251999"/>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1"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1"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2C438538-A070-47E8-B1BD-E8ED370F9891}"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252729466"/>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16C9098E-E75E-4F64-AB91-18A15EE19B90}"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784826450"/>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FDD9E3B1-4E15-4F2A-A5A9-9B3B19F058F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720318928"/>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1"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0C6C2BB7-62EA-4C17-8D5C-84D5F89175C3}"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087235691"/>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64"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fld id="{0FFB50CE-48D4-4B8E-9042-087DC3BBB81F}" type="datetime1">
              <a:rPr lang="sv-SE">
                <a:solidFill>
                  <a:srgbClr val="191919"/>
                </a:solidFill>
              </a:rPr>
              <a:pPr>
                <a:defRPr/>
              </a:pPr>
              <a:t>2016-04-29</a:t>
            </a:fld>
            <a:r>
              <a:rPr lang="en-US">
                <a:solidFill>
                  <a:srgbClr val="191919"/>
                </a:solidFill>
              </a:rPr>
              <a:t>22 February 2011</a:t>
            </a:r>
          </a:p>
        </p:txBody>
      </p:sp>
      <p:sp>
        <p:nvSpPr>
          <p:cNvPr id="11" name="Slide Number Placeholder 6"/>
          <p:cNvSpPr>
            <a:spLocks noGrp="1"/>
          </p:cNvSpPr>
          <p:nvPr>
            <p:ph type="sldNum" sz="quarter" idx="11"/>
          </p:nvPr>
        </p:nvSpPr>
        <p:spPr>
          <a:xfrm>
            <a:off x="6443664" y="6454775"/>
            <a:ext cx="198437" cy="122238"/>
          </a:xfrm>
        </p:spPr>
        <p:txBody>
          <a:bodyPr/>
          <a:lstStyle>
            <a:lvl1pPr>
              <a:defRPr/>
            </a:lvl1pPr>
          </a:lstStyle>
          <a:p>
            <a:pPr>
              <a:defRPr/>
            </a:pPr>
            <a:fld id="{7A11B46C-186E-4AD5-9522-F46FCB52173B}" type="slidenum">
              <a:rPr lang="en-US">
                <a:solidFill>
                  <a:srgbClr val="191919"/>
                </a:solidFill>
              </a:rPr>
              <a:pPr>
                <a:defRPr/>
              </a:pPr>
              <a:t>‹#›</a:t>
            </a:fld>
            <a:endParaRPr lang="en-US">
              <a:solidFill>
                <a:srgbClr val="191919"/>
              </a:solidFill>
            </a:endParaRPr>
          </a:p>
        </p:txBody>
      </p:sp>
      <p:sp>
        <p:nvSpPr>
          <p:cNvPr id="12" name="Footer Placeholder 3"/>
          <p:cNvSpPr>
            <a:spLocks noGrp="1"/>
          </p:cNvSpPr>
          <p:nvPr>
            <p:ph type="ftr" sz="quarter" idx="12"/>
          </p:nvPr>
        </p:nvSpPr>
        <p:spPr>
          <a:xfrm>
            <a:off x="7355177" y="6456365"/>
            <a:ext cx="1447512"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pPr>
              <a:defRPr/>
            </a:pPr>
            <a:r>
              <a:rPr lang="sv-SE">
                <a:solidFill>
                  <a:srgbClr val="191919"/>
                </a:solidFill>
                <a:latin typeface="Arial"/>
                <a:cs typeface="Arial"/>
              </a:rPr>
              <a:t>Strengthening Nordea’s Identity</a:t>
            </a:r>
            <a:endParaRPr lang="en-US">
              <a:solidFill>
                <a:srgbClr val="191919"/>
              </a:solidFill>
              <a:latin typeface="Arial"/>
              <a:cs typeface="Arial"/>
            </a:endParaRPr>
          </a:p>
        </p:txBody>
      </p:sp>
    </p:spTree>
    <p:extLst>
      <p:ext uri="{BB962C8B-B14F-4D97-AF65-F5344CB8AC3E}">
        <p14:creationId xmlns:p14="http://schemas.microsoft.com/office/powerpoint/2010/main" val="3510356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4" name="Slide Number Placeholder 4"/>
          <p:cNvSpPr>
            <a:spLocks noGrp="1"/>
          </p:cNvSpPr>
          <p:nvPr>
            <p:ph type="sldNum" sz="quarter" idx="13"/>
          </p:nvPr>
        </p:nvSpPr>
        <p:spPr>
          <a:xfrm>
            <a:off x="8547100" y="6451600"/>
            <a:ext cx="198438" cy="1477328"/>
          </a:xfrm>
        </p:spPr>
        <p:txBody>
          <a:bodyPr/>
          <a:lstStyle>
            <a:lvl1pPr>
              <a:defRPr/>
            </a:lvl1pPr>
          </a:lstStyle>
          <a:p>
            <a:fld id="{523A5EB8-B282-4B03-8686-D91E26EE09AF}" type="slidenum">
              <a:rPr lang="en-GB" altLang="en-US">
                <a:solidFill>
                  <a:srgbClr val="005284"/>
                </a:solidFill>
              </a:rPr>
              <a:pPr/>
              <a:t>‹#›</a:t>
            </a:fld>
            <a:r>
              <a:rPr lang="en-GB" altLang="en-US">
                <a:solidFill>
                  <a:srgbClr val="005284"/>
                </a:solidFill>
              </a:rPr>
              <a:t> • </a:t>
            </a:r>
          </a:p>
        </p:txBody>
      </p:sp>
      <p:sp>
        <p:nvSpPr>
          <p:cNvPr id="5"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2460317062"/>
      </p:ext>
    </p:extLst>
  </p:cSld>
  <p:clrMapOvr>
    <a:masterClrMapping/>
  </p:clrMapOvr>
  <p:hf hdr="0" ftr="0"/>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8EA8C2D8-D24D-48AA-838C-86F7FAFE3EE4}"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922435105"/>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0D2F96C7-0925-4B63-8170-C201FC304A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91864389"/>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4922318F-E344-4760-A77C-38B632B734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634334900"/>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6E0EABA2-EB9F-479E-93BC-AF791A8E3DAF}"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36111241"/>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186"/>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BD85E870-88AB-461F-B984-3C7F3EACED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930716420"/>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26"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DA06421A-E265-428A-9007-2CDFB70FED8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38946149"/>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60001"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2094989230"/>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1139949672"/>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1"/>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703976750"/>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pPr>
              <a:defRPr/>
            </a:pPr>
            <a:fld id="{F46569EB-A071-44E1-8F70-7FCC43133B7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06665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pPr/>
              <a:t>‹#›</a:t>
            </a:fld>
            <a:endParaRPr lang="en-US" dirty="0"/>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p>
        </p:txBody>
      </p:sp>
    </p:spTree>
    <p:extLst>
      <p:ext uri="{BB962C8B-B14F-4D97-AF65-F5344CB8AC3E}">
        <p14:creationId xmlns:p14="http://schemas.microsoft.com/office/powerpoint/2010/main" val="23873231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3" name="Slide Number Placeholder 4"/>
          <p:cNvSpPr>
            <a:spLocks noGrp="1"/>
          </p:cNvSpPr>
          <p:nvPr>
            <p:ph type="sldNum" sz="quarter" idx="13"/>
          </p:nvPr>
        </p:nvSpPr>
        <p:spPr>
          <a:xfrm>
            <a:off x="8547100" y="6451600"/>
            <a:ext cx="198438" cy="1477328"/>
          </a:xfrm>
        </p:spPr>
        <p:txBody>
          <a:bodyPr/>
          <a:lstStyle>
            <a:lvl1pPr>
              <a:defRPr/>
            </a:lvl1pPr>
          </a:lstStyle>
          <a:p>
            <a:fld id="{22110DCB-94AA-4592-B5EB-61C5671A7CF0}" type="slidenum">
              <a:rPr lang="en-GB" altLang="en-US">
                <a:solidFill>
                  <a:srgbClr val="005284"/>
                </a:solidFill>
              </a:rPr>
              <a:pPr/>
              <a:t>‹#›</a:t>
            </a:fld>
            <a:r>
              <a:rPr lang="en-GB" altLang="en-US">
                <a:solidFill>
                  <a:srgbClr val="005284"/>
                </a:solidFill>
              </a:rPr>
              <a:t> • </a:t>
            </a:r>
          </a:p>
        </p:txBody>
      </p:sp>
      <p:sp>
        <p:nvSpPr>
          <p:cNvPr id="4"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2106108634"/>
      </p:ext>
    </p:extLst>
  </p:cSld>
  <p:clrMapOvr>
    <a:masterClrMapping/>
  </p:clrMapOvr>
  <p:hf hdr="0" ftr="0"/>
</p:sldLayout>
</file>

<file path=ppt/slideLayouts/slideLayout80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pPr>
              <a:defRPr/>
            </a:pPr>
            <a:fld id="{7D573480-8650-47A3-B5B6-0B7C9A0995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74821445"/>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39"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8952"/>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3630073119"/>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4"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4"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pPr>
              <a:defRPr/>
            </a:pPr>
            <a:fld id="{41609B46-B249-44AD-AABE-62DFCF2E220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717505417"/>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988603682"/>
      </p:ext>
    </p:extLst>
  </p:cSld>
  <p:clrMapOvr>
    <a:masterClrMapping/>
  </p:clrMapOvr>
  <p:timing>
    <p:tnLst>
      <p:par>
        <p:cTn id="1" dur="indefinite" restart="never" nodeType="tmRoot"/>
      </p:par>
    </p:tnLst>
  </p:timing>
  <p:hf sldNum="0" hdr="0" ftr="0" dt="0"/>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4155620723"/>
      </p:ext>
    </p:extLst>
  </p:cSld>
  <p:clrMapOvr>
    <a:masterClrMapping/>
  </p:clrMapOvr>
  <p:timing>
    <p:tnLst>
      <p:par>
        <p:cTn id="1" dur="indefinite" restart="never" nodeType="tmRoot"/>
      </p:par>
    </p:tnLst>
  </p:timing>
  <p:hf hdr="0" ftr="0"/>
</p:sldLayout>
</file>

<file path=ppt/slideLayouts/slideLayout80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2537087648"/>
      </p:ext>
    </p:extLst>
  </p:cSld>
  <p:clrMapOvr>
    <a:masterClrMapping/>
  </p:clrMapOvr>
  <p:timing>
    <p:tnLst>
      <p:par>
        <p:cTn id="1" dur="indefinite" restart="never" nodeType="tmRoot"/>
      </p:par>
    </p:tnLst>
  </p:timing>
  <p:hf sldNum="0" hdr="0" ftr="0" dt="0"/>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6" name="Footer Placeholder 5"/>
          <p:cNvSpPr>
            <a:spLocks noGrp="1"/>
          </p:cNvSpPr>
          <p:nvPr>
            <p:ph type="ftr" sz="quarter" idx="16"/>
          </p:nvPr>
        </p:nvSpPr>
        <p:spPr/>
        <p:txBody>
          <a:bodyPr/>
          <a:lstStyle/>
          <a:p>
            <a:r>
              <a:rPr lang="en-GB" smtClean="0">
                <a:solidFill>
                  <a:prstClr val="black"/>
                </a:solidFill>
              </a:rPr>
              <a:t> </a:t>
            </a:r>
            <a:endParaRPr lang="en-GB">
              <a:solidFill>
                <a:prstClr val="black"/>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3816908190"/>
      </p:ext>
    </p:extLst>
  </p:cSld>
  <p:clrMapOvr>
    <a:masterClrMapping/>
  </p:clrMapOvr>
  <p:timing>
    <p:tnLst>
      <p:par>
        <p:cTn id="1" dur="indefinite" restart="never" nodeType="tmRoot"/>
      </p:par>
    </p:tnLst>
  </p:timing>
  <p:hf hdr="0" ftr="0"/>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671457699"/>
      </p:ext>
    </p:extLst>
  </p:cSld>
  <p:clrMapOvr>
    <a:masterClrMapping/>
  </p:clrMapOvr>
  <p:timing>
    <p:tnLst>
      <p:par>
        <p:cTn id="1" dur="indefinite" restart="never" nodeType="tmRoot"/>
      </p:par>
    </p:tnLst>
  </p:timing>
  <p:hf hdr="0" ftr="0"/>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928845581"/>
      </p:ext>
    </p:extLst>
  </p:cSld>
  <p:clrMapOvr>
    <a:masterClrMapping/>
  </p:clrMapOvr>
  <p:timing>
    <p:tnLst>
      <p:par>
        <p:cTn id="1" dur="indefinite" restart="never" nodeType="tmRoot"/>
      </p:par>
    </p:tnLst>
  </p:timing>
  <p:hf hdr="0" ftr="0"/>
</p:sldLayout>
</file>

<file path=ppt/slideLayouts/slideLayout8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05696651"/>
      </p:ext>
    </p:extLst>
  </p:cSld>
  <p:clrMapOvr>
    <a:masterClrMapping/>
  </p:clrMapOvr>
  <p:timing>
    <p:tnLst>
      <p:par>
        <p:cTn id="1" dur="indefinite" restart="never" nodeType="tmRoot"/>
      </p:par>
    </p:tnLst>
  </p:timing>
  <p:hf hdr="0" ft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02"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 8"/>
          <p:cNvGrpSpPr>
            <a:grpSpLocks/>
          </p:cNvGrpSpPr>
          <p:nvPr/>
        </p:nvGrpSpPr>
        <p:grpSpPr bwMode="auto">
          <a:xfrm>
            <a:off x="5" y="6381750"/>
            <a:ext cx="6799263" cy="482600"/>
            <a:chOff x="-8963" y="6382190"/>
            <a:chExt cx="6799263" cy="482600"/>
          </a:xfrm>
        </p:grpSpPr>
        <p:sp>
          <p:nvSpPr>
            <p:cNvPr id="6"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7"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pic>
        <p:nvPicPr>
          <p:cNvPr id="8" name="NORDEALOGO" descr="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6965953" y="6318250"/>
            <a:ext cx="17462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9078"/>
            <a:ext cx="4320480" cy="495055"/>
          </a:xfrm>
        </p:spPr>
        <p:txBody>
          <a:bodyPr>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761820606"/>
      </p:ext>
    </p:extLst>
  </p:cSld>
  <p:clrMapOvr>
    <a:masterClrMapping/>
  </p:clrMapOvr>
  <p:hf sldNum="0" hdr="0" ftr="0" dt="0"/>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10" name="Footer Placeholder 9"/>
          <p:cNvSpPr>
            <a:spLocks noGrp="1"/>
          </p:cNvSpPr>
          <p:nvPr>
            <p:ph type="ftr" sz="quarter" idx="11"/>
          </p:nvPr>
        </p:nvSpPr>
        <p:spPr/>
        <p:txBody>
          <a:body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1386755399"/>
      </p:ext>
    </p:extLst>
  </p:cSld>
  <p:clrMapOvr>
    <a:masterClrMapping/>
  </p:clrMapOvr>
  <p:timing>
    <p:tnLst>
      <p:par>
        <p:cTn id="1" dur="indefinite" restart="never" nodeType="tmRoot"/>
      </p:par>
    </p:tnLst>
  </p:timing>
  <p:hf hdr="0" ftr="0"/>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10" name="Footer Placeholder 9"/>
          <p:cNvSpPr>
            <a:spLocks noGrp="1"/>
          </p:cNvSpPr>
          <p:nvPr>
            <p:ph type="ftr" sz="quarter" idx="11"/>
          </p:nvPr>
        </p:nvSpPr>
        <p:spPr/>
        <p:txBody>
          <a:body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294293500"/>
      </p:ext>
    </p:extLst>
  </p:cSld>
  <p:clrMapOvr>
    <a:masterClrMapping/>
  </p:clrMapOvr>
  <p:hf hdr="0" ftr="0"/>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11" name="Footer Placeholder 10"/>
          <p:cNvSpPr>
            <a:spLocks noGrp="1"/>
          </p:cNvSpPr>
          <p:nvPr>
            <p:ph type="ftr" sz="quarter" idx="11"/>
          </p:nvPr>
        </p:nvSpPr>
        <p:spPr/>
        <p:txBody>
          <a:body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4173360562"/>
      </p:ext>
    </p:extLst>
  </p:cSld>
  <p:clrMapOvr>
    <a:masterClrMapping/>
  </p:clrMapOvr>
  <p:timing>
    <p:tnLst>
      <p:par>
        <p:cTn id="1" dur="indefinite" restart="never" nodeType="tmRoot"/>
      </p:par>
    </p:tnLst>
  </p:timing>
  <p:hf hdr="0" ftr="0"/>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11" name="Footer Placeholder 10"/>
          <p:cNvSpPr>
            <a:spLocks noGrp="1"/>
          </p:cNvSpPr>
          <p:nvPr>
            <p:ph type="ftr" sz="quarter" idx="11"/>
          </p:nvPr>
        </p:nvSpPr>
        <p:spPr/>
        <p:txBody>
          <a:body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764443149"/>
      </p:ext>
    </p:extLst>
  </p:cSld>
  <p:clrMapOvr>
    <a:masterClrMapping/>
  </p:clrMapOvr>
  <p:timing>
    <p:tnLst>
      <p:par>
        <p:cTn id="1" dur="indefinite" restart="never" nodeType="tmRoot"/>
      </p:par>
    </p:tnLst>
  </p:timing>
  <p:hf hdr="0" ftr="0"/>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56948173"/>
      </p:ext>
    </p:extLst>
  </p:cSld>
  <p:clrMapOvr>
    <a:masterClrMapping/>
  </p:clrMapOvr>
  <p:timing>
    <p:tnLst>
      <p:par>
        <p:cTn id="1" dur="indefinite" restart="never" nodeType="tmRoot"/>
      </p:par>
    </p:tnLst>
  </p:timing>
  <p:hf hdr="0" ftr="0"/>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4174542357"/>
      </p:ext>
    </p:extLst>
  </p:cSld>
  <p:clrMapOvr>
    <a:masterClrMapping/>
  </p:clrMapOvr>
  <p:timing>
    <p:tnLst>
      <p:par>
        <p:cTn id="1" dur="indefinite" restart="never" nodeType="tmRoot"/>
      </p:par>
    </p:tnLst>
  </p:timing>
  <p:hf hdr="0" ftr="0"/>
</p:sldLayout>
</file>

<file path=ppt/slideLayouts/slideLayout81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040872598"/>
      </p:ext>
    </p:extLst>
  </p:cSld>
  <p:clrMapOvr>
    <a:masterClrMapping/>
  </p:clrMapOvr>
  <p:timing>
    <p:tnLst>
      <p:par>
        <p:cTn id="1" dur="indefinite" restart="never" nodeType="tmRoot"/>
      </p:par>
    </p:tnLst>
  </p:timing>
  <p:hf sldNum="0" hdr="0" ftr="0" dt="0"/>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43865924"/>
      </p:ext>
    </p:extLst>
  </p:cSld>
  <p:clrMapOvr>
    <a:masterClrMapping/>
  </p:clrMapOvr>
  <p:timing>
    <p:tnLst>
      <p:par>
        <p:cTn id="1" dur="indefinite" restart="never" nodeType="tmRoot"/>
      </p:par>
    </p:tnLst>
  </p:timing>
  <p:hf sldNum="0" hdr="0" ftr="0" dt="0"/>
</p:sldLayout>
</file>

<file path=ppt/slideLayouts/slideLayout8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897778348"/>
      </p:ext>
    </p:extLst>
  </p:cSld>
  <p:clrMapOvr>
    <a:masterClrMapping/>
  </p:clrMapOvr>
  <p:timing>
    <p:tnLst>
      <p:par>
        <p:cTn id="1" dur="indefinite" restart="never" nodeType="tmRoot"/>
      </p:par>
    </p:tnLst>
  </p:timing>
  <p:hf hdr="0" ftr="0"/>
</p:sldLayout>
</file>

<file path=ppt/slideLayouts/slideLayout8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059785257"/>
      </p:ext>
    </p:extLst>
  </p:cSld>
  <p:clrMapOvr>
    <a:masterClrMapping/>
  </p:clrMapOvr>
  <p:timing>
    <p:tnLst>
      <p:par>
        <p:cTn id="1" dur="indefinite" restart="never" nodeType="tmRoot"/>
      </p:par>
    </p:tnLst>
  </p:timing>
  <p:hf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60369" y="233363"/>
            <a:ext cx="8461375" cy="585787"/>
          </a:xfrm>
        </p:spPr>
        <p:txBody>
          <a:bodyPr/>
          <a:lstStyle/>
          <a:p>
            <a:r>
              <a:rPr lang="sv-SE" smtClean="0"/>
              <a:t>Klicka här för att ändra format</a:t>
            </a:r>
            <a:endParaRPr lang="en-GB"/>
          </a:p>
        </p:txBody>
      </p:sp>
      <p:sp>
        <p:nvSpPr>
          <p:cNvPr id="3" name="Platshållare för text 2"/>
          <p:cNvSpPr>
            <a:spLocks noGrp="1"/>
          </p:cNvSpPr>
          <p:nvPr>
            <p:ph type="body" sz="half" idx="1"/>
          </p:nvPr>
        </p:nvSpPr>
        <p:spPr>
          <a:xfrm>
            <a:off x="360364" y="1044575"/>
            <a:ext cx="4154487" cy="46164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innehåll 3"/>
          <p:cNvSpPr>
            <a:spLocks noGrp="1"/>
          </p:cNvSpPr>
          <p:nvPr>
            <p:ph sz="half" idx="2"/>
          </p:nvPr>
        </p:nvSpPr>
        <p:spPr>
          <a:xfrm>
            <a:off x="4667254" y="1044575"/>
            <a:ext cx="4154488" cy="46164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3"/>
          </p:nvPr>
        </p:nvSpPr>
        <p:spPr>
          <a:xfrm>
            <a:off x="8547100" y="6451600"/>
            <a:ext cx="198438" cy="1477328"/>
          </a:xfrm>
        </p:spPr>
        <p:txBody>
          <a:bodyPr/>
          <a:lstStyle>
            <a:lvl1pPr>
              <a:defRPr/>
            </a:lvl1pPr>
          </a:lstStyle>
          <a:p>
            <a:fld id="{BD74165E-F9F6-436E-8612-A68FF3599278}" type="slidenum">
              <a:rPr lang="en-GB" altLang="en-US">
                <a:solidFill>
                  <a:srgbClr val="005284"/>
                </a:solidFill>
              </a:rPr>
              <a:pPr/>
              <a:t>‹#›</a:t>
            </a:fld>
            <a:r>
              <a:rPr lang="en-GB" altLang="en-US">
                <a:solidFill>
                  <a:srgbClr val="005284"/>
                </a:solidFill>
              </a:rPr>
              <a:t> • </a:t>
            </a:r>
          </a:p>
        </p:txBody>
      </p:sp>
      <p:sp>
        <p:nvSpPr>
          <p:cNvPr id="7"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663328064"/>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4255685311"/>
      </p:ext>
    </p:extLst>
  </p:cSld>
  <p:clrMapOvr>
    <a:masterClrMapping/>
  </p:clrMapOvr>
  <p:timing>
    <p:tnLst>
      <p:par>
        <p:cTn id="1" dur="indefinite" restart="never" nodeType="tmRoot"/>
      </p:par>
    </p:tnLst>
  </p:timing>
  <p:hf sldNum="0" hdr="0" ftr="0" dt="0"/>
</p:sldLayout>
</file>

<file path=ppt/slideLayouts/slideLayout82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78"/>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8"/>
            <a:ext cx="1746855" cy="325501"/>
          </a:xfrm>
          <a:prstGeom prst="rect">
            <a:avLst/>
          </a:prstGeom>
        </p:spPr>
      </p:pic>
    </p:spTree>
    <p:extLst>
      <p:ext uri="{BB962C8B-B14F-4D97-AF65-F5344CB8AC3E}">
        <p14:creationId xmlns:p14="http://schemas.microsoft.com/office/powerpoint/2010/main" val="4249765702"/>
      </p:ext>
    </p:extLst>
  </p:cSld>
  <p:clrMapOvr>
    <a:masterClrMapping/>
  </p:clrMapOvr>
  <p:timing>
    <p:tnLst>
      <p:par>
        <p:cTn id="1" dur="indefinite" restart="never" nodeType="tmRoot"/>
      </p:par>
    </p:tnLst>
  </p:timing>
  <p:hf sldNum="0" hdr="0" ftr="0" dt="0"/>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677182482"/>
      </p:ext>
    </p:extLst>
  </p:cSld>
  <p:clrMapOvr>
    <a:masterClrMapping/>
  </p:clrMapOvr>
  <p:timing>
    <p:tnLst>
      <p:par>
        <p:cTn id="1" dur="indefinite" restart="never" nodeType="tmRoot"/>
      </p:par>
    </p:tnLst>
  </p:timing>
  <p:hf sldNum="0" hdr="0" ftr="0" dt="0"/>
</p:sldLayout>
</file>

<file path=ppt/slideLayouts/slideLayout82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18"/>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8"/>
            <a:ext cx="1746855" cy="325501"/>
          </a:xfrm>
          <a:prstGeom prst="rect">
            <a:avLst/>
          </a:prstGeom>
        </p:spPr>
      </p:pic>
    </p:spTree>
    <p:extLst>
      <p:ext uri="{BB962C8B-B14F-4D97-AF65-F5344CB8AC3E}">
        <p14:creationId xmlns:p14="http://schemas.microsoft.com/office/powerpoint/2010/main" val="2906095795"/>
      </p:ext>
    </p:extLst>
  </p:cSld>
  <p:clrMapOvr>
    <a:masterClrMapping/>
  </p:clrMapOvr>
  <p:timing>
    <p:tnLst>
      <p:par>
        <p:cTn id="1" dur="indefinite" restart="never" nodeType="tmRoot"/>
      </p:par>
    </p:tnLst>
  </p:timing>
  <p:hf sldNum="0" hdr="0" ftr="0" dt="0"/>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r>
              <a:rPr lang="en-GB"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604136493"/>
      </p:ext>
    </p:extLst>
  </p:cSld>
  <p:clrMapOvr>
    <a:masterClrMapping/>
  </p:clrMapOvr>
  <p:timing>
    <p:tnLst>
      <p:par>
        <p:cTn id="1" dur="indefinite" restart="never" nodeType="tmRoot"/>
      </p:par>
    </p:tnLst>
  </p:timing>
  <p:hf sldNum="0" hdr="0" ftr="0" dt="0"/>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068146337"/>
      </p:ext>
    </p:extLst>
  </p:cSld>
  <p:clrMapOvr>
    <a:masterClrMapping/>
  </p:clrMapOvr>
  <p:timing>
    <p:tnLst>
      <p:par>
        <p:cTn id="1" dur="indefinite" restart="never" nodeType="tmRoot"/>
      </p:par>
    </p:tnLst>
  </p:timing>
  <p:hf sldNum="0" hdr="0" ftr="0" dt="0"/>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913704070"/>
      </p:ext>
    </p:extLst>
  </p:cSld>
  <p:clrMapOvr>
    <a:masterClrMapping/>
  </p:clrMapOvr>
  <p:timing>
    <p:tnLst>
      <p:par>
        <p:cTn id="1" dur="indefinite" restart="never" nodeType="tmRoot"/>
      </p:par>
    </p:tnLst>
  </p:timing>
  <p:hf sldNum="0" hdr="0" ftr="0" dt="0"/>
</p:sldLayout>
</file>

<file path=ppt/slideLayouts/slideLayout8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77201007"/>
      </p:ext>
    </p:extLst>
  </p:cSld>
  <p:clrMapOvr>
    <a:masterClrMapping/>
  </p:clrMapOvr>
  <p:timing>
    <p:tnLst>
      <p:par>
        <p:cTn id="1" dur="indefinite" restart="never" nodeType="tmRoot"/>
      </p:par>
    </p:tnLst>
  </p:timing>
  <p:hf sldNum="0" hdr="0" ftr="0" dt="0"/>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630450613"/>
      </p:ext>
    </p:extLst>
  </p:cSld>
  <p:clrMapOvr>
    <a:masterClrMapping/>
  </p:clrMapOvr>
  <p:timing>
    <p:tnLst>
      <p:par>
        <p:cTn id="1" dur="indefinite" restart="never" nodeType="tmRoot"/>
      </p:par>
    </p:tnLst>
  </p:timing>
  <p:hf sldNum="0" hdr="0" ftr="0" dt="0"/>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690083461"/>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88"/>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78"/>
            <a:ext cx="1746855" cy="325501"/>
          </a:xfrm>
          <a:prstGeom prst="rect">
            <a:avLst/>
          </a:prstGeom>
        </p:spPr>
      </p:pic>
    </p:spTree>
    <p:extLst>
      <p:ext uri="{BB962C8B-B14F-4D97-AF65-F5344CB8AC3E}">
        <p14:creationId xmlns:p14="http://schemas.microsoft.com/office/powerpoint/2010/main" val="1780927931"/>
      </p:ext>
    </p:extLst>
  </p:cSld>
  <p:clrMapOvr>
    <a:masterClrMapping/>
  </p:clrMapOvr>
  <p:timing>
    <p:tnLst>
      <p:par>
        <p:cTn id="1" dur="indefinite" restart="never" nodeType="tmRoot"/>
      </p:par>
    </p:tnLst>
  </p:timing>
  <p:hf sldNum="0" hdr="0" ftr="0" dt="0"/>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593049399"/>
      </p:ext>
    </p:extLst>
  </p:cSld>
  <p:clrMapOvr>
    <a:masterClrMapping/>
  </p:clrMapOvr>
  <p:timing>
    <p:tnLst>
      <p:par>
        <p:cTn id="1" dur="indefinite" restart="never" nodeType="tmRoot"/>
      </p:par>
    </p:tnLst>
  </p:timing>
  <p:hf sldNum="0" hdr="0" ftr="0" dt="0"/>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18948696"/>
      </p:ext>
    </p:extLst>
  </p:cSld>
  <p:clrMapOvr>
    <a:masterClrMapping/>
  </p:clrMapOvr>
  <p:timing>
    <p:tnLst>
      <p:par>
        <p:cTn id="1" dur="indefinite" restart="never" nodeType="tmRoot"/>
      </p:par>
    </p:tnLst>
  </p:timing>
  <p:hf sldNum="0" hdr="0" ftr="0" dt="0"/>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02"/>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734032408"/>
      </p:ext>
    </p:extLst>
  </p:cSld>
  <p:clrMapOvr>
    <a:masterClrMapping/>
  </p:clrMapOvr>
  <p:timing>
    <p:tnLst>
      <p:par>
        <p:cTn id="1" dur="indefinite" restart="never" nodeType="tmRoot"/>
      </p:par>
    </p:tnLst>
  </p:timing>
  <p:hf sldNum="0" hdr="0" ftr="0" dt="0"/>
</p:sldLayout>
</file>

<file path=ppt/slideLayouts/slideLayout83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93393659"/>
      </p:ext>
    </p:extLst>
  </p:cSld>
  <p:clrMapOvr>
    <a:masterClrMapping/>
  </p:clrMapOvr>
  <p:timing>
    <p:tnLst>
      <p:par>
        <p:cTn id="1" dur="indefinite" restart="never" nodeType="tmRoot"/>
      </p:par>
    </p:tnLst>
  </p:timing>
  <p:hf sldNum="0" hdr="0" ftr="0" dt="0"/>
</p:sldLayout>
</file>

<file path=ppt/slideLayouts/slideLayout83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44997611"/>
      </p:ext>
    </p:extLst>
  </p:cSld>
  <p:clrMapOvr>
    <a:masterClrMapping/>
  </p:clrMapOvr>
  <p:timing>
    <p:tnLst>
      <p:par>
        <p:cTn id="1" dur="indefinite" restart="never" nodeType="tmRoot"/>
      </p:par>
    </p:tnLst>
  </p:timing>
  <p:hf sldNum="0" hdr="0" ftr="0" dt="0"/>
</p:sldLayout>
</file>

<file path=ppt/slideLayouts/slideLayout83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708448728"/>
      </p:ext>
    </p:extLst>
  </p:cSld>
  <p:clrMapOvr>
    <a:masterClrMapping/>
  </p:clrMapOvr>
  <p:timing>
    <p:tnLst>
      <p:par>
        <p:cTn id="1" dur="indefinite" restart="never" nodeType="tmRoot"/>
      </p:par>
    </p:tnLst>
  </p:timing>
  <p:hf sldNum="0" hdr="0" ftr="0" dt="0"/>
</p:sldLayout>
</file>

<file path=ppt/slideLayouts/slideLayout8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273690347"/>
      </p:ext>
    </p:extLst>
  </p:cSld>
  <p:clrMapOvr>
    <a:masterClrMapping/>
  </p:clrMapOvr>
  <p:timing>
    <p:tnLst>
      <p:par>
        <p:cTn id="1" dur="indefinite" restart="never" nodeType="tmRoot"/>
      </p:par>
    </p:tnLst>
  </p:timing>
  <p:hf sldNum="0" hdr="0" ftr="0" dt="0"/>
</p:sldLayout>
</file>

<file path=ppt/slideLayouts/slideLayout8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191049805"/>
      </p:ext>
    </p:extLst>
  </p:cSld>
  <p:clrMapOvr>
    <a:masterClrMapping/>
  </p:clrMapOvr>
  <p:timing>
    <p:tnLst>
      <p:par>
        <p:cTn id="1" dur="indefinite" restart="never" nodeType="tmRoot"/>
      </p:par>
    </p:tnLst>
  </p:timing>
  <p:hf sldNum="0" hdr="0" ftr="0" dt="0"/>
</p:sldLayout>
</file>

<file path=ppt/slideLayouts/slideLayout83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68"/>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8"/>
            <a:ext cx="1746855" cy="325501"/>
          </a:xfrm>
          <a:prstGeom prst="rect">
            <a:avLst/>
          </a:prstGeom>
        </p:spPr>
      </p:pic>
    </p:spTree>
    <p:extLst>
      <p:ext uri="{BB962C8B-B14F-4D97-AF65-F5344CB8AC3E}">
        <p14:creationId xmlns:p14="http://schemas.microsoft.com/office/powerpoint/2010/main" val="4191187931"/>
      </p:ext>
    </p:extLst>
  </p:cSld>
  <p:clrMapOvr>
    <a:masterClrMapping/>
  </p:clrMapOvr>
  <p:timing>
    <p:tnLst>
      <p:par>
        <p:cTn id="1" dur="indefinite" restart="never" nodeType="tmRoot"/>
      </p:par>
    </p:tnLst>
  </p:timing>
  <p:hf sldNum="0" hdr="0" ftr="0" dt="0"/>
</p:sldLayout>
</file>

<file path=ppt/slideLayouts/slideLayout83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0"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12304660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657121571"/>
      </p:ext>
    </p:extLst>
  </p:cSld>
  <p:clrMapOvr>
    <a:masterClrMapping/>
  </p:clrMapOvr>
  <p:timing>
    <p:tnLst>
      <p:par>
        <p:cTn id="1" dur="indefinite" restart="never" nodeType="tmRoot"/>
      </p:par>
    </p:tnLst>
  </p:timing>
  <p:hf sldNum="0" hdr="0" ftr="0" dt="0"/>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83437315"/>
      </p:ext>
    </p:extLst>
  </p:cSld>
  <p:clrMapOvr>
    <a:masterClrMapping/>
  </p:clrMapOvr>
  <p:timing>
    <p:tnLst>
      <p:par>
        <p:cTn id="1" dur="indefinite" restart="never" nodeType="tmRoot"/>
      </p:par>
    </p:tnLst>
  </p:timing>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0"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4125884658"/>
      </p:ext>
    </p:extLst>
  </p:cSld>
  <p:clrMapOvr>
    <a:masterClrMapping/>
  </p:clrMapOvr>
  <p:timing>
    <p:tnLst>
      <p:par>
        <p:cTn id="1" dur="indefinite" restart="never" nodeType="tmRoot"/>
      </p:par>
    </p:tnLst>
  </p:timing>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r>
              <a:rPr lang="en-US"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812375363"/>
      </p:ext>
    </p:extLst>
  </p:cSld>
  <p:clrMapOvr>
    <a:masterClrMapping/>
  </p:clrMapOvr>
  <p:timing>
    <p:tnLst>
      <p:par>
        <p:cTn id="1" dur="indefinite" restart="never" nodeType="tmRoot"/>
      </p:par>
    </p:tnLst>
  </p:timing>
</p:sldLayout>
</file>

<file path=ppt/slideLayouts/slideLayout84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38119824"/>
      </p:ext>
    </p:extLst>
  </p:cSld>
  <p:clrMapOvr>
    <a:masterClrMapping/>
  </p:clrMapOvr>
  <p:timing>
    <p:tnLst>
      <p:par>
        <p:cTn id="1" dur="indefinite" restart="never" nodeType="tmRoot"/>
      </p:par>
    </p:tnLst>
  </p:timing>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559690028"/>
      </p:ext>
    </p:extLst>
  </p:cSld>
  <p:clrMapOvr>
    <a:masterClrMapping/>
  </p:clrMapOvr>
  <p:timing>
    <p:tnLst>
      <p:par>
        <p:cTn id="1" dur="indefinite" restart="never" nodeType="tmRoot"/>
      </p:par>
    </p:tnLst>
  </p:timing>
</p:sldLayout>
</file>

<file path=ppt/slideLayouts/slideLayout8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09523560"/>
      </p:ext>
    </p:extLst>
  </p:cSld>
  <p:clrMapOvr>
    <a:masterClrMapping/>
  </p:clrMapOvr>
  <p:timing>
    <p:tnLst>
      <p:par>
        <p:cTn id="1" dur="indefinite" restart="never" nodeType="tmRoot"/>
      </p:par>
    </p:tnLst>
  </p:timing>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719340512"/>
      </p:ext>
    </p:extLst>
  </p:cSld>
  <p:clrMapOvr>
    <a:masterClrMapping/>
  </p:clrMapOvr>
  <p:timing>
    <p:tnLst>
      <p:par>
        <p:cTn id="1" dur="indefinite" restart="never" nodeType="tmRoot"/>
      </p:par>
    </p:tnLst>
  </p:timing>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268599495"/>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098989099"/>
      </p:ext>
    </p:extLst>
  </p:cSld>
  <p:clrMapOvr>
    <a:masterClrMapping/>
  </p:clrMapOvr>
  <p:timing>
    <p:tnLst>
      <p:par>
        <p:cTn id="1" dur="indefinite" restart="never" nodeType="tmRoot"/>
      </p:par>
    </p:tnLst>
  </p:timing>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2315984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28"/>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78"/>
            <a:ext cx="1746855" cy="325501"/>
          </a:xfrm>
          <a:prstGeom prst="rect">
            <a:avLst/>
          </a:prstGeom>
        </p:spPr>
      </p:pic>
    </p:spTree>
    <p:extLst>
      <p:ext uri="{BB962C8B-B14F-4D97-AF65-F5344CB8AC3E}">
        <p14:creationId xmlns:p14="http://schemas.microsoft.com/office/powerpoint/2010/main" val="3756225625"/>
      </p:ext>
    </p:extLst>
  </p:cSld>
  <p:clrMapOvr>
    <a:masterClrMapping/>
  </p:clrMapOvr>
  <p:timing>
    <p:tnLst>
      <p:par>
        <p:cTn id="1" dur="indefinite" restart="never" nodeType="tmRoot"/>
      </p:par>
    </p:tnLst>
  </p:timing>
  <p:hf sldNum="0" hdr="0" ftr="0" dt="0"/>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842388292"/>
      </p:ext>
    </p:extLst>
  </p:cSld>
  <p:clrMapOvr>
    <a:masterClrMapping/>
  </p:clrMapOvr>
  <p:timing>
    <p:tnLst>
      <p:par>
        <p:cTn id="1" dur="indefinite" restart="never" nodeType="tmRoot"/>
      </p:par>
    </p:tnLst>
  </p:timing>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515908853"/>
      </p:ext>
    </p:extLst>
  </p:cSld>
  <p:clrMapOvr>
    <a:masterClrMapping/>
  </p:clrMapOvr>
  <p:timing>
    <p:tnLst>
      <p:par>
        <p:cTn id="1" dur="indefinite" restart="never" nodeType="tmRoot"/>
      </p:par>
    </p:tnLst>
  </p:timing>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0"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167615991"/>
      </p:ext>
    </p:extLst>
  </p:cSld>
  <p:clrMapOvr>
    <a:masterClrMapping/>
  </p:clrMapOvr>
  <p:timing>
    <p:tnLst>
      <p:par>
        <p:cTn id="1" dur="indefinite" restart="never" nodeType="tmRoot"/>
      </p:par>
    </p:tnLst>
  </p:timing>
</p:sldLayout>
</file>

<file path=ppt/slideLayouts/slideLayout85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0"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988426510"/>
      </p:ext>
    </p:extLst>
  </p:cSld>
  <p:clrMapOvr>
    <a:masterClrMapping/>
  </p:clrMapOvr>
  <p:timing>
    <p:tnLst>
      <p:par>
        <p:cTn id="1" dur="indefinite" restart="never" nodeType="tmRoot"/>
      </p:par>
    </p:tnLst>
  </p:timing>
</p:sldLayout>
</file>

<file path=ppt/slideLayouts/slideLayout8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137911350"/>
      </p:ext>
    </p:extLst>
  </p:cSld>
  <p:clrMapOvr>
    <a:masterClrMapping/>
  </p:clrMapOvr>
  <p:timing>
    <p:tnLst>
      <p:par>
        <p:cTn id="1" dur="indefinite" restart="never" nodeType="tmRoot"/>
      </p:par>
    </p:tnLst>
  </p:timing>
</p:sldLayout>
</file>

<file path=ppt/slideLayouts/slideLayout8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415394012"/>
      </p:ext>
    </p:extLst>
  </p:cSld>
  <p:clrMapOvr>
    <a:masterClrMapping/>
  </p:clrMapOvr>
  <p:timing>
    <p:tnLst>
      <p:par>
        <p:cTn id="1" dur="indefinite" restart="never" nodeType="tmRoot"/>
      </p:par>
    </p:tnLst>
  </p:timing>
</p:sldLayout>
</file>

<file path=ppt/slideLayouts/slideLayout85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0"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8988418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r>
              <a:rPr lang="en-GB"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371150522"/>
      </p:ext>
    </p:extLst>
  </p:cSld>
  <p:clrMapOvr>
    <a:masterClrMapping/>
  </p:clrMapOvr>
  <p:timing>
    <p:tnLst>
      <p:par>
        <p:cTn id="1" dur="indefinite" restart="never" nodeType="tmRoot"/>
      </p:par>
    </p:tnLst>
  </p:timing>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947971564"/>
      </p:ext>
    </p:extLst>
  </p:cSld>
  <p:clrMapOvr>
    <a:masterClrMapping/>
  </p:clrMapOvr>
  <p:timing>
    <p:tnLst>
      <p:par>
        <p:cTn id="1" dur="indefinite" restart="never" nodeType="tmRoot"/>
      </p:par>
    </p:tnLst>
  </p:timing>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818394508"/>
      </p:ext>
    </p:extLst>
  </p:cSld>
  <p:clrMapOvr>
    <a:masterClrMapping/>
  </p:clrMapOvr>
  <p:timing>
    <p:tnLst>
      <p:par>
        <p:cTn id="1" dur="indefinite" restart="never" nodeType="tmRoot"/>
      </p:par>
    </p:tnLst>
  </p:timing>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705176695"/>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27073747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086937766"/>
      </p:ext>
    </p:extLst>
  </p:cSld>
  <p:clrMapOvr>
    <a:masterClrMapping/>
  </p:clrMapOvr>
  <p:timing>
    <p:tnLst>
      <p:par>
        <p:cTn id="1" dur="indefinite" restart="never" nodeType="tmRoot"/>
      </p:par>
    </p:tnLst>
  </p:timing>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590000398"/>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926060866"/>
      </p:ext>
    </p:extLst>
  </p:cSld>
  <p:clrMapOvr>
    <a:masterClrMapping/>
  </p:clrMapOvr>
  <p:timing>
    <p:tnLst>
      <p:par>
        <p:cTn id="1" dur="indefinite" restart="never" nodeType="tmRoot"/>
      </p:par>
    </p:tnLst>
  </p:timing>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192457872"/>
      </p:ext>
    </p:extLst>
  </p:cSld>
  <p:clrMapOvr>
    <a:masterClrMapping/>
  </p:clrMapOvr>
  <p:timing>
    <p:tnLst>
      <p:par>
        <p:cTn id="1" dur="indefinite" restart="never" nodeType="tmRoot"/>
      </p:par>
    </p:tnLst>
  </p:timing>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12"/>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72808608"/>
      </p:ext>
    </p:extLst>
  </p:cSld>
  <p:clrMapOvr>
    <a:masterClrMapping/>
  </p:clrMapOvr>
  <p:timing>
    <p:tnLst>
      <p:par>
        <p:cTn id="1" dur="indefinite" restart="never" nodeType="tmRoot"/>
      </p:par>
    </p:tnLst>
  </p:timing>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293847025"/>
      </p:ext>
    </p:extLst>
  </p:cSld>
  <p:clrMapOvr>
    <a:masterClrMapping/>
  </p:clrMapOvr>
  <p:timing>
    <p:tnLst>
      <p:par>
        <p:cTn id="1" dur="indefinite" restart="never" nodeType="tmRoot"/>
      </p:par>
    </p:tnLst>
  </p:timing>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982686763"/>
      </p:ext>
    </p:extLst>
  </p:cSld>
  <p:clrMapOvr>
    <a:masterClrMapping/>
  </p:clrMapOvr>
  <p:timing>
    <p:tnLst>
      <p:par>
        <p:cTn id="1" dur="indefinite" restart="never" nodeType="tmRoot"/>
      </p:par>
    </p:tnLst>
  </p:timing>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547416607"/>
      </p:ext>
    </p:extLst>
  </p:cSld>
  <p:clrMapOvr>
    <a:masterClrMapping/>
  </p:clrMapOvr>
  <p:timing>
    <p:tnLst>
      <p:par>
        <p:cTn id="1" dur="indefinite" restart="never" nodeType="tmRoot"/>
      </p:par>
    </p:tnLst>
  </p:timing>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240335724"/>
      </p:ext>
    </p:extLst>
  </p:cSld>
  <p:clrMapOvr>
    <a:masterClrMapping/>
  </p:clrMapOvr>
  <p:timing>
    <p:tnLst>
      <p:par>
        <p:cTn id="1" dur="indefinite" restart="never" nodeType="tmRoot"/>
      </p:par>
    </p:tnLst>
  </p:timing>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715248538"/>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oleObject" Target="../embeddings/oleObject13.bin"/><Relationship Id="rId5" Type="http://schemas.openxmlformats.org/officeDocument/2006/relationships/slideLayout" Target="../slideLayouts/slideLayout137.xml"/><Relationship Id="rId10" Type="http://schemas.openxmlformats.org/officeDocument/2006/relationships/tags" Target="../tags/tag13.xml"/><Relationship Id="rId4" Type="http://schemas.openxmlformats.org/officeDocument/2006/relationships/slideLayout" Target="../slideLayouts/slideLayout136.xml"/><Relationship Id="rId9" Type="http://schemas.openxmlformats.org/officeDocument/2006/relationships/vmlDrawing" Target="../drawings/vmlDrawing13.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11.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image" Target="../media/image10.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image" Target="../media/image9.jpeg"/><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image" Target="../media/image1.emf"/><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theme" Target="../theme/theme12.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image" Target="../media/image1.emf"/><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10" Type="http://schemas.openxmlformats.org/officeDocument/2006/relationships/slideLayout" Target="../slideLayouts/slideLayout184.xml"/><Relationship Id="rId19" Type="http://schemas.openxmlformats.org/officeDocument/2006/relationships/theme" Target="../theme/theme1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image" Target="../media/image1.emf"/><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10" Type="http://schemas.openxmlformats.org/officeDocument/2006/relationships/slideLayout" Target="../slideLayouts/slideLayout202.xml"/><Relationship Id="rId19" Type="http://schemas.openxmlformats.org/officeDocument/2006/relationships/theme" Target="../theme/theme14.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image" Target="../media/image1.emf"/><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19" Type="http://schemas.openxmlformats.org/officeDocument/2006/relationships/theme" Target="../theme/theme15.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18" Type="http://schemas.openxmlformats.org/officeDocument/2006/relationships/slideLayout" Target="../slideLayouts/slideLayout246.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20" Type="http://schemas.openxmlformats.org/officeDocument/2006/relationships/image" Target="../media/image1.emf"/><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10" Type="http://schemas.openxmlformats.org/officeDocument/2006/relationships/slideLayout" Target="../slideLayouts/slideLayout238.xml"/><Relationship Id="rId19" Type="http://schemas.openxmlformats.org/officeDocument/2006/relationships/theme" Target="../theme/theme16.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18" Type="http://schemas.openxmlformats.org/officeDocument/2006/relationships/slideLayout" Target="../slideLayouts/slideLayout26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0" Type="http://schemas.openxmlformats.org/officeDocument/2006/relationships/image" Target="../media/image1.emf"/><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10" Type="http://schemas.openxmlformats.org/officeDocument/2006/relationships/slideLayout" Target="../slideLayouts/slideLayout256.xml"/><Relationship Id="rId19" Type="http://schemas.openxmlformats.org/officeDocument/2006/relationships/theme" Target="../theme/theme17.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18.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10.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9.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19.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image" Target="../media/image10.png"/><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image" Target="../media/image1.emf"/><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slideLayout" Target="../slideLayouts/slideLayout322.xml"/><Relationship Id="rId18" Type="http://schemas.openxmlformats.org/officeDocument/2006/relationships/slideLayout" Target="../slideLayouts/slideLayout327.xml"/><Relationship Id="rId3" Type="http://schemas.openxmlformats.org/officeDocument/2006/relationships/slideLayout" Target="../slideLayouts/slideLayout312.xml"/><Relationship Id="rId21" Type="http://schemas.openxmlformats.org/officeDocument/2006/relationships/slideLayout" Target="../slideLayouts/slideLayout330.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17" Type="http://schemas.openxmlformats.org/officeDocument/2006/relationships/slideLayout" Target="../slideLayouts/slideLayout326.xml"/><Relationship Id="rId2" Type="http://schemas.openxmlformats.org/officeDocument/2006/relationships/slideLayout" Target="../slideLayouts/slideLayout311.xml"/><Relationship Id="rId16" Type="http://schemas.openxmlformats.org/officeDocument/2006/relationships/slideLayout" Target="../slideLayouts/slideLayout325.xml"/><Relationship Id="rId20" Type="http://schemas.openxmlformats.org/officeDocument/2006/relationships/slideLayout" Target="../slideLayouts/slideLayout329.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5" Type="http://schemas.openxmlformats.org/officeDocument/2006/relationships/slideLayout" Target="../slideLayouts/slideLayout324.xml"/><Relationship Id="rId23" Type="http://schemas.openxmlformats.org/officeDocument/2006/relationships/image" Target="../media/image1.emf"/><Relationship Id="rId10" Type="http://schemas.openxmlformats.org/officeDocument/2006/relationships/slideLayout" Target="../slideLayouts/slideLayout319.xml"/><Relationship Id="rId19" Type="http://schemas.openxmlformats.org/officeDocument/2006/relationships/slideLayout" Target="../slideLayouts/slideLayout328.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slideLayout" Target="../slideLayouts/slideLayout323.xml"/><Relationship Id="rId2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18" Type="http://schemas.openxmlformats.org/officeDocument/2006/relationships/slideLayout" Target="../slideLayouts/slideLayout348.xml"/><Relationship Id="rId3" Type="http://schemas.openxmlformats.org/officeDocument/2006/relationships/slideLayout" Target="../slideLayouts/slideLayout333.xml"/><Relationship Id="rId21" Type="http://schemas.openxmlformats.org/officeDocument/2006/relationships/slideLayout" Target="../slideLayouts/slideLayout351.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17" Type="http://schemas.openxmlformats.org/officeDocument/2006/relationships/slideLayout" Target="../slideLayouts/slideLayout347.xml"/><Relationship Id="rId2" Type="http://schemas.openxmlformats.org/officeDocument/2006/relationships/slideLayout" Target="../slideLayouts/slideLayout332.xml"/><Relationship Id="rId16" Type="http://schemas.openxmlformats.org/officeDocument/2006/relationships/slideLayout" Target="../slideLayouts/slideLayout346.xml"/><Relationship Id="rId20" Type="http://schemas.openxmlformats.org/officeDocument/2006/relationships/slideLayout" Target="../slideLayouts/slideLayout350.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23" Type="http://schemas.openxmlformats.org/officeDocument/2006/relationships/image" Target="../media/image1.emf"/><Relationship Id="rId10" Type="http://schemas.openxmlformats.org/officeDocument/2006/relationships/slideLayout" Target="../slideLayouts/slideLayout340.xml"/><Relationship Id="rId19" Type="http://schemas.openxmlformats.org/officeDocument/2006/relationships/slideLayout" Target="../slideLayouts/slideLayout349.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 Id="rId22"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354.xml"/><Relationship Id="rId7" Type="http://schemas.openxmlformats.org/officeDocument/2006/relationships/slideLayout" Target="../slideLayouts/slideLayout358.xml"/><Relationship Id="rId2" Type="http://schemas.openxmlformats.org/officeDocument/2006/relationships/slideLayout" Target="../slideLayouts/slideLayout353.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oleObject" Target="../embeddings/oleObject16.bin"/><Relationship Id="rId5" Type="http://schemas.openxmlformats.org/officeDocument/2006/relationships/slideLayout" Target="../slideLayouts/slideLayout356.xml"/><Relationship Id="rId10" Type="http://schemas.openxmlformats.org/officeDocument/2006/relationships/tags" Target="../tags/tag16.xml"/><Relationship Id="rId4" Type="http://schemas.openxmlformats.org/officeDocument/2006/relationships/slideLayout" Target="../slideLayouts/slideLayout355.xml"/><Relationship Id="rId9" Type="http://schemas.openxmlformats.org/officeDocument/2006/relationships/vmlDrawing" Target="../drawings/vmlDrawing16.v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oleObject" Target="../embeddings/oleObject19.bin"/><Relationship Id="rId5" Type="http://schemas.openxmlformats.org/officeDocument/2006/relationships/slideLayout" Target="../slideLayouts/slideLayout363.xml"/><Relationship Id="rId10" Type="http://schemas.openxmlformats.org/officeDocument/2006/relationships/tags" Target="../tags/tag19.xml"/><Relationship Id="rId4" Type="http://schemas.openxmlformats.org/officeDocument/2006/relationships/slideLayout" Target="../slideLayouts/slideLayout362.xml"/><Relationship Id="rId9" Type="http://schemas.openxmlformats.org/officeDocument/2006/relationships/vmlDrawing" Target="../drawings/vmlDrawing19.vml"/></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oleObject" Target="../embeddings/oleObject22.bin"/><Relationship Id="rId5" Type="http://schemas.openxmlformats.org/officeDocument/2006/relationships/slideLayout" Target="../slideLayouts/slideLayout370.xml"/><Relationship Id="rId10" Type="http://schemas.openxmlformats.org/officeDocument/2006/relationships/tags" Target="../tags/tag22.xml"/><Relationship Id="rId4" Type="http://schemas.openxmlformats.org/officeDocument/2006/relationships/slideLayout" Target="../slideLayouts/slideLayout369.xml"/><Relationship Id="rId9" Type="http://schemas.openxmlformats.org/officeDocument/2006/relationships/vmlDrawing" Target="../drawings/vmlDrawing22.v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18" Type="http://schemas.openxmlformats.org/officeDocument/2006/relationships/slideLayout" Target="../slideLayouts/slideLayout390.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17" Type="http://schemas.openxmlformats.org/officeDocument/2006/relationships/slideLayout" Target="../slideLayouts/slideLayout389.xml"/><Relationship Id="rId2" Type="http://schemas.openxmlformats.org/officeDocument/2006/relationships/slideLayout" Target="../slideLayouts/slideLayout374.xml"/><Relationship Id="rId16" Type="http://schemas.openxmlformats.org/officeDocument/2006/relationships/slideLayout" Target="../slideLayouts/slideLayout388.xml"/><Relationship Id="rId20" Type="http://schemas.openxmlformats.org/officeDocument/2006/relationships/image" Target="../media/image1.emf"/><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slideLayout" Target="../slideLayouts/slideLayout387.xml"/><Relationship Id="rId10" Type="http://schemas.openxmlformats.org/officeDocument/2006/relationships/slideLayout" Target="../slideLayouts/slideLayout382.xml"/><Relationship Id="rId19" Type="http://schemas.openxmlformats.org/officeDocument/2006/relationships/theme" Target="../theme/theme26.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18" Type="http://schemas.openxmlformats.org/officeDocument/2006/relationships/slideLayout" Target="../slideLayouts/slideLayout408.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17" Type="http://schemas.openxmlformats.org/officeDocument/2006/relationships/slideLayout" Target="../slideLayouts/slideLayout407.xml"/><Relationship Id="rId2" Type="http://schemas.openxmlformats.org/officeDocument/2006/relationships/slideLayout" Target="../slideLayouts/slideLayout392.xml"/><Relationship Id="rId16" Type="http://schemas.openxmlformats.org/officeDocument/2006/relationships/slideLayout" Target="../slideLayouts/slideLayout406.xml"/><Relationship Id="rId20" Type="http://schemas.openxmlformats.org/officeDocument/2006/relationships/image" Target="../media/image1.emf"/><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slideLayout" Target="../slideLayouts/slideLayout405.xml"/><Relationship Id="rId10" Type="http://schemas.openxmlformats.org/officeDocument/2006/relationships/slideLayout" Target="../slideLayouts/slideLayout400.xml"/><Relationship Id="rId19" Type="http://schemas.openxmlformats.org/officeDocument/2006/relationships/theme" Target="../theme/theme27.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theme" Target="../theme/theme28.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5" Type="http://schemas.openxmlformats.org/officeDocument/2006/relationships/image" Target="../media/image10.png"/><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image" Target="../media/image9.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18" Type="http://schemas.openxmlformats.org/officeDocument/2006/relationships/slideLayout" Target="../slideLayouts/slideLayout438.xml"/><Relationship Id="rId3" Type="http://schemas.openxmlformats.org/officeDocument/2006/relationships/slideLayout" Target="../slideLayouts/slideLayout423.xml"/><Relationship Id="rId21" Type="http://schemas.openxmlformats.org/officeDocument/2006/relationships/slideLayout" Target="../slideLayouts/slideLayout441.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17" Type="http://schemas.openxmlformats.org/officeDocument/2006/relationships/slideLayout" Target="../slideLayouts/slideLayout437.xml"/><Relationship Id="rId2" Type="http://schemas.openxmlformats.org/officeDocument/2006/relationships/slideLayout" Target="../slideLayouts/slideLayout422.xml"/><Relationship Id="rId16" Type="http://schemas.openxmlformats.org/officeDocument/2006/relationships/slideLayout" Target="../slideLayouts/slideLayout436.xml"/><Relationship Id="rId20" Type="http://schemas.openxmlformats.org/officeDocument/2006/relationships/slideLayout" Target="../slideLayouts/slideLayout440.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24" Type="http://schemas.openxmlformats.org/officeDocument/2006/relationships/image" Target="../media/image1.emf"/><Relationship Id="rId5" Type="http://schemas.openxmlformats.org/officeDocument/2006/relationships/slideLayout" Target="../slideLayouts/slideLayout425.xml"/><Relationship Id="rId15" Type="http://schemas.openxmlformats.org/officeDocument/2006/relationships/slideLayout" Target="../slideLayouts/slideLayout435.xml"/><Relationship Id="rId23" Type="http://schemas.openxmlformats.org/officeDocument/2006/relationships/theme" Target="../theme/theme29.xml"/><Relationship Id="rId10" Type="http://schemas.openxmlformats.org/officeDocument/2006/relationships/slideLayout" Target="../slideLayouts/slideLayout430.xml"/><Relationship Id="rId19" Type="http://schemas.openxmlformats.org/officeDocument/2006/relationships/slideLayout" Target="../slideLayouts/slideLayout439.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 Id="rId22" Type="http://schemas.openxmlformats.org/officeDocument/2006/relationships/slideLayout" Target="../slideLayouts/slideLayout4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1.emf"/><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slideLayout" Target="../slideLayouts/slideLayout455.xml"/><Relationship Id="rId18" Type="http://schemas.openxmlformats.org/officeDocument/2006/relationships/slideLayout" Target="../slideLayouts/slideLayout460.xml"/><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slideLayout" Target="../slideLayouts/slideLayout454.xml"/><Relationship Id="rId17" Type="http://schemas.openxmlformats.org/officeDocument/2006/relationships/slideLayout" Target="../slideLayouts/slideLayout459.xml"/><Relationship Id="rId2" Type="http://schemas.openxmlformats.org/officeDocument/2006/relationships/slideLayout" Target="../slideLayouts/slideLayout444.xml"/><Relationship Id="rId16" Type="http://schemas.openxmlformats.org/officeDocument/2006/relationships/slideLayout" Target="../slideLayouts/slideLayout458.xml"/><Relationship Id="rId20" Type="http://schemas.openxmlformats.org/officeDocument/2006/relationships/image" Target="../media/image1.emf"/><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5" Type="http://schemas.openxmlformats.org/officeDocument/2006/relationships/slideLayout" Target="../slideLayouts/slideLayout457.xml"/><Relationship Id="rId10" Type="http://schemas.openxmlformats.org/officeDocument/2006/relationships/slideLayout" Target="../slideLayouts/slideLayout452.xml"/><Relationship Id="rId19" Type="http://schemas.openxmlformats.org/officeDocument/2006/relationships/theme" Target="../theme/theme30.xml"/><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slideLayout" Target="../slideLayouts/slideLayout45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68.xml"/><Relationship Id="rId13" Type="http://schemas.openxmlformats.org/officeDocument/2006/relationships/slideLayout" Target="../slideLayouts/slideLayout473.xml"/><Relationship Id="rId18" Type="http://schemas.openxmlformats.org/officeDocument/2006/relationships/slideLayout" Target="../slideLayouts/slideLayout478.xml"/><Relationship Id="rId3" Type="http://schemas.openxmlformats.org/officeDocument/2006/relationships/slideLayout" Target="../slideLayouts/slideLayout463.xml"/><Relationship Id="rId21" Type="http://schemas.openxmlformats.org/officeDocument/2006/relationships/theme" Target="../theme/theme31.xml"/><Relationship Id="rId7" Type="http://schemas.openxmlformats.org/officeDocument/2006/relationships/slideLayout" Target="../slideLayouts/slideLayout467.xml"/><Relationship Id="rId12" Type="http://schemas.openxmlformats.org/officeDocument/2006/relationships/slideLayout" Target="../slideLayouts/slideLayout472.xml"/><Relationship Id="rId17" Type="http://schemas.openxmlformats.org/officeDocument/2006/relationships/slideLayout" Target="../slideLayouts/slideLayout477.xml"/><Relationship Id="rId2" Type="http://schemas.openxmlformats.org/officeDocument/2006/relationships/slideLayout" Target="../slideLayouts/slideLayout462.xml"/><Relationship Id="rId16" Type="http://schemas.openxmlformats.org/officeDocument/2006/relationships/slideLayout" Target="../slideLayouts/slideLayout476.xml"/><Relationship Id="rId20" Type="http://schemas.openxmlformats.org/officeDocument/2006/relationships/slideLayout" Target="../slideLayouts/slideLayout480.xml"/><Relationship Id="rId1" Type="http://schemas.openxmlformats.org/officeDocument/2006/relationships/slideLayout" Target="../slideLayouts/slideLayout461.xml"/><Relationship Id="rId6" Type="http://schemas.openxmlformats.org/officeDocument/2006/relationships/slideLayout" Target="../slideLayouts/slideLayout466.xml"/><Relationship Id="rId11" Type="http://schemas.openxmlformats.org/officeDocument/2006/relationships/slideLayout" Target="../slideLayouts/slideLayout471.xml"/><Relationship Id="rId5" Type="http://schemas.openxmlformats.org/officeDocument/2006/relationships/slideLayout" Target="../slideLayouts/slideLayout465.xml"/><Relationship Id="rId15" Type="http://schemas.openxmlformats.org/officeDocument/2006/relationships/slideLayout" Target="../slideLayouts/slideLayout475.xml"/><Relationship Id="rId10" Type="http://schemas.openxmlformats.org/officeDocument/2006/relationships/slideLayout" Target="../slideLayouts/slideLayout470.xml"/><Relationship Id="rId19" Type="http://schemas.openxmlformats.org/officeDocument/2006/relationships/slideLayout" Target="../slideLayouts/slideLayout479.xml"/><Relationship Id="rId4" Type="http://schemas.openxmlformats.org/officeDocument/2006/relationships/slideLayout" Target="../slideLayouts/slideLayout464.xml"/><Relationship Id="rId9" Type="http://schemas.openxmlformats.org/officeDocument/2006/relationships/slideLayout" Target="../slideLayouts/slideLayout469.xml"/><Relationship Id="rId14" Type="http://schemas.openxmlformats.org/officeDocument/2006/relationships/slideLayout" Target="../slideLayouts/slideLayout474.xml"/><Relationship Id="rId22" Type="http://schemas.openxmlformats.org/officeDocument/2006/relationships/image" Target="../media/image1.emf"/></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88.xml"/><Relationship Id="rId13" Type="http://schemas.openxmlformats.org/officeDocument/2006/relationships/slideLayout" Target="../slideLayouts/slideLayout493.xml"/><Relationship Id="rId18" Type="http://schemas.openxmlformats.org/officeDocument/2006/relationships/slideLayout" Target="../slideLayouts/slideLayout498.xml"/><Relationship Id="rId3" Type="http://schemas.openxmlformats.org/officeDocument/2006/relationships/slideLayout" Target="../slideLayouts/slideLayout483.xml"/><Relationship Id="rId21" Type="http://schemas.openxmlformats.org/officeDocument/2006/relationships/theme" Target="../theme/theme32.xml"/><Relationship Id="rId7" Type="http://schemas.openxmlformats.org/officeDocument/2006/relationships/slideLayout" Target="../slideLayouts/slideLayout487.xml"/><Relationship Id="rId12" Type="http://schemas.openxmlformats.org/officeDocument/2006/relationships/slideLayout" Target="../slideLayouts/slideLayout492.xml"/><Relationship Id="rId17" Type="http://schemas.openxmlformats.org/officeDocument/2006/relationships/slideLayout" Target="../slideLayouts/slideLayout497.xml"/><Relationship Id="rId2" Type="http://schemas.openxmlformats.org/officeDocument/2006/relationships/slideLayout" Target="../slideLayouts/slideLayout482.xml"/><Relationship Id="rId16" Type="http://schemas.openxmlformats.org/officeDocument/2006/relationships/slideLayout" Target="../slideLayouts/slideLayout496.xml"/><Relationship Id="rId20" Type="http://schemas.openxmlformats.org/officeDocument/2006/relationships/slideLayout" Target="../slideLayouts/slideLayout500.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5" Type="http://schemas.openxmlformats.org/officeDocument/2006/relationships/slideLayout" Target="../slideLayouts/slideLayout485.xml"/><Relationship Id="rId15" Type="http://schemas.openxmlformats.org/officeDocument/2006/relationships/slideLayout" Target="../slideLayouts/slideLayout495.xml"/><Relationship Id="rId10" Type="http://schemas.openxmlformats.org/officeDocument/2006/relationships/slideLayout" Target="../slideLayouts/slideLayout490.xml"/><Relationship Id="rId19" Type="http://schemas.openxmlformats.org/officeDocument/2006/relationships/slideLayout" Target="../slideLayouts/slideLayout499.xml"/><Relationship Id="rId4" Type="http://schemas.openxmlformats.org/officeDocument/2006/relationships/slideLayout" Target="../slideLayouts/slideLayout484.xml"/><Relationship Id="rId9" Type="http://schemas.openxmlformats.org/officeDocument/2006/relationships/slideLayout" Target="../slideLayouts/slideLayout489.xml"/><Relationship Id="rId14" Type="http://schemas.openxmlformats.org/officeDocument/2006/relationships/slideLayout" Target="../slideLayouts/slideLayout494.xml"/><Relationship Id="rId22" Type="http://schemas.openxmlformats.org/officeDocument/2006/relationships/image" Target="../media/image1.emf"/></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508.xml"/><Relationship Id="rId13" Type="http://schemas.openxmlformats.org/officeDocument/2006/relationships/slideLayout" Target="../slideLayouts/slideLayout513.xml"/><Relationship Id="rId18" Type="http://schemas.openxmlformats.org/officeDocument/2006/relationships/slideLayout" Target="../slideLayouts/slideLayout518.xml"/><Relationship Id="rId3" Type="http://schemas.openxmlformats.org/officeDocument/2006/relationships/slideLayout" Target="../slideLayouts/slideLayout503.xml"/><Relationship Id="rId21" Type="http://schemas.openxmlformats.org/officeDocument/2006/relationships/slideLayout" Target="../slideLayouts/slideLayout521.xml"/><Relationship Id="rId7" Type="http://schemas.openxmlformats.org/officeDocument/2006/relationships/slideLayout" Target="../slideLayouts/slideLayout507.xml"/><Relationship Id="rId12" Type="http://schemas.openxmlformats.org/officeDocument/2006/relationships/slideLayout" Target="../slideLayouts/slideLayout512.xml"/><Relationship Id="rId17" Type="http://schemas.openxmlformats.org/officeDocument/2006/relationships/slideLayout" Target="../slideLayouts/slideLayout517.xml"/><Relationship Id="rId2" Type="http://schemas.openxmlformats.org/officeDocument/2006/relationships/slideLayout" Target="../slideLayouts/slideLayout502.xml"/><Relationship Id="rId16" Type="http://schemas.openxmlformats.org/officeDocument/2006/relationships/slideLayout" Target="../slideLayouts/slideLayout516.xml"/><Relationship Id="rId20" Type="http://schemas.openxmlformats.org/officeDocument/2006/relationships/slideLayout" Target="../slideLayouts/slideLayout520.xml"/><Relationship Id="rId1" Type="http://schemas.openxmlformats.org/officeDocument/2006/relationships/slideLayout" Target="../slideLayouts/slideLayout501.xml"/><Relationship Id="rId6" Type="http://schemas.openxmlformats.org/officeDocument/2006/relationships/slideLayout" Target="../slideLayouts/slideLayout506.xml"/><Relationship Id="rId11" Type="http://schemas.openxmlformats.org/officeDocument/2006/relationships/slideLayout" Target="../slideLayouts/slideLayout511.xml"/><Relationship Id="rId24" Type="http://schemas.openxmlformats.org/officeDocument/2006/relationships/image" Target="../media/image1.emf"/><Relationship Id="rId5" Type="http://schemas.openxmlformats.org/officeDocument/2006/relationships/slideLayout" Target="../slideLayouts/slideLayout505.xml"/><Relationship Id="rId15" Type="http://schemas.openxmlformats.org/officeDocument/2006/relationships/slideLayout" Target="../slideLayouts/slideLayout515.xml"/><Relationship Id="rId23" Type="http://schemas.openxmlformats.org/officeDocument/2006/relationships/theme" Target="../theme/theme33.xml"/><Relationship Id="rId10" Type="http://schemas.openxmlformats.org/officeDocument/2006/relationships/slideLayout" Target="../slideLayouts/slideLayout510.xml"/><Relationship Id="rId19" Type="http://schemas.openxmlformats.org/officeDocument/2006/relationships/slideLayout" Target="../slideLayouts/slideLayout519.xml"/><Relationship Id="rId4" Type="http://schemas.openxmlformats.org/officeDocument/2006/relationships/slideLayout" Target="../slideLayouts/slideLayout504.xml"/><Relationship Id="rId9" Type="http://schemas.openxmlformats.org/officeDocument/2006/relationships/slideLayout" Target="../slideLayouts/slideLayout509.xml"/><Relationship Id="rId14" Type="http://schemas.openxmlformats.org/officeDocument/2006/relationships/slideLayout" Target="../slideLayouts/slideLayout514.xml"/><Relationship Id="rId22" Type="http://schemas.openxmlformats.org/officeDocument/2006/relationships/slideLayout" Target="../slideLayouts/slideLayout52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30.xml"/><Relationship Id="rId13" Type="http://schemas.openxmlformats.org/officeDocument/2006/relationships/slideLayout" Target="../slideLayouts/slideLayout535.xml"/><Relationship Id="rId18" Type="http://schemas.openxmlformats.org/officeDocument/2006/relationships/slideLayout" Target="../slideLayouts/slideLayout540.xml"/><Relationship Id="rId3" Type="http://schemas.openxmlformats.org/officeDocument/2006/relationships/slideLayout" Target="../slideLayouts/slideLayout525.xml"/><Relationship Id="rId21" Type="http://schemas.openxmlformats.org/officeDocument/2006/relationships/theme" Target="../theme/theme34.xml"/><Relationship Id="rId7" Type="http://schemas.openxmlformats.org/officeDocument/2006/relationships/slideLayout" Target="../slideLayouts/slideLayout529.xml"/><Relationship Id="rId12" Type="http://schemas.openxmlformats.org/officeDocument/2006/relationships/slideLayout" Target="../slideLayouts/slideLayout534.xml"/><Relationship Id="rId17" Type="http://schemas.openxmlformats.org/officeDocument/2006/relationships/slideLayout" Target="../slideLayouts/slideLayout539.xml"/><Relationship Id="rId2" Type="http://schemas.openxmlformats.org/officeDocument/2006/relationships/slideLayout" Target="../slideLayouts/slideLayout524.xml"/><Relationship Id="rId16" Type="http://schemas.openxmlformats.org/officeDocument/2006/relationships/slideLayout" Target="../slideLayouts/slideLayout538.xml"/><Relationship Id="rId20" Type="http://schemas.openxmlformats.org/officeDocument/2006/relationships/slideLayout" Target="../slideLayouts/slideLayout542.xml"/><Relationship Id="rId1" Type="http://schemas.openxmlformats.org/officeDocument/2006/relationships/slideLayout" Target="../slideLayouts/slideLayout523.xml"/><Relationship Id="rId6" Type="http://schemas.openxmlformats.org/officeDocument/2006/relationships/slideLayout" Target="../slideLayouts/slideLayout528.xml"/><Relationship Id="rId11" Type="http://schemas.openxmlformats.org/officeDocument/2006/relationships/slideLayout" Target="../slideLayouts/slideLayout533.xml"/><Relationship Id="rId5" Type="http://schemas.openxmlformats.org/officeDocument/2006/relationships/slideLayout" Target="../slideLayouts/slideLayout527.xml"/><Relationship Id="rId15" Type="http://schemas.openxmlformats.org/officeDocument/2006/relationships/slideLayout" Target="../slideLayouts/slideLayout537.xml"/><Relationship Id="rId10" Type="http://schemas.openxmlformats.org/officeDocument/2006/relationships/slideLayout" Target="../slideLayouts/slideLayout532.xml"/><Relationship Id="rId19" Type="http://schemas.openxmlformats.org/officeDocument/2006/relationships/slideLayout" Target="../slideLayouts/slideLayout541.xml"/><Relationship Id="rId4" Type="http://schemas.openxmlformats.org/officeDocument/2006/relationships/slideLayout" Target="../slideLayouts/slideLayout526.xml"/><Relationship Id="rId9" Type="http://schemas.openxmlformats.org/officeDocument/2006/relationships/slideLayout" Target="../slideLayouts/slideLayout531.xml"/><Relationship Id="rId14" Type="http://schemas.openxmlformats.org/officeDocument/2006/relationships/slideLayout" Target="../slideLayouts/slideLayout536.xml"/><Relationship Id="rId22" Type="http://schemas.openxmlformats.org/officeDocument/2006/relationships/image" Target="../media/image1.emf"/></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50.xml"/><Relationship Id="rId13" Type="http://schemas.openxmlformats.org/officeDocument/2006/relationships/slideLayout" Target="../slideLayouts/slideLayout555.xml"/><Relationship Id="rId18" Type="http://schemas.openxmlformats.org/officeDocument/2006/relationships/slideLayout" Target="../slideLayouts/slideLayout560.xml"/><Relationship Id="rId3" Type="http://schemas.openxmlformats.org/officeDocument/2006/relationships/slideLayout" Target="../slideLayouts/slideLayout545.xml"/><Relationship Id="rId21" Type="http://schemas.openxmlformats.org/officeDocument/2006/relationships/slideLayout" Target="../slideLayouts/slideLayout563.xml"/><Relationship Id="rId7" Type="http://schemas.openxmlformats.org/officeDocument/2006/relationships/slideLayout" Target="../slideLayouts/slideLayout549.xml"/><Relationship Id="rId12" Type="http://schemas.openxmlformats.org/officeDocument/2006/relationships/slideLayout" Target="../slideLayouts/slideLayout554.xml"/><Relationship Id="rId17" Type="http://schemas.openxmlformats.org/officeDocument/2006/relationships/slideLayout" Target="../slideLayouts/slideLayout559.xml"/><Relationship Id="rId2" Type="http://schemas.openxmlformats.org/officeDocument/2006/relationships/slideLayout" Target="../slideLayouts/slideLayout544.xml"/><Relationship Id="rId16" Type="http://schemas.openxmlformats.org/officeDocument/2006/relationships/slideLayout" Target="../slideLayouts/slideLayout558.xml"/><Relationship Id="rId20" Type="http://schemas.openxmlformats.org/officeDocument/2006/relationships/slideLayout" Target="../slideLayouts/slideLayout562.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5" Type="http://schemas.openxmlformats.org/officeDocument/2006/relationships/slideLayout" Target="../slideLayouts/slideLayout547.xml"/><Relationship Id="rId15" Type="http://schemas.openxmlformats.org/officeDocument/2006/relationships/slideLayout" Target="../slideLayouts/slideLayout557.xml"/><Relationship Id="rId23" Type="http://schemas.openxmlformats.org/officeDocument/2006/relationships/image" Target="../media/image1.emf"/><Relationship Id="rId10" Type="http://schemas.openxmlformats.org/officeDocument/2006/relationships/slideLayout" Target="../slideLayouts/slideLayout552.xml"/><Relationship Id="rId19" Type="http://schemas.openxmlformats.org/officeDocument/2006/relationships/slideLayout" Target="../slideLayouts/slideLayout561.xml"/><Relationship Id="rId4" Type="http://schemas.openxmlformats.org/officeDocument/2006/relationships/slideLayout" Target="../slideLayouts/slideLayout546.xml"/><Relationship Id="rId9" Type="http://schemas.openxmlformats.org/officeDocument/2006/relationships/slideLayout" Target="../slideLayouts/slideLayout551.xml"/><Relationship Id="rId14" Type="http://schemas.openxmlformats.org/officeDocument/2006/relationships/slideLayout" Target="../slideLayouts/slideLayout556.xml"/><Relationship Id="rId22"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71.xml"/><Relationship Id="rId13" Type="http://schemas.openxmlformats.org/officeDocument/2006/relationships/slideLayout" Target="../slideLayouts/slideLayout576.xml"/><Relationship Id="rId18" Type="http://schemas.openxmlformats.org/officeDocument/2006/relationships/slideLayout" Target="../slideLayouts/slideLayout581.xml"/><Relationship Id="rId3" Type="http://schemas.openxmlformats.org/officeDocument/2006/relationships/slideLayout" Target="../slideLayouts/slideLayout566.xml"/><Relationship Id="rId21" Type="http://schemas.openxmlformats.org/officeDocument/2006/relationships/slideLayout" Target="../slideLayouts/slideLayout584.xml"/><Relationship Id="rId7" Type="http://schemas.openxmlformats.org/officeDocument/2006/relationships/slideLayout" Target="../slideLayouts/slideLayout570.xml"/><Relationship Id="rId12" Type="http://schemas.openxmlformats.org/officeDocument/2006/relationships/slideLayout" Target="../slideLayouts/slideLayout575.xml"/><Relationship Id="rId17" Type="http://schemas.openxmlformats.org/officeDocument/2006/relationships/slideLayout" Target="../slideLayouts/slideLayout580.xml"/><Relationship Id="rId2" Type="http://schemas.openxmlformats.org/officeDocument/2006/relationships/slideLayout" Target="../slideLayouts/slideLayout565.xml"/><Relationship Id="rId16" Type="http://schemas.openxmlformats.org/officeDocument/2006/relationships/slideLayout" Target="../slideLayouts/slideLayout579.xml"/><Relationship Id="rId20" Type="http://schemas.openxmlformats.org/officeDocument/2006/relationships/slideLayout" Target="../slideLayouts/slideLayout583.xml"/><Relationship Id="rId1" Type="http://schemas.openxmlformats.org/officeDocument/2006/relationships/slideLayout" Target="../slideLayouts/slideLayout564.xml"/><Relationship Id="rId6" Type="http://schemas.openxmlformats.org/officeDocument/2006/relationships/slideLayout" Target="../slideLayouts/slideLayout569.xml"/><Relationship Id="rId11" Type="http://schemas.openxmlformats.org/officeDocument/2006/relationships/slideLayout" Target="../slideLayouts/slideLayout574.xml"/><Relationship Id="rId5" Type="http://schemas.openxmlformats.org/officeDocument/2006/relationships/slideLayout" Target="../slideLayouts/slideLayout568.xml"/><Relationship Id="rId15" Type="http://schemas.openxmlformats.org/officeDocument/2006/relationships/slideLayout" Target="../slideLayouts/slideLayout578.xml"/><Relationship Id="rId23" Type="http://schemas.openxmlformats.org/officeDocument/2006/relationships/image" Target="../media/image1.emf"/><Relationship Id="rId10" Type="http://schemas.openxmlformats.org/officeDocument/2006/relationships/slideLayout" Target="../slideLayouts/slideLayout573.xml"/><Relationship Id="rId19" Type="http://schemas.openxmlformats.org/officeDocument/2006/relationships/slideLayout" Target="../slideLayouts/slideLayout582.xml"/><Relationship Id="rId4" Type="http://schemas.openxmlformats.org/officeDocument/2006/relationships/slideLayout" Target="../slideLayouts/slideLayout567.xml"/><Relationship Id="rId9" Type="http://schemas.openxmlformats.org/officeDocument/2006/relationships/slideLayout" Target="../slideLayouts/slideLayout572.xml"/><Relationship Id="rId14" Type="http://schemas.openxmlformats.org/officeDocument/2006/relationships/slideLayout" Target="../slideLayouts/slideLayout577.xml"/><Relationship Id="rId22"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92.xml"/><Relationship Id="rId13" Type="http://schemas.openxmlformats.org/officeDocument/2006/relationships/slideLayout" Target="../slideLayouts/slideLayout597.xml"/><Relationship Id="rId18" Type="http://schemas.openxmlformats.org/officeDocument/2006/relationships/slideLayout" Target="../slideLayouts/slideLayout602.xml"/><Relationship Id="rId3" Type="http://schemas.openxmlformats.org/officeDocument/2006/relationships/slideLayout" Target="../slideLayouts/slideLayout587.xml"/><Relationship Id="rId21" Type="http://schemas.openxmlformats.org/officeDocument/2006/relationships/slideLayout" Target="../slideLayouts/slideLayout605.xml"/><Relationship Id="rId7" Type="http://schemas.openxmlformats.org/officeDocument/2006/relationships/slideLayout" Target="../slideLayouts/slideLayout591.xml"/><Relationship Id="rId12" Type="http://schemas.openxmlformats.org/officeDocument/2006/relationships/slideLayout" Target="../slideLayouts/slideLayout596.xml"/><Relationship Id="rId17" Type="http://schemas.openxmlformats.org/officeDocument/2006/relationships/slideLayout" Target="../slideLayouts/slideLayout601.xml"/><Relationship Id="rId2" Type="http://schemas.openxmlformats.org/officeDocument/2006/relationships/slideLayout" Target="../slideLayouts/slideLayout586.xml"/><Relationship Id="rId16" Type="http://schemas.openxmlformats.org/officeDocument/2006/relationships/slideLayout" Target="../slideLayouts/slideLayout600.xml"/><Relationship Id="rId20" Type="http://schemas.openxmlformats.org/officeDocument/2006/relationships/slideLayout" Target="../slideLayouts/slideLayout604.xml"/><Relationship Id="rId1" Type="http://schemas.openxmlformats.org/officeDocument/2006/relationships/slideLayout" Target="../slideLayouts/slideLayout585.xml"/><Relationship Id="rId6" Type="http://schemas.openxmlformats.org/officeDocument/2006/relationships/slideLayout" Target="../slideLayouts/slideLayout590.xml"/><Relationship Id="rId11" Type="http://schemas.openxmlformats.org/officeDocument/2006/relationships/slideLayout" Target="../slideLayouts/slideLayout595.xml"/><Relationship Id="rId5" Type="http://schemas.openxmlformats.org/officeDocument/2006/relationships/slideLayout" Target="../slideLayouts/slideLayout589.xml"/><Relationship Id="rId15" Type="http://schemas.openxmlformats.org/officeDocument/2006/relationships/slideLayout" Target="../slideLayouts/slideLayout599.xml"/><Relationship Id="rId23" Type="http://schemas.openxmlformats.org/officeDocument/2006/relationships/image" Target="../media/image1.emf"/><Relationship Id="rId10" Type="http://schemas.openxmlformats.org/officeDocument/2006/relationships/slideLayout" Target="../slideLayouts/slideLayout594.xml"/><Relationship Id="rId19" Type="http://schemas.openxmlformats.org/officeDocument/2006/relationships/slideLayout" Target="../slideLayouts/slideLayout603.xml"/><Relationship Id="rId4" Type="http://schemas.openxmlformats.org/officeDocument/2006/relationships/slideLayout" Target="../slideLayouts/slideLayout588.xml"/><Relationship Id="rId9" Type="http://schemas.openxmlformats.org/officeDocument/2006/relationships/slideLayout" Target="../slideLayouts/slideLayout593.xml"/><Relationship Id="rId14" Type="http://schemas.openxmlformats.org/officeDocument/2006/relationships/slideLayout" Target="../slideLayouts/slideLayout598.xml"/><Relationship Id="rId22"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slideLayout" Target="../slideLayouts/slideLayout618.xml"/><Relationship Id="rId18" Type="http://schemas.openxmlformats.org/officeDocument/2006/relationships/slideLayout" Target="../slideLayouts/slideLayout623.xml"/><Relationship Id="rId3" Type="http://schemas.openxmlformats.org/officeDocument/2006/relationships/slideLayout" Target="../slideLayouts/slideLayout608.xml"/><Relationship Id="rId21" Type="http://schemas.openxmlformats.org/officeDocument/2006/relationships/slideLayout" Target="../slideLayouts/slideLayout626.xml"/><Relationship Id="rId7" Type="http://schemas.openxmlformats.org/officeDocument/2006/relationships/slideLayout" Target="../slideLayouts/slideLayout612.xml"/><Relationship Id="rId12" Type="http://schemas.openxmlformats.org/officeDocument/2006/relationships/slideLayout" Target="../slideLayouts/slideLayout617.xml"/><Relationship Id="rId17" Type="http://schemas.openxmlformats.org/officeDocument/2006/relationships/slideLayout" Target="../slideLayouts/slideLayout622.xml"/><Relationship Id="rId2" Type="http://schemas.openxmlformats.org/officeDocument/2006/relationships/slideLayout" Target="../slideLayouts/slideLayout607.xml"/><Relationship Id="rId16" Type="http://schemas.openxmlformats.org/officeDocument/2006/relationships/slideLayout" Target="../slideLayouts/slideLayout621.xml"/><Relationship Id="rId20" Type="http://schemas.openxmlformats.org/officeDocument/2006/relationships/slideLayout" Target="../slideLayouts/slideLayout625.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5" Type="http://schemas.openxmlformats.org/officeDocument/2006/relationships/slideLayout" Target="../slideLayouts/slideLayout620.xml"/><Relationship Id="rId23" Type="http://schemas.openxmlformats.org/officeDocument/2006/relationships/image" Target="../media/image1.emf"/><Relationship Id="rId10" Type="http://schemas.openxmlformats.org/officeDocument/2006/relationships/slideLayout" Target="../slideLayouts/slideLayout615.xml"/><Relationship Id="rId19" Type="http://schemas.openxmlformats.org/officeDocument/2006/relationships/slideLayout" Target="../slideLayouts/slideLayout624.xml"/><Relationship Id="rId4" Type="http://schemas.openxmlformats.org/officeDocument/2006/relationships/slideLayout" Target="../slideLayouts/slideLayout609.xml"/><Relationship Id="rId9" Type="http://schemas.openxmlformats.org/officeDocument/2006/relationships/slideLayout" Target="../slideLayouts/slideLayout614.xml"/><Relationship Id="rId14" Type="http://schemas.openxmlformats.org/officeDocument/2006/relationships/slideLayout" Target="../slideLayouts/slideLayout619.xml"/><Relationship Id="rId22"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634.xml"/><Relationship Id="rId13" Type="http://schemas.openxmlformats.org/officeDocument/2006/relationships/slideLayout" Target="../slideLayouts/slideLayout639.xml"/><Relationship Id="rId18" Type="http://schemas.openxmlformats.org/officeDocument/2006/relationships/slideLayout" Target="../slideLayouts/slideLayout644.xml"/><Relationship Id="rId3" Type="http://schemas.openxmlformats.org/officeDocument/2006/relationships/slideLayout" Target="../slideLayouts/slideLayout629.xml"/><Relationship Id="rId21" Type="http://schemas.openxmlformats.org/officeDocument/2006/relationships/slideLayout" Target="../slideLayouts/slideLayout647.xml"/><Relationship Id="rId7" Type="http://schemas.openxmlformats.org/officeDocument/2006/relationships/slideLayout" Target="../slideLayouts/slideLayout633.xml"/><Relationship Id="rId12" Type="http://schemas.openxmlformats.org/officeDocument/2006/relationships/slideLayout" Target="../slideLayouts/slideLayout638.xml"/><Relationship Id="rId17" Type="http://schemas.openxmlformats.org/officeDocument/2006/relationships/slideLayout" Target="../slideLayouts/slideLayout643.xml"/><Relationship Id="rId2" Type="http://schemas.openxmlformats.org/officeDocument/2006/relationships/slideLayout" Target="../slideLayouts/slideLayout628.xml"/><Relationship Id="rId16" Type="http://schemas.openxmlformats.org/officeDocument/2006/relationships/slideLayout" Target="../slideLayouts/slideLayout642.xml"/><Relationship Id="rId20" Type="http://schemas.openxmlformats.org/officeDocument/2006/relationships/slideLayout" Target="../slideLayouts/slideLayout646.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slideLayout" Target="../slideLayouts/slideLayout637.xml"/><Relationship Id="rId5" Type="http://schemas.openxmlformats.org/officeDocument/2006/relationships/slideLayout" Target="../slideLayouts/slideLayout631.xml"/><Relationship Id="rId15" Type="http://schemas.openxmlformats.org/officeDocument/2006/relationships/slideLayout" Target="../slideLayouts/slideLayout641.xml"/><Relationship Id="rId23" Type="http://schemas.openxmlformats.org/officeDocument/2006/relationships/image" Target="../media/image1.emf"/><Relationship Id="rId10" Type="http://schemas.openxmlformats.org/officeDocument/2006/relationships/slideLayout" Target="../slideLayouts/slideLayout636.xml"/><Relationship Id="rId19" Type="http://schemas.openxmlformats.org/officeDocument/2006/relationships/slideLayout" Target="../slideLayouts/slideLayout645.xml"/><Relationship Id="rId4" Type="http://schemas.openxmlformats.org/officeDocument/2006/relationships/slideLayout" Target="../slideLayouts/slideLayout630.xml"/><Relationship Id="rId9" Type="http://schemas.openxmlformats.org/officeDocument/2006/relationships/slideLayout" Target="../slideLayouts/slideLayout635.xml"/><Relationship Id="rId14" Type="http://schemas.openxmlformats.org/officeDocument/2006/relationships/slideLayout" Target="../slideLayouts/slideLayout640.xml"/><Relationship Id="rId22"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image" Target="../media/image1.emf"/><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theme" Target="../theme/theme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655.xml"/><Relationship Id="rId13" Type="http://schemas.openxmlformats.org/officeDocument/2006/relationships/slideLayout" Target="../slideLayouts/slideLayout660.xml"/><Relationship Id="rId18" Type="http://schemas.openxmlformats.org/officeDocument/2006/relationships/slideLayout" Target="../slideLayouts/slideLayout665.xml"/><Relationship Id="rId3" Type="http://schemas.openxmlformats.org/officeDocument/2006/relationships/slideLayout" Target="../slideLayouts/slideLayout650.xml"/><Relationship Id="rId21" Type="http://schemas.openxmlformats.org/officeDocument/2006/relationships/slideLayout" Target="../slideLayouts/slideLayout668.xml"/><Relationship Id="rId7" Type="http://schemas.openxmlformats.org/officeDocument/2006/relationships/slideLayout" Target="../slideLayouts/slideLayout654.xml"/><Relationship Id="rId12" Type="http://schemas.openxmlformats.org/officeDocument/2006/relationships/slideLayout" Target="../slideLayouts/slideLayout659.xml"/><Relationship Id="rId17" Type="http://schemas.openxmlformats.org/officeDocument/2006/relationships/slideLayout" Target="../slideLayouts/slideLayout664.xml"/><Relationship Id="rId2" Type="http://schemas.openxmlformats.org/officeDocument/2006/relationships/slideLayout" Target="../slideLayouts/slideLayout649.xml"/><Relationship Id="rId16" Type="http://schemas.openxmlformats.org/officeDocument/2006/relationships/slideLayout" Target="../slideLayouts/slideLayout663.xml"/><Relationship Id="rId20" Type="http://schemas.openxmlformats.org/officeDocument/2006/relationships/slideLayout" Target="../slideLayouts/slideLayout667.xml"/><Relationship Id="rId1" Type="http://schemas.openxmlformats.org/officeDocument/2006/relationships/slideLayout" Target="../slideLayouts/slideLayout648.xml"/><Relationship Id="rId6" Type="http://schemas.openxmlformats.org/officeDocument/2006/relationships/slideLayout" Target="../slideLayouts/slideLayout653.xml"/><Relationship Id="rId11" Type="http://schemas.openxmlformats.org/officeDocument/2006/relationships/slideLayout" Target="../slideLayouts/slideLayout658.xml"/><Relationship Id="rId5" Type="http://schemas.openxmlformats.org/officeDocument/2006/relationships/slideLayout" Target="../slideLayouts/slideLayout652.xml"/><Relationship Id="rId15" Type="http://schemas.openxmlformats.org/officeDocument/2006/relationships/slideLayout" Target="../slideLayouts/slideLayout662.xml"/><Relationship Id="rId23" Type="http://schemas.openxmlformats.org/officeDocument/2006/relationships/image" Target="../media/image1.emf"/><Relationship Id="rId10" Type="http://schemas.openxmlformats.org/officeDocument/2006/relationships/slideLayout" Target="../slideLayouts/slideLayout657.xml"/><Relationship Id="rId19" Type="http://schemas.openxmlformats.org/officeDocument/2006/relationships/slideLayout" Target="../slideLayouts/slideLayout666.xml"/><Relationship Id="rId4" Type="http://schemas.openxmlformats.org/officeDocument/2006/relationships/slideLayout" Target="../slideLayouts/slideLayout651.xml"/><Relationship Id="rId9" Type="http://schemas.openxmlformats.org/officeDocument/2006/relationships/slideLayout" Target="../slideLayouts/slideLayout656.xml"/><Relationship Id="rId14" Type="http://schemas.openxmlformats.org/officeDocument/2006/relationships/slideLayout" Target="../slideLayouts/slideLayout661.xml"/><Relationship Id="rId22"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676.xml"/><Relationship Id="rId13" Type="http://schemas.openxmlformats.org/officeDocument/2006/relationships/slideLayout" Target="../slideLayouts/slideLayout681.xml"/><Relationship Id="rId18" Type="http://schemas.openxmlformats.org/officeDocument/2006/relationships/slideLayout" Target="../slideLayouts/slideLayout686.xml"/><Relationship Id="rId3" Type="http://schemas.openxmlformats.org/officeDocument/2006/relationships/slideLayout" Target="../slideLayouts/slideLayout671.xml"/><Relationship Id="rId21" Type="http://schemas.openxmlformats.org/officeDocument/2006/relationships/slideLayout" Target="../slideLayouts/slideLayout689.xml"/><Relationship Id="rId7" Type="http://schemas.openxmlformats.org/officeDocument/2006/relationships/slideLayout" Target="../slideLayouts/slideLayout675.xml"/><Relationship Id="rId12" Type="http://schemas.openxmlformats.org/officeDocument/2006/relationships/slideLayout" Target="../slideLayouts/slideLayout680.xml"/><Relationship Id="rId17" Type="http://schemas.openxmlformats.org/officeDocument/2006/relationships/slideLayout" Target="../slideLayouts/slideLayout685.xml"/><Relationship Id="rId2" Type="http://schemas.openxmlformats.org/officeDocument/2006/relationships/slideLayout" Target="../slideLayouts/slideLayout670.xml"/><Relationship Id="rId16" Type="http://schemas.openxmlformats.org/officeDocument/2006/relationships/slideLayout" Target="../slideLayouts/slideLayout684.xml"/><Relationship Id="rId20" Type="http://schemas.openxmlformats.org/officeDocument/2006/relationships/slideLayout" Target="../slideLayouts/slideLayout688.xml"/><Relationship Id="rId1" Type="http://schemas.openxmlformats.org/officeDocument/2006/relationships/slideLayout" Target="../slideLayouts/slideLayout669.xml"/><Relationship Id="rId6" Type="http://schemas.openxmlformats.org/officeDocument/2006/relationships/slideLayout" Target="../slideLayouts/slideLayout674.xml"/><Relationship Id="rId11" Type="http://schemas.openxmlformats.org/officeDocument/2006/relationships/slideLayout" Target="../slideLayouts/slideLayout679.xml"/><Relationship Id="rId5" Type="http://schemas.openxmlformats.org/officeDocument/2006/relationships/slideLayout" Target="../slideLayouts/slideLayout673.xml"/><Relationship Id="rId15" Type="http://schemas.openxmlformats.org/officeDocument/2006/relationships/slideLayout" Target="../slideLayouts/slideLayout683.xml"/><Relationship Id="rId23" Type="http://schemas.openxmlformats.org/officeDocument/2006/relationships/image" Target="../media/image1.emf"/><Relationship Id="rId10" Type="http://schemas.openxmlformats.org/officeDocument/2006/relationships/slideLayout" Target="../slideLayouts/slideLayout678.xml"/><Relationship Id="rId19" Type="http://schemas.openxmlformats.org/officeDocument/2006/relationships/slideLayout" Target="../slideLayouts/slideLayout687.xml"/><Relationship Id="rId4" Type="http://schemas.openxmlformats.org/officeDocument/2006/relationships/slideLayout" Target="../slideLayouts/slideLayout672.xml"/><Relationship Id="rId9" Type="http://schemas.openxmlformats.org/officeDocument/2006/relationships/slideLayout" Target="../slideLayouts/slideLayout677.xml"/><Relationship Id="rId14" Type="http://schemas.openxmlformats.org/officeDocument/2006/relationships/slideLayout" Target="../slideLayouts/slideLayout682.xml"/><Relationship Id="rId22"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697.xml"/><Relationship Id="rId13" Type="http://schemas.openxmlformats.org/officeDocument/2006/relationships/slideLayout" Target="../slideLayouts/slideLayout702.xml"/><Relationship Id="rId18" Type="http://schemas.openxmlformats.org/officeDocument/2006/relationships/slideLayout" Target="../slideLayouts/slideLayout707.xml"/><Relationship Id="rId3" Type="http://schemas.openxmlformats.org/officeDocument/2006/relationships/slideLayout" Target="../slideLayouts/slideLayout692.xml"/><Relationship Id="rId7" Type="http://schemas.openxmlformats.org/officeDocument/2006/relationships/slideLayout" Target="../slideLayouts/slideLayout696.xml"/><Relationship Id="rId12" Type="http://schemas.openxmlformats.org/officeDocument/2006/relationships/slideLayout" Target="../slideLayouts/slideLayout701.xml"/><Relationship Id="rId17" Type="http://schemas.openxmlformats.org/officeDocument/2006/relationships/slideLayout" Target="../slideLayouts/slideLayout706.xml"/><Relationship Id="rId2" Type="http://schemas.openxmlformats.org/officeDocument/2006/relationships/slideLayout" Target="../slideLayouts/slideLayout691.xml"/><Relationship Id="rId16" Type="http://schemas.openxmlformats.org/officeDocument/2006/relationships/slideLayout" Target="../slideLayouts/slideLayout705.xml"/><Relationship Id="rId20" Type="http://schemas.openxmlformats.org/officeDocument/2006/relationships/image" Target="../media/image1.emf"/><Relationship Id="rId1" Type="http://schemas.openxmlformats.org/officeDocument/2006/relationships/slideLayout" Target="../slideLayouts/slideLayout690.xml"/><Relationship Id="rId6" Type="http://schemas.openxmlformats.org/officeDocument/2006/relationships/slideLayout" Target="../slideLayouts/slideLayout695.xml"/><Relationship Id="rId11" Type="http://schemas.openxmlformats.org/officeDocument/2006/relationships/slideLayout" Target="../slideLayouts/slideLayout700.xml"/><Relationship Id="rId5" Type="http://schemas.openxmlformats.org/officeDocument/2006/relationships/slideLayout" Target="../slideLayouts/slideLayout694.xml"/><Relationship Id="rId15" Type="http://schemas.openxmlformats.org/officeDocument/2006/relationships/slideLayout" Target="../slideLayouts/slideLayout704.xml"/><Relationship Id="rId10" Type="http://schemas.openxmlformats.org/officeDocument/2006/relationships/slideLayout" Target="../slideLayouts/slideLayout699.xml"/><Relationship Id="rId19" Type="http://schemas.openxmlformats.org/officeDocument/2006/relationships/theme" Target="../theme/theme42.xml"/><Relationship Id="rId4" Type="http://schemas.openxmlformats.org/officeDocument/2006/relationships/slideLayout" Target="../slideLayouts/slideLayout693.xml"/><Relationship Id="rId9" Type="http://schemas.openxmlformats.org/officeDocument/2006/relationships/slideLayout" Target="../slideLayouts/slideLayout698.xml"/><Relationship Id="rId14" Type="http://schemas.openxmlformats.org/officeDocument/2006/relationships/slideLayout" Target="../slideLayouts/slideLayout703.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715.xml"/><Relationship Id="rId13" Type="http://schemas.openxmlformats.org/officeDocument/2006/relationships/slideLayout" Target="../slideLayouts/slideLayout720.xml"/><Relationship Id="rId18" Type="http://schemas.openxmlformats.org/officeDocument/2006/relationships/slideLayout" Target="../slideLayouts/slideLayout725.xml"/><Relationship Id="rId3" Type="http://schemas.openxmlformats.org/officeDocument/2006/relationships/slideLayout" Target="../slideLayouts/slideLayout710.xml"/><Relationship Id="rId7" Type="http://schemas.openxmlformats.org/officeDocument/2006/relationships/slideLayout" Target="../slideLayouts/slideLayout714.xml"/><Relationship Id="rId12" Type="http://schemas.openxmlformats.org/officeDocument/2006/relationships/slideLayout" Target="../slideLayouts/slideLayout719.xml"/><Relationship Id="rId17" Type="http://schemas.openxmlformats.org/officeDocument/2006/relationships/slideLayout" Target="../slideLayouts/slideLayout724.xml"/><Relationship Id="rId2" Type="http://schemas.openxmlformats.org/officeDocument/2006/relationships/slideLayout" Target="../slideLayouts/slideLayout709.xml"/><Relationship Id="rId16" Type="http://schemas.openxmlformats.org/officeDocument/2006/relationships/slideLayout" Target="../slideLayouts/slideLayout723.xml"/><Relationship Id="rId20" Type="http://schemas.openxmlformats.org/officeDocument/2006/relationships/image" Target="../media/image1.emf"/><Relationship Id="rId1" Type="http://schemas.openxmlformats.org/officeDocument/2006/relationships/slideLayout" Target="../slideLayouts/slideLayout708.xml"/><Relationship Id="rId6" Type="http://schemas.openxmlformats.org/officeDocument/2006/relationships/slideLayout" Target="../slideLayouts/slideLayout713.xml"/><Relationship Id="rId11" Type="http://schemas.openxmlformats.org/officeDocument/2006/relationships/slideLayout" Target="../slideLayouts/slideLayout718.xml"/><Relationship Id="rId5" Type="http://schemas.openxmlformats.org/officeDocument/2006/relationships/slideLayout" Target="../slideLayouts/slideLayout712.xml"/><Relationship Id="rId15" Type="http://schemas.openxmlformats.org/officeDocument/2006/relationships/slideLayout" Target="../slideLayouts/slideLayout722.xml"/><Relationship Id="rId10" Type="http://schemas.openxmlformats.org/officeDocument/2006/relationships/slideLayout" Target="../slideLayouts/slideLayout717.xml"/><Relationship Id="rId19" Type="http://schemas.openxmlformats.org/officeDocument/2006/relationships/theme" Target="../theme/theme43.xml"/><Relationship Id="rId4" Type="http://schemas.openxmlformats.org/officeDocument/2006/relationships/slideLayout" Target="../slideLayouts/slideLayout711.xml"/><Relationship Id="rId9" Type="http://schemas.openxmlformats.org/officeDocument/2006/relationships/slideLayout" Target="../slideLayouts/slideLayout716.xml"/><Relationship Id="rId14" Type="http://schemas.openxmlformats.org/officeDocument/2006/relationships/slideLayout" Target="../slideLayouts/slideLayout72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733.xml"/><Relationship Id="rId13" Type="http://schemas.openxmlformats.org/officeDocument/2006/relationships/slideLayout" Target="../slideLayouts/slideLayout738.xml"/><Relationship Id="rId18" Type="http://schemas.openxmlformats.org/officeDocument/2006/relationships/slideLayout" Target="../slideLayouts/slideLayout743.xml"/><Relationship Id="rId3" Type="http://schemas.openxmlformats.org/officeDocument/2006/relationships/slideLayout" Target="../slideLayouts/slideLayout728.xml"/><Relationship Id="rId21" Type="http://schemas.openxmlformats.org/officeDocument/2006/relationships/slideLayout" Target="../slideLayouts/slideLayout746.xml"/><Relationship Id="rId7" Type="http://schemas.openxmlformats.org/officeDocument/2006/relationships/slideLayout" Target="../slideLayouts/slideLayout732.xml"/><Relationship Id="rId12" Type="http://schemas.openxmlformats.org/officeDocument/2006/relationships/slideLayout" Target="../slideLayouts/slideLayout737.xml"/><Relationship Id="rId17" Type="http://schemas.openxmlformats.org/officeDocument/2006/relationships/slideLayout" Target="../slideLayouts/slideLayout742.xml"/><Relationship Id="rId2" Type="http://schemas.openxmlformats.org/officeDocument/2006/relationships/slideLayout" Target="../slideLayouts/slideLayout727.xml"/><Relationship Id="rId16" Type="http://schemas.openxmlformats.org/officeDocument/2006/relationships/slideLayout" Target="../slideLayouts/slideLayout741.xml"/><Relationship Id="rId20" Type="http://schemas.openxmlformats.org/officeDocument/2006/relationships/slideLayout" Target="../slideLayouts/slideLayout745.xml"/><Relationship Id="rId1" Type="http://schemas.openxmlformats.org/officeDocument/2006/relationships/slideLayout" Target="../slideLayouts/slideLayout726.xml"/><Relationship Id="rId6" Type="http://schemas.openxmlformats.org/officeDocument/2006/relationships/slideLayout" Target="../slideLayouts/slideLayout731.xml"/><Relationship Id="rId11" Type="http://schemas.openxmlformats.org/officeDocument/2006/relationships/slideLayout" Target="../slideLayouts/slideLayout736.xml"/><Relationship Id="rId5" Type="http://schemas.openxmlformats.org/officeDocument/2006/relationships/slideLayout" Target="../slideLayouts/slideLayout730.xml"/><Relationship Id="rId15" Type="http://schemas.openxmlformats.org/officeDocument/2006/relationships/slideLayout" Target="../slideLayouts/slideLayout740.xml"/><Relationship Id="rId23" Type="http://schemas.openxmlformats.org/officeDocument/2006/relationships/image" Target="../media/image1.emf"/><Relationship Id="rId10" Type="http://schemas.openxmlformats.org/officeDocument/2006/relationships/slideLayout" Target="../slideLayouts/slideLayout735.xml"/><Relationship Id="rId19" Type="http://schemas.openxmlformats.org/officeDocument/2006/relationships/slideLayout" Target="../slideLayouts/slideLayout744.xml"/><Relationship Id="rId4" Type="http://schemas.openxmlformats.org/officeDocument/2006/relationships/slideLayout" Target="../slideLayouts/slideLayout729.xml"/><Relationship Id="rId9" Type="http://schemas.openxmlformats.org/officeDocument/2006/relationships/slideLayout" Target="../slideLayouts/slideLayout734.xml"/><Relationship Id="rId14" Type="http://schemas.openxmlformats.org/officeDocument/2006/relationships/slideLayout" Target="../slideLayouts/slideLayout739.xml"/><Relationship Id="rId22"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754.xml"/><Relationship Id="rId13" Type="http://schemas.openxmlformats.org/officeDocument/2006/relationships/slideLayout" Target="../slideLayouts/slideLayout759.xml"/><Relationship Id="rId18" Type="http://schemas.openxmlformats.org/officeDocument/2006/relationships/slideLayout" Target="../slideLayouts/slideLayout764.xml"/><Relationship Id="rId3" Type="http://schemas.openxmlformats.org/officeDocument/2006/relationships/slideLayout" Target="../slideLayouts/slideLayout749.xml"/><Relationship Id="rId21" Type="http://schemas.openxmlformats.org/officeDocument/2006/relationships/theme" Target="../theme/theme45.xml"/><Relationship Id="rId7" Type="http://schemas.openxmlformats.org/officeDocument/2006/relationships/slideLayout" Target="../slideLayouts/slideLayout753.xml"/><Relationship Id="rId12" Type="http://schemas.openxmlformats.org/officeDocument/2006/relationships/slideLayout" Target="../slideLayouts/slideLayout758.xml"/><Relationship Id="rId17" Type="http://schemas.openxmlformats.org/officeDocument/2006/relationships/slideLayout" Target="../slideLayouts/slideLayout763.xml"/><Relationship Id="rId2" Type="http://schemas.openxmlformats.org/officeDocument/2006/relationships/slideLayout" Target="../slideLayouts/slideLayout748.xml"/><Relationship Id="rId16" Type="http://schemas.openxmlformats.org/officeDocument/2006/relationships/slideLayout" Target="../slideLayouts/slideLayout762.xml"/><Relationship Id="rId20" Type="http://schemas.openxmlformats.org/officeDocument/2006/relationships/slideLayout" Target="../slideLayouts/slideLayout766.xml"/><Relationship Id="rId1" Type="http://schemas.openxmlformats.org/officeDocument/2006/relationships/slideLayout" Target="../slideLayouts/slideLayout747.xml"/><Relationship Id="rId6" Type="http://schemas.openxmlformats.org/officeDocument/2006/relationships/slideLayout" Target="../slideLayouts/slideLayout752.xml"/><Relationship Id="rId11" Type="http://schemas.openxmlformats.org/officeDocument/2006/relationships/slideLayout" Target="../slideLayouts/slideLayout757.xml"/><Relationship Id="rId5" Type="http://schemas.openxmlformats.org/officeDocument/2006/relationships/slideLayout" Target="../slideLayouts/slideLayout751.xml"/><Relationship Id="rId15" Type="http://schemas.openxmlformats.org/officeDocument/2006/relationships/slideLayout" Target="../slideLayouts/slideLayout761.xml"/><Relationship Id="rId10" Type="http://schemas.openxmlformats.org/officeDocument/2006/relationships/slideLayout" Target="../slideLayouts/slideLayout756.xml"/><Relationship Id="rId19" Type="http://schemas.openxmlformats.org/officeDocument/2006/relationships/slideLayout" Target="../slideLayouts/slideLayout765.xml"/><Relationship Id="rId4" Type="http://schemas.openxmlformats.org/officeDocument/2006/relationships/slideLayout" Target="../slideLayouts/slideLayout750.xml"/><Relationship Id="rId9" Type="http://schemas.openxmlformats.org/officeDocument/2006/relationships/slideLayout" Target="../slideLayouts/slideLayout755.xml"/><Relationship Id="rId14" Type="http://schemas.openxmlformats.org/officeDocument/2006/relationships/slideLayout" Target="../slideLayouts/slideLayout760.xml"/><Relationship Id="rId22" Type="http://schemas.openxmlformats.org/officeDocument/2006/relationships/image" Target="../media/image1.emf"/></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774.xml"/><Relationship Id="rId13" Type="http://schemas.openxmlformats.org/officeDocument/2006/relationships/slideLayout" Target="../slideLayouts/slideLayout779.xml"/><Relationship Id="rId3" Type="http://schemas.openxmlformats.org/officeDocument/2006/relationships/slideLayout" Target="../slideLayouts/slideLayout769.xml"/><Relationship Id="rId7" Type="http://schemas.openxmlformats.org/officeDocument/2006/relationships/slideLayout" Target="../slideLayouts/slideLayout773.xml"/><Relationship Id="rId12" Type="http://schemas.openxmlformats.org/officeDocument/2006/relationships/slideLayout" Target="../slideLayouts/slideLayout778.xml"/><Relationship Id="rId17" Type="http://schemas.openxmlformats.org/officeDocument/2006/relationships/image" Target="../media/image1.emf"/><Relationship Id="rId2" Type="http://schemas.openxmlformats.org/officeDocument/2006/relationships/slideLayout" Target="../slideLayouts/slideLayout768.xml"/><Relationship Id="rId16" Type="http://schemas.openxmlformats.org/officeDocument/2006/relationships/theme" Target="../theme/theme46.xml"/><Relationship Id="rId1" Type="http://schemas.openxmlformats.org/officeDocument/2006/relationships/slideLayout" Target="../slideLayouts/slideLayout767.xml"/><Relationship Id="rId6" Type="http://schemas.openxmlformats.org/officeDocument/2006/relationships/slideLayout" Target="../slideLayouts/slideLayout772.xml"/><Relationship Id="rId11" Type="http://schemas.openxmlformats.org/officeDocument/2006/relationships/slideLayout" Target="../slideLayouts/slideLayout777.xml"/><Relationship Id="rId5" Type="http://schemas.openxmlformats.org/officeDocument/2006/relationships/slideLayout" Target="../slideLayouts/slideLayout771.xml"/><Relationship Id="rId15" Type="http://schemas.openxmlformats.org/officeDocument/2006/relationships/slideLayout" Target="../slideLayouts/slideLayout781.xml"/><Relationship Id="rId10" Type="http://schemas.openxmlformats.org/officeDocument/2006/relationships/slideLayout" Target="../slideLayouts/slideLayout776.xml"/><Relationship Id="rId4" Type="http://schemas.openxmlformats.org/officeDocument/2006/relationships/slideLayout" Target="../slideLayouts/slideLayout770.xml"/><Relationship Id="rId9" Type="http://schemas.openxmlformats.org/officeDocument/2006/relationships/slideLayout" Target="../slideLayouts/slideLayout775.xml"/><Relationship Id="rId14" Type="http://schemas.openxmlformats.org/officeDocument/2006/relationships/slideLayout" Target="../slideLayouts/slideLayout780.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slideLayout" Target="../slideLayouts/slideLayout794.xml"/><Relationship Id="rId18" Type="http://schemas.openxmlformats.org/officeDocument/2006/relationships/slideLayout" Target="../slideLayouts/slideLayout799.xml"/><Relationship Id="rId3" Type="http://schemas.openxmlformats.org/officeDocument/2006/relationships/slideLayout" Target="../slideLayouts/slideLayout784.xml"/><Relationship Id="rId21" Type="http://schemas.openxmlformats.org/officeDocument/2006/relationships/slideLayout" Target="../slideLayouts/slideLayout802.xml"/><Relationship Id="rId7" Type="http://schemas.openxmlformats.org/officeDocument/2006/relationships/slideLayout" Target="../slideLayouts/slideLayout788.xml"/><Relationship Id="rId12" Type="http://schemas.openxmlformats.org/officeDocument/2006/relationships/slideLayout" Target="../slideLayouts/slideLayout793.xml"/><Relationship Id="rId17" Type="http://schemas.openxmlformats.org/officeDocument/2006/relationships/slideLayout" Target="../slideLayouts/slideLayout798.xml"/><Relationship Id="rId2" Type="http://schemas.openxmlformats.org/officeDocument/2006/relationships/slideLayout" Target="../slideLayouts/slideLayout783.xml"/><Relationship Id="rId16" Type="http://schemas.openxmlformats.org/officeDocument/2006/relationships/slideLayout" Target="../slideLayouts/slideLayout797.xml"/><Relationship Id="rId20" Type="http://schemas.openxmlformats.org/officeDocument/2006/relationships/slideLayout" Target="../slideLayouts/slideLayout801.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5" Type="http://schemas.openxmlformats.org/officeDocument/2006/relationships/slideLayout" Target="../slideLayouts/slideLayout796.xml"/><Relationship Id="rId23" Type="http://schemas.openxmlformats.org/officeDocument/2006/relationships/image" Target="../media/image1.emf"/><Relationship Id="rId10" Type="http://schemas.openxmlformats.org/officeDocument/2006/relationships/slideLayout" Target="../slideLayouts/slideLayout791.xml"/><Relationship Id="rId19" Type="http://schemas.openxmlformats.org/officeDocument/2006/relationships/slideLayout" Target="../slideLayouts/slideLayout800.xml"/><Relationship Id="rId4" Type="http://schemas.openxmlformats.org/officeDocument/2006/relationships/slideLayout" Target="../slideLayouts/slideLayout785.xml"/><Relationship Id="rId9" Type="http://schemas.openxmlformats.org/officeDocument/2006/relationships/slideLayout" Target="../slideLayouts/slideLayout790.xml"/><Relationship Id="rId14" Type="http://schemas.openxmlformats.org/officeDocument/2006/relationships/slideLayout" Target="../slideLayouts/slideLayout795.xml"/><Relationship Id="rId22"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810.xml"/><Relationship Id="rId13" Type="http://schemas.openxmlformats.org/officeDocument/2006/relationships/slideLayout" Target="../slideLayouts/slideLayout815.xml"/><Relationship Id="rId18" Type="http://schemas.openxmlformats.org/officeDocument/2006/relationships/slideLayout" Target="../slideLayouts/slideLayout820.xml"/><Relationship Id="rId3" Type="http://schemas.openxmlformats.org/officeDocument/2006/relationships/slideLayout" Target="../slideLayouts/slideLayout805.xml"/><Relationship Id="rId7" Type="http://schemas.openxmlformats.org/officeDocument/2006/relationships/slideLayout" Target="../slideLayouts/slideLayout809.xml"/><Relationship Id="rId12" Type="http://schemas.openxmlformats.org/officeDocument/2006/relationships/slideLayout" Target="../slideLayouts/slideLayout814.xml"/><Relationship Id="rId17" Type="http://schemas.openxmlformats.org/officeDocument/2006/relationships/slideLayout" Target="../slideLayouts/slideLayout819.xml"/><Relationship Id="rId2" Type="http://schemas.openxmlformats.org/officeDocument/2006/relationships/slideLayout" Target="../slideLayouts/slideLayout804.xml"/><Relationship Id="rId16" Type="http://schemas.openxmlformats.org/officeDocument/2006/relationships/slideLayout" Target="../slideLayouts/slideLayout818.xml"/><Relationship Id="rId20" Type="http://schemas.openxmlformats.org/officeDocument/2006/relationships/image" Target="../media/image1.emf"/><Relationship Id="rId1" Type="http://schemas.openxmlformats.org/officeDocument/2006/relationships/slideLayout" Target="../slideLayouts/slideLayout803.xml"/><Relationship Id="rId6" Type="http://schemas.openxmlformats.org/officeDocument/2006/relationships/slideLayout" Target="../slideLayouts/slideLayout808.xml"/><Relationship Id="rId11" Type="http://schemas.openxmlformats.org/officeDocument/2006/relationships/slideLayout" Target="../slideLayouts/slideLayout813.xml"/><Relationship Id="rId5" Type="http://schemas.openxmlformats.org/officeDocument/2006/relationships/slideLayout" Target="../slideLayouts/slideLayout807.xml"/><Relationship Id="rId15" Type="http://schemas.openxmlformats.org/officeDocument/2006/relationships/slideLayout" Target="../slideLayouts/slideLayout817.xml"/><Relationship Id="rId10" Type="http://schemas.openxmlformats.org/officeDocument/2006/relationships/slideLayout" Target="../slideLayouts/slideLayout812.xml"/><Relationship Id="rId19" Type="http://schemas.openxmlformats.org/officeDocument/2006/relationships/theme" Target="../theme/theme48.xml"/><Relationship Id="rId4" Type="http://schemas.openxmlformats.org/officeDocument/2006/relationships/slideLayout" Target="../slideLayouts/slideLayout806.xml"/><Relationship Id="rId9" Type="http://schemas.openxmlformats.org/officeDocument/2006/relationships/slideLayout" Target="../slideLayouts/slideLayout811.xml"/><Relationship Id="rId14" Type="http://schemas.openxmlformats.org/officeDocument/2006/relationships/slideLayout" Target="../slideLayouts/slideLayout81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828.xml"/><Relationship Id="rId13" Type="http://schemas.openxmlformats.org/officeDocument/2006/relationships/slideLayout" Target="../slideLayouts/slideLayout833.xml"/><Relationship Id="rId18" Type="http://schemas.openxmlformats.org/officeDocument/2006/relationships/slideLayout" Target="../slideLayouts/slideLayout838.xml"/><Relationship Id="rId3" Type="http://schemas.openxmlformats.org/officeDocument/2006/relationships/slideLayout" Target="../slideLayouts/slideLayout823.xml"/><Relationship Id="rId7" Type="http://schemas.openxmlformats.org/officeDocument/2006/relationships/slideLayout" Target="../slideLayouts/slideLayout827.xml"/><Relationship Id="rId12" Type="http://schemas.openxmlformats.org/officeDocument/2006/relationships/slideLayout" Target="../slideLayouts/slideLayout832.xml"/><Relationship Id="rId17" Type="http://schemas.openxmlformats.org/officeDocument/2006/relationships/slideLayout" Target="../slideLayouts/slideLayout837.xml"/><Relationship Id="rId2" Type="http://schemas.openxmlformats.org/officeDocument/2006/relationships/slideLayout" Target="../slideLayouts/slideLayout822.xml"/><Relationship Id="rId16" Type="http://schemas.openxmlformats.org/officeDocument/2006/relationships/slideLayout" Target="../slideLayouts/slideLayout836.xml"/><Relationship Id="rId20" Type="http://schemas.openxmlformats.org/officeDocument/2006/relationships/image" Target="../media/image1.emf"/><Relationship Id="rId1" Type="http://schemas.openxmlformats.org/officeDocument/2006/relationships/slideLayout" Target="../slideLayouts/slideLayout821.xml"/><Relationship Id="rId6" Type="http://schemas.openxmlformats.org/officeDocument/2006/relationships/slideLayout" Target="../slideLayouts/slideLayout826.xml"/><Relationship Id="rId11" Type="http://schemas.openxmlformats.org/officeDocument/2006/relationships/slideLayout" Target="../slideLayouts/slideLayout831.xml"/><Relationship Id="rId5" Type="http://schemas.openxmlformats.org/officeDocument/2006/relationships/slideLayout" Target="../slideLayouts/slideLayout825.xml"/><Relationship Id="rId15" Type="http://schemas.openxmlformats.org/officeDocument/2006/relationships/slideLayout" Target="../slideLayouts/slideLayout835.xml"/><Relationship Id="rId10" Type="http://schemas.openxmlformats.org/officeDocument/2006/relationships/slideLayout" Target="../slideLayouts/slideLayout830.xml"/><Relationship Id="rId19" Type="http://schemas.openxmlformats.org/officeDocument/2006/relationships/theme" Target="../theme/theme49.xml"/><Relationship Id="rId4" Type="http://schemas.openxmlformats.org/officeDocument/2006/relationships/slideLayout" Target="../slideLayouts/slideLayout824.xml"/><Relationship Id="rId9" Type="http://schemas.openxmlformats.org/officeDocument/2006/relationships/slideLayout" Target="../slideLayouts/slideLayout829.xml"/><Relationship Id="rId14" Type="http://schemas.openxmlformats.org/officeDocument/2006/relationships/slideLayout" Target="../slideLayouts/slideLayout8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image" Target="../media/image1.emf"/><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theme" Target="../theme/theme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846.xml"/><Relationship Id="rId13" Type="http://schemas.openxmlformats.org/officeDocument/2006/relationships/slideLayout" Target="../slideLayouts/slideLayout851.xml"/><Relationship Id="rId18" Type="http://schemas.openxmlformats.org/officeDocument/2006/relationships/slideLayout" Target="../slideLayouts/slideLayout856.xml"/><Relationship Id="rId3" Type="http://schemas.openxmlformats.org/officeDocument/2006/relationships/slideLayout" Target="../slideLayouts/slideLayout841.xml"/><Relationship Id="rId7" Type="http://schemas.openxmlformats.org/officeDocument/2006/relationships/slideLayout" Target="../slideLayouts/slideLayout845.xml"/><Relationship Id="rId12" Type="http://schemas.openxmlformats.org/officeDocument/2006/relationships/slideLayout" Target="../slideLayouts/slideLayout850.xml"/><Relationship Id="rId17" Type="http://schemas.openxmlformats.org/officeDocument/2006/relationships/slideLayout" Target="../slideLayouts/slideLayout855.xml"/><Relationship Id="rId2" Type="http://schemas.openxmlformats.org/officeDocument/2006/relationships/slideLayout" Target="../slideLayouts/slideLayout840.xml"/><Relationship Id="rId16" Type="http://schemas.openxmlformats.org/officeDocument/2006/relationships/slideLayout" Target="../slideLayouts/slideLayout854.xml"/><Relationship Id="rId20" Type="http://schemas.openxmlformats.org/officeDocument/2006/relationships/image" Target="../media/image1.emf"/><Relationship Id="rId1" Type="http://schemas.openxmlformats.org/officeDocument/2006/relationships/slideLayout" Target="../slideLayouts/slideLayout839.xml"/><Relationship Id="rId6" Type="http://schemas.openxmlformats.org/officeDocument/2006/relationships/slideLayout" Target="../slideLayouts/slideLayout844.xml"/><Relationship Id="rId11" Type="http://schemas.openxmlformats.org/officeDocument/2006/relationships/slideLayout" Target="../slideLayouts/slideLayout849.xml"/><Relationship Id="rId5" Type="http://schemas.openxmlformats.org/officeDocument/2006/relationships/slideLayout" Target="../slideLayouts/slideLayout843.xml"/><Relationship Id="rId15" Type="http://schemas.openxmlformats.org/officeDocument/2006/relationships/slideLayout" Target="../slideLayouts/slideLayout853.xml"/><Relationship Id="rId10" Type="http://schemas.openxmlformats.org/officeDocument/2006/relationships/slideLayout" Target="../slideLayouts/slideLayout848.xml"/><Relationship Id="rId19" Type="http://schemas.openxmlformats.org/officeDocument/2006/relationships/theme" Target="../theme/theme50.xml"/><Relationship Id="rId4" Type="http://schemas.openxmlformats.org/officeDocument/2006/relationships/slideLayout" Target="../slideLayouts/slideLayout842.xml"/><Relationship Id="rId9" Type="http://schemas.openxmlformats.org/officeDocument/2006/relationships/slideLayout" Target="../slideLayouts/slideLayout847.xml"/><Relationship Id="rId14" Type="http://schemas.openxmlformats.org/officeDocument/2006/relationships/slideLayout" Target="../slideLayouts/slideLayout8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oleObject" Target="../embeddings/oleObject1.bin"/><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ags" Target="../tags/tag1.xml"/><Relationship Id="rId5" Type="http://schemas.openxmlformats.org/officeDocument/2006/relationships/slideLayout" Target="../slideLayouts/slideLayout105.xml"/><Relationship Id="rId10" Type="http://schemas.openxmlformats.org/officeDocument/2006/relationships/vmlDrawing" Target="../drawings/vmlDrawing1.vml"/><Relationship Id="rId4" Type="http://schemas.openxmlformats.org/officeDocument/2006/relationships/slideLayout" Target="../slideLayouts/slideLayout10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oleObject" Target="../embeddings/oleObject4.bin"/><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ags" Target="../tags/tag4.xml"/><Relationship Id="rId5" Type="http://schemas.openxmlformats.org/officeDocument/2006/relationships/slideLayout" Target="../slideLayouts/slideLayout113.xml"/><Relationship Id="rId10" Type="http://schemas.openxmlformats.org/officeDocument/2006/relationships/vmlDrawing" Target="../drawings/vmlDrawing4.vml"/><Relationship Id="rId4" Type="http://schemas.openxmlformats.org/officeDocument/2006/relationships/slideLayout" Target="../slideLayouts/slideLayout11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oleObject" Target="../embeddings/oleObject7.bin"/><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tags" Target="../tags/tag7.xml"/><Relationship Id="rId5" Type="http://schemas.openxmlformats.org/officeDocument/2006/relationships/slideLayout" Target="../slideLayouts/slideLayout121.xml"/><Relationship Id="rId10" Type="http://schemas.openxmlformats.org/officeDocument/2006/relationships/vmlDrawing" Target="../drawings/vmlDrawing7.vml"/><Relationship Id="rId4" Type="http://schemas.openxmlformats.org/officeDocument/2006/relationships/slideLayout" Target="../slideLayouts/slideLayout12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oleObject" Target="../embeddings/oleObject10.bin"/><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tags" Target="../tags/tag10.xml"/><Relationship Id="rId5" Type="http://schemas.openxmlformats.org/officeDocument/2006/relationships/slideLayout" Target="../slideLayouts/slideLayout129.xml"/><Relationship Id="rId10" Type="http://schemas.openxmlformats.org/officeDocument/2006/relationships/vmlDrawing" Target="../drawings/vmlDrawing10.vml"/><Relationship Id="rId4" Type="http://schemas.openxmlformats.org/officeDocument/2006/relationships/slideLayout" Target="../slideLayouts/slideLayout12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29"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noProof="0" smtClean="0"/>
              <a:pPr/>
              <a:t>‹#›</a:t>
            </a:fld>
            <a:r>
              <a:rPr lang="en-GB" noProof="0" dirty="0" smtClean="0"/>
              <a:t> </a:t>
            </a:r>
            <a:r>
              <a:rPr lang="en-GB" noProof="0" dirty="0" smtClean="0">
                <a:solidFill>
                  <a:srgbClr val="646464"/>
                </a:solidFill>
              </a:rPr>
              <a:t>•</a:t>
            </a:r>
            <a:endParaRPr lang="en-GB" noProof="0" dirty="0"/>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11" r:id="rId1"/>
    <p:sldLayoutId id="2147484497" r:id="rId2"/>
    <p:sldLayoutId id="2147484512" r:id="rId3"/>
    <p:sldLayoutId id="2147484498" r:id="rId4"/>
    <p:sldLayoutId id="2147484499" r:id="rId5"/>
    <p:sldLayoutId id="2147484500" r:id="rId6"/>
    <p:sldLayoutId id="2147484501" r:id="rId7"/>
    <p:sldLayoutId id="2147484513" r:id="rId8"/>
    <p:sldLayoutId id="2147484502" r:id="rId9"/>
    <p:sldLayoutId id="2147484503" r:id="rId10"/>
    <p:sldLayoutId id="2147484504" r:id="rId11"/>
    <p:sldLayoutId id="2147484505" r:id="rId12"/>
    <p:sldLayoutId id="2147484506" r:id="rId13"/>
    <p:sldLayoutId id="2147484507" r:id="rId14"/>
    <p:sldLayoutId id="2147484514" r:id="rId15"/>
    <p:sldLayoutId id="2147484515" r:id="rId16"/>
    <p:sldLayoutId id="2147484516" r:id="rId17"/>
    <p:sldLayoutId id="2147484508" r:id="rId18"/>
    <p:sldLayoutId id="2147484509" r:id="rId19"/>
    <p:sldLayoutId id="2147484517" r:id="rId20"/>
    <p:sldLayoutId id="2147484510"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20545819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471"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2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2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487"/>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90874838"/>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hite_regularpage_backgrou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6979" name="Rectangle 3"/>
          <p:cNvSpPr>
            <a:spLocks noGrp="1" noChangeArrowheads="1"/>
          </p:cNvSpPr>
          <p:nvPr>
            <p:ph type="dt" sz="half" idx="2"/>
          </p:nvPr>
        </p:nvSpPr>
        <p:spPr bwMode="auto">
          <a:xfrm>
            <a:off x="608014" y="6477000"/>
            <a:ext cx="16017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atin typeface="Arial" charset="0"/>
              </a:defRPr>
            </a:lvl1pPr>
          </a:lstStyle>
          <a:p>
            <a:pPr eaLnBrk="0" hangingPunct="0">
              <a:defRPr/>
            </a:pPr>
            <a:r>
              <a:rPr lang="en-GB">
                <a:solidFill>
                  <a:srgbClr val="000000"/>
                </a:solidFill>
              </a:rPr>
              <a:t>13 April 2010</a:t>
            </a:r>
          </a:p>
        </p:txBody>
      </p:sp>
      <p:sp>
        <p:nvSpPr>
          <p:cNvPr id="2686980" name="Rectangle 4"/>
          <p:cNvSpPr>
            <a:spLocks noGrp="1" noChangeArrowheads="1"/>
          </p:cNvSpPr>
          <p:nvPr>
            <p:ph type="ftr" sz="quarter" idx="3"/>
          </p:nvPr>
        </p:nvSpPr>
        <p:spPr bwMode="auto">
          <a:xfrm>
            <a:off x="2284413" y="6477000"/>
            <a:ext cx="32956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atin typeface="Arial" charset="0"/>
              </a:defRPr>
            </a:lvl1pPr>
          </a:lstStyle>
          <a:p>
            <a:pPr eaLnBrk="0" hangingPunct="0">
              <a:defRPr/>
            </a:pPr>
            <a:r>
              <a:rPr lang="en-GB">
                <a:solidFill>
                  <a:srgbClr val="000000"/>
                </a:solidFill>
              </a:rPr>
              <a:t>Cheops Scope Communication Package – April 2010</a:t>
            </a:r>
          </a:p>
        </p:txBody>
      </p:sp>
      <p:sp>
        <p:nvSpPr>
          <p:cNvPr id="2686981" name="Rectangle 5"/>
          <p:cNvSpPr>
            <a:spLocks noGrp="1" noChangeArrowheads="1"/>
          </p:cNvSpPr>
          <p:nvPr>
            <p:ph type="sldNum" sz="quarter" idx="4"/>
          </p:nvPr>
        </p:nvSpPr>
        <p:spPr bwMode="auto">
          <a:xfrm>
            <a:off x="152400" y="6477128"/>
            <a:ext cx="381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atin typeface="Arial" charset="0"/>
              </a:defRPr>
            </a:lvl1pPr>
          </a:lstStyle>
          <a:p>
            <a:pPr algn="r" eaLnBrk="0" hangingPunct="0">
              <a:defRPr/>
            </a:pPr>
            <a:fld id="{436FA681-3FA3-4E54-AAC9-35B80595B275}" type="slidenum">
              <a:rPr lang="en-GB">
                <a:solidFill>
                  <a:srgbClr val="000000"/>
                </a:solidFill>
              </a:rPr>
              <a:pPr algn="r" eaLnBrk="0" hangingPunct="0">
                <a:defRPr/>
              </a:pPr>
              <a:t>‹#›</a:t>
            </a:fld>
            <a:endParaRPr lang="en-GB">
              <a:solidFill>
                <a:srgbClr val="000000"/>
              </a:solidFill>
            </a:endParaRPr>
          </a:p>
        </p:txBody>
      </p:sp>
      <p:sp>
        <p:nvSpPr>
          <p:cNvPr id="1030" name="Rectangle 6"/>
          <p:cNvSpPr>
            <a:spLocks noGrp="1" noChangeArrowheads="1"/>
          </p:cNvSpPr>
          <p:nvPr>
            <p:ph type="body" idx="1"/>
          </p:nvPr>
        </p:nvSpPr>
        <p:spPr bwMode="auto">
          <a:xfrm>
            <a:off x="455614" y="1905000"/>
            <a:ext cx="82311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 level</a:t>
            </a:r>
          </a:p>
        </p:txBody>
      </p:sp>
      <p:sp>
        <p:nvSpPr>
          <p:cNvPr id="1031" name="Rectangle 7"/>
          <p:cNvSpPr>
            <a:spLocks noGrp="1" noChangeArrowheads="1"/>
          </p:cNvSpPr>
          <p:nvPr>
            <p:ph type="title"/>
          </p:nvPr>
        </p:nvSpPr>
        <p:spPr bwMode="auto">
          <a:xfrm>
            <a:off x="455614" y="990600"/>
            <a:ext cx="82311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pic>
        <p:nvPicPr>
          <p:cNvPr id="1032" name="Picture 8" descr="white template regularpage masterbrand norde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8325" y="196850"/>
            <a:ext cx="8134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636828"/>
      </p:ext>
    </p:extLst>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 id="2147484785" r:id="rId12"/>
    <p:sldLayoutId id="2147484786" r:id="rId13"/>
    <p:sldLayoutId id="2147484787" r:id="rId14"/>
    <p:sldLayoutId id="2147484788" r:id="rId15"/>
    <p:sldLayoutId id="2147484789" r:id="rId16"/>
    <p:sldLayoutId id="2147484791" r:id="rId17"/>
  </p:sldLayoutIdLst>
  <p:hf hdr="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9"/>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27205046-D05A-40E1-96ED-DABFD90FB2A3}" type="slidenum">
              <a:rPr lang="en-US" smtClean="0">
                <a:solidFill>
                  <a:srgbClr val="191919"/>
                </a:solidFill>
                <a:latin typeface="Arial"/>
                <a:cs typeface="Arial"/>
              </a:rPr>
              <a:pPr fontAlgn="auto">
                <a:spcBef>
                  <a:spcPts val="0"/>
                </a:spcBef>
                <a:spcAft>
                  <a:spcPts val="0"/>
                </a:spcAft>
              </a:pPr>
              <a:t>‹#›</a:t>
            </a:fld>
            <a:r>
              <a:rPr lang="en-US" smtClean="0">
                <a:solidFill>
                  <a:srgbClr val="191919"/>
                </a:solidFill>
                <a:latin typeface="Arial"/>
                <a:cs typeface="Arial"/>
              </a:rPr>
              <a:t> • </a:t>
            </a:r>
            <a:endParaRPr lang="en-US">
              <a:solidFill>
                <a:srgbClr val="191919"/>
              </a:solidFill>
              <a:latin typeface="Arial"/>
              <a:cs typeface="Aria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US" smtClean="0">
                <a:solidFill>
                  <a:srgbClr val="191919"/>
                </a:solidFill>
              </a:rPr>
              <a:t> </a:t>
            </a:r>
            <a:endParaRPr lang="en-US">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1460031847"/>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 id="2147484804" r:id="rId12"/>
    <p:sldLayoutId id="2147484805" r:id="rId13"/>
    <p:sldLayoutId id="2147484806" r:id="rId14"/>
    <p:sldLayoutId id="2147484807" r:id="rId15"/>
    <p:sldLayoutId id="2147484808" r:id="rId16"/>
    <p:sldLayoutId id="2147484809" r:id="rId17"/>
    <p:sldLayoutId id="2147484810"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9"/>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27205046-D05A-40E1-96ED-DABFD90FB2A3}" type="slidenum">
              <a:rPr lang="en-US" smtClean="0">
                <a:solidFill>
                  <a:srgbClr val="191919"/>
                </a:solidFill>
                <a:latin typeface="Arial"/>
                <a:cs typeface="Arial"/>
              </a:rPr>
              <a:pPr fontAlgn="auto">
                <a:spcBef>
                  <a:spcPts val="0"/>
                </a:spcBef>
                <a:spcAft>
                  <a:spcPts val="0"/>
                </a:spcAft>
              </a:pPr>
              <a:t>‹#›</a:t>
            </a:fld>
            <a:r>
              <a:rPr lang="en-US" smtClean="0">
                <a:solidFill>
                  <a:srgbClr val="191919"/>
                </a:solidFill>
                <a:latin typeface="Arial"/>
                <a:cs typeface="Arial"/>
              </a:rPr>
              <a:t> • </a:t>
            </a:r>
            <a:endParaRPr lang="en-US">
              <a:solidFill>
                <a:srgbClr val="191919"/>
              </a:solidFill>
              <a:latin typeface="Arial"/>
              <a:cs typeface="Aria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US" smtClean="0">
                <a:solidFill>
                  <a:srgbClr val="191919"/>
                </a:solidFill>
              </a:rPr>
              <a:t> </a:t>
            </a:r>
            <a:endParaRPr lang="en-US">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327212968"/>
      </p:ext>
    </p:extLst>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 id="2147484823" r:id="rId12"/>
    <p:sldLayoutId id="2147484824" r:id="rId13"/>
    <p:sldLayoutId id="2147484825" r:id="rId14"/>
    <p:sldLayoutId id="2147484826" r:id="rId15"/>
    <p:sldLayoutId id="2147484827" r:id="rId16"/>
    <p:sldLayoutId id="2147484828" r:id="rId17"/>
    <p:sldLayoutId id="2147484829"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latin typeface="Arial" charset="0"/>
                <a:cs typeface="Arial" charset="0"/>
              </a:rPr>
              <a:pPr/>
              <a:t>‹#›</a:t>
            </a:fld>
            <a:r>
              <a:rPr lang="en-GB" smtClean="0">
                <a:solidFill>
                  <a:srgbClr val="191919"/>
                </a:solidFill>
                <a:latin typeface="Arial" charset="0"/>
                <a:cs typeface="Arial" charset="0"/>
              </a:rPr>
              <a:t> • </a:t>
            </a:r>
            <a:endParaRPr lang="en-GB">
              <a:solidFill>
                <a:srgbClr val="191919"/>
              </a:solidFill>
              <a:latin typeface="Arial" charset="0"/>
              <a:cs typeface="Arial" charset="0"/>
            </a:endParaRPr>
          </a:p>
        </p:txBody>
      </p:sp>
      <p:sp>
        <p:nvSpPr>
          <p:cNvPr id="10"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914694610"/>
      </p:ext>
    </p:extLst>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 id="2147484842" r:id="rId12"/>
    <p:sldLayoutId id="2147484843" r:id="rId13"/>
    <p:sldLayoutId id="2147484844" r:id="rId14"/>
    <p:sldLayoutId id="2147484845" r:id="rId15"/>
    <p:sldLayoutId id="2147484846" r:id="rId16"/>
    <p:sldLayoutId id="2147484847" r:id="rId17"/>
    <p:sldLayoutId id="2147484848"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latin typeface="Arial" charset="0"/>
                <a:cs typeface="Arial" charset="0"/>
              </a:rPr>
              <a:pPr/>
              <a:t>‹#›</a:t>
            </a:fld>
            <a:r>
              <a:rPr lang="en-GB" smtClean="0">
                <a:solidFill>
                  <a:srgbClr val="191919"/>
                </a:solidFill>
                <a:latin typeface="Arial" charset="0"/>
                <a:cs typeface="Arial" charset="0"/>
              </a:rPr>
              <a:t> • </a:t>
            </a:r>
            <a:endParaRPr lang="en-GB">
              <a:solidFill>
                <a:srgbClr val="191919"/>
              </a:solidFill>
              <a:latin typeface="Arial" charset="0"/>
              <a:cs typeface="Arial" charset="0"/>
            </a:endParaRPr>
          </a:p>
        </p:txBody>
      </p:sp>
      <p:sp>
        <p:nvSpPr>
          <p:cNvPr id="10"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914694610"/>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 id="2147484861" r:id="rId12"/>
    <p:sldLayoutId id="2147484862" r:id="rId13"/>
    <p:sldLayoutId id="2147484863" r:id="rId14"/>
    <p:sldLayoutId id="2147484864" r:id="rId15"/>
    <p:sldLayoutId id="2147484865" r:id="rId16"/>
    <p:sldLayoutId id="2147484866" r:id="rId17"/>
    <p:sldLayoutId id="2147484867"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2014.05.08</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27205046-D05A-40E1-96ED-DABFD90FB2A3}" type="slidenum">
              <a:rPr lang="en-US" smtClean="0">
                <a:solidFill>
                  <a:srgbClr val="191919"/>
                </a:solidFill>
                <a:latin typeface="Arial"/>
                <a:cs typeface="Arial"/>
              </a:rPr>
              <a:pPr fontAlgn="auto">
                <a:spcBef>
                  <a:spcPts val="0"/>
                </a:spcBef>
                <a:spcAft>
                  <a:spcPts val="0"/>
                </a:spcAft>
              </a:pPr>
              <a:t>‹#›</a:t>
            </a:fld>
            <a:r>
              <a:rPr lang="en-US" smtClean="0">
                <a:solidFill>
                  <a:srgbClr val="191919"/>
                </a:solidFill>
                <a:latin typeface="Arial"/>
                <a:cs typeface="Arial"/>
              </a:rPr>
              <a:t> • </a:t>
            </a:r>
            <a:endParaRPr lang="en-US">
              <a:solidFill>
                <a:srgbClr val="191919"/>
              </a:solidFill>
              <a:latin typeface="Arial"/>
              <a:cs typeface="Arial"/>
            </a:endParaRPr>
          </a:p>
        </p:txBody>
      </p:sp>
      <p:sp>
        <p:nvSpPr>
          <p:cNvPr id="10"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endParaRPr lang="en-US">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40834797"/>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0" r:id="rId12"/>
    <p:sldLayoutId id="2147484881" r:id="rId13"/>
    <p:sldLayoutId id="2147484882" r:id="rId14"/>
    <p:sldLayoutId id="2147484883" r:id="rId15"/>
    <p:sldLayoutId id="2147484884" r:id="rId16"/>
    <p:sldLayoutId id="2147484885" r:id="rId17"/>
    <p:sldLayoutId id="2147484886"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endParaRPr lang="en-US" dirty="0">
              <a:solidFill>
                <a:srgbClr val="191919"/>
              </a:solidFill>
            </a:endParaRPr>
          </a:p>
        </p:txBody>
      </p:sp>
      <p:sp>
        <p:nvSpPr>
          <p:cNvPr id="9"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6A2FD1EB-EC21-49EC-B880-21A658C65058}" type="slidenum">
              <a:rPr lang="en-US" smtClean="0">
                <a:solidFill>
                  <a:srgbClr val="191919"/>
                </a:solidFill>
                <a:latin typeface="Arial"/>
                <a:cs typeface="Arial"/>
              </a:rPr>
              <a:pPr fontAlgn="auto">
                <a:spcBef>
                  <a:spcPts val="0"/>
                </a:spcBef>
                <a:spcAft>
                  <a:spcPts val="0"/>
                </a:spcAft>
              </a:pPr>
              <a:t>‹#›</a:t>
            </a:fld>
            <a:r>
              <a:rPr lang="en-US" smtClean="0">
                <a:solidFill>
                  <a:srgbClr val="191919"/>
                </a:solidFill>
                <a:latin typeface="Arial"/>
                <a:cs typeface="Arial"/>
              </a:rPr>
              <a:t> • </a:t>
            </a:r>
            <a:endParaRPr lang="en-US">
              <a:solidFill>
                <a:srgbClr val="191919"/>
              </a:solidFill>
              <a:latin typeface="Arial"/>
              <a:cs typeface="Arial"/>
            </a:endParaRPr>
          </a:p>
        </p:txBody>
      </p:sp>
      <p:sp>
        <p:nvSpPr>
          <p:cNvPr id="10" name="Footer Placeholder 3"/>
          <p:cNvSpPr>
            <a:spLocks noGrp="1"/>
          </p:cNvSpPr>
          <p:nvPr>
            <p:ph type="ftr" sz="quarter" idx="3"/>
          </p:nvPr>
        </p:nvSpPr>
        <p:spPr>
          <a:xfrm>
            <a:off x="8445721"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pPr fontAlgn="auto">
              <a:spcBef>
                <a:spcPts val="0"/>
              </a:spcBef>
              <a:spcAft>
                <a:spcPts val="0"/>
              </a:spcAft>
            </a:pPr>
            <a:r>
              <a:rPr lang="en-US" smtClean="0">
                <a:solidFill>
                  <a:srgbClr val="191919"/>
                </a:solidFill>
              </a:rPr>
              <a:t>Nordea confidential</a:t>
            </a:r>
            <a:endParaRPr lang="en-US">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337673200"/>
      </p:ext>
    </p:extLst>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 id="2147484899" r:id="rId12"/>
    <p:sldLayoutId id="2147484900" r:id="rId13"/>
    <p:sldLayoutId id="2147484901" r:id="rId14"/>
    <p:sldLayoutId id="2147484902" r:id="rId15"/>
    <p:sldLayoutId id="2147484903" r:id="rId16"/>
    <p:sldLayoutId id="2147484904" r:id="rId17"/>
    <p:sldLayoutId id="2147484905" r:id="rId18"/>
  </p:sldLayoutIdLst>
  <p:timing>
    <p:tnLst>
      <p:par>
        <p:cTn id="1" dur="indefinite" restart="never" nodeType="tmRoot"/>
      </p:par>
    </p:tnLst>
  </p:timing>
  <p:hf hd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white_regularpage_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ftr" sz="quarter" idx="3"/>
          </p:nvPr>
        </p:nvSpPr>
        <p:spPr bwMode="auto">
          <a:xfrm>
            <a:off x="2284416" y="6477000"/>
            <a:ext cx="24114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eaLnBrk="0" hangingPunct="0"/>
            <a:endParaRPr lang="en-GB" altLang="en-US" smtClean="0">
              <a:solidFill>
                <a:srgbClr val="000000"/>
              </a:solidFill>
              <a:latin typeface="Arial" charset="0"/>
              <a:cs typeface="+mn-cs"/>
            </a:endParaRPr>
          </a:p>
        </p:txBody>
      </p:sp>
      <p:sp>
        <p:nvSpPr>
          <p:cNvPr id="5125" name="Rectangle 5"/>
          <p:cNvSpPr>
            <a:spLocks noGrp="1" noChangeArrowheads="1"/>
          </p:cNvSpPr>
          <p:nvPr>
            <p:ph type="sldNum" sz="quarter" idx="4"/>
          </p:nvPr>
        </p:nvSpPr>
        <p:spPr bwMode="auto">
          <a:xfrm>
            <a:off x="152400" y="6477094"/>
            <a:ext cx="381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pPr eaLnBrk="0" hangingPunct="0"/>
            <a:fld id="{B567198B-7AC5-4C31-82F7-A1AD8AE2791F}" type="slidenum">
              <a:rPr lang="en-GB" altLang="en-US" smtClean="0">
                <a:solidFill>
                  <a:srgbClr val="000000"/>
                </a:solidFill>
                <a:latin typeface="Arial" charset="0"/>
                <a:cs typeface="+mn-cs"/>
              </a:rPr>
              <a:pPr eaLnBrk="0" hangingPunct="0"/>
              <a:t>‹#›</a:t>
            </a:fld>
            <a:endParaRPr lang="en-GB" altLang="en-US" smtClean="0">
              <a:solidFill>
                <a:srgbClr val="000000"/>
              </a:solidFill>
              <a:latin typeface="Arial" charset="0"/>
              <a:cs typeface="+mn-cs"/>
            </a:endParaRPr>
          </a:p>
        </p:txBody>
      </p:sp>
      <p:sp>
        <p:nvSpPr>
          <p:cNvPr id="5126" name="Rectangle 6"/>
          <p:cNvSpPr>
            <a:spLocks noGrp="1" noChangeArrowheads="1"/>
          </p:cNvSpPr>
          <p:nvPr>
            <p:ph type="body" idx="1"/>
          </p:nvPr>
        </p:nvSpPr>
        <p:spPr bwMode="auto">
          <a:xfrm>
            <a:off x="455614" y="1905000"/>
            <a:ext cx="82311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 level</a:t>
            </a:r>
          </a:p>
        </p:txBody>
      </p:sp>
      <p:sp>
        <p:nvSpPr>
          <p:cNvPr id="5127" name="Rectangle 7"/>
          <p:cNvSpPr>
            <a:spLocks noGrp="1" noChangeArrowheads="1"/>
          </p:cNvSpPr>
          <p:nvPr>
            <p:ph type="title"/>
          </p:nvPr>
        </p:nvSpPr>
        <p:spPr bwMode="auto">
          <a:xfrm>
            <a:off x="455614" y="990600"/>
            <a:ext cx="82311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pic>
        <p:nvPicPr>
          <p:cNvPr id="5128" name="Picture 8" descr="white template regularpage masterbrand norde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325" y="196850"/>
            <a:ext cx="813435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57505"/>
      </p:ext>
    </p:extLst>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19" r:id="rId12"/>
  </p:sldLayoutIdLst>
  <p:hf hdr="0" ftr="0" dt="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hite_regularpage_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ftr" sz="quarter" idx="3"/>
          </p:nvPr>
        </p:nvSpPr>
        <p:spPr bwMode="auto">
          <a:xfrm>
            <a:off x="2284416" y="6477000"/>
            <a:ext cx="24114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vl1pPr>
          </a:lstStyle>
          <a:p>
            <a:pPr eaLnBrk="0" hangingPunct="0">
              <a:defRPr/>
            </a:pPr>
            <a:r>
              <a:rPr lang="en-GB">
                <a:solidFill>
                  <a:srgbClr val="000000"/>
                </a:solidFill>
                <a:latin typeface="Arial" charset="0"/>
                <a:cs typeface="+mn-cs"/>
              </a:rPr>
              <a:t>Progress report -- The Architecture Programme</a:t>
            </a:r>
          </a:p>
        </p:txBody>
      </p:sp>
      <p:sp>
        <p:nvSpPr>
          <p:cNvPr id="5125" name="Rectangle 5"/>
          <p:cNvSpPr>
            <a:spLocks noGrp="1" noChangeArrowheads="1"/>
          </p:cNvSpPr>
          <p:nvPr>
            <p:ph type="sldNum" sz="quarter" idx="4"/>
          </p:nvPr>
        </p:nvSpPr>
        <p:spPr bwMode="auto">
          <a:xfrm>
            <a:off x="152400" y="6477094"/>
            <a:ext cx="381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algn="r" eaLnBrk="0" hangingPunct="0">
              <a:defRPr/>
            </a:pPr>
            <a:fld id="{BB4EF961-1E58-42D8-A9E2-D7B54F748149}" type="slidenum">
              <a:rPr lang="en-GB">
                <a:solidFill>
                  <a:srgbClr val="000000"/>
                </a:solidFill>
                <a:latin typeface="Arial" charset="0"/>
                <a:cs typeface="+mn-cs"/>
              </a:rPr>
              <a:pPr algn="r" eaLnBrk="0" hangingPunct="0">
                <a:defRPr/>
              </a:pPr>
              <a:t>‹#›</a:t>
            </a:fld>
            <a:endParaRPr lang="en-GB">
              <a:solidFill>
                <a:srgbClr val="000000"/>
              </a:solidFill>
              <a:latin typeface="Arial" charset="0"/>
              <a:cs typeface="+mn-cs"/>
            </a:endParaRPr>
          </a:p>
        </p:txBody>
      </p:sp>
      <p:sp>
        <p:nvSpPr>
          <p:cNvPr id="1029" name="Rectangle 6"/>
          <p:cNvSpPr>
            <a:spLocks noGrp="1" noChangeArrowheads="1"/>
          </p:cNvSpPr>
          <p:nvPr>
            <p:ph type="body" idx="1"/>
          </p:nvPr>
        </p:nvSpPr>
        <p:spPr bwMode="auto">
          <a:xfrm>
            <a:off x="455614" y="1905000"/>
            <a:ext cx="82311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 level</a:t>
            </a:r>
          </a:p>
        </p:txBody>
      </p:sp>
      <p:sp>
        <p:nvSpPr>
          <p:cNvPr id="1030" name="Rectangle 7"/>
          <p:cNvSpPr>
            <a:spLocks noGrp="1" noChangeArrowheads="1"/>
          </p:cNvSpPr>
          <p:nvPr>
            <p:ph type="title"/>
          </p:nvPr>
        </p:nvSpPr>
        <p:spPr bwMode="auto">
          <a:xfrm>
            <a:off x="455614" y="990600"/>
            <a:ext cx="82311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pic>
        <p:nvPicPr>
          <p:cNvPr id="1031" name="Picture 8" descr="white template regularpage masterbrand norde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325" y="196850"/>
            <a:ext cx="8134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15329"/>
      </p:ext>
    </p:extLst>
  </p:cSld>
  <p:clrMap bg1="lt1" tx1="dk1" bg2="lt2" tx2="dk2" accent1="accent1" accent2="accent2" accent3="accent3" accent4="accent4" accent5="accent5" accent6="accent6" hlink="hlink" folHlink="folHlink"/>
  <p:sldLayoutIdLst>
    <p:sldLayoutId id="2147484936" r:id="rId1"/>
    <p:sldLayoutId id="2147484937" r:id="rId2"/>
    <p:sldLayoutId id="2147484938" r:id="rId3"/>
    <p:sldLayoutId id="2147484939" r:id="rId4"/>
    <p:sldLayoutId id="2147484940" r:id="rId5"/>
    <p:sldLayoutId id="2147484941" r:id="rId6"/>
    <p:sldLayoutId id="2147484942" r:id="rId7"/>
    <p:sldLayoutId id="2147484943" r:id="rId8"/>
    <p:sldLayoutId id="2147484944" r:id="rId9"/>
    <p:sldLayoutId id="2147484945" r:id="rId10"/>
    <p:sldLayoutId id="2147484946" r:id="rId11"/>
    <p:sldLayoutId id="2147484947" r:id="rId12"/>
  </p:sldLayoutIdLst>
  <p:hf hdr="0" dt="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800"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3443977"/>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 id="2147484617" r:id="rId15"/>
    <p:sldLayoutId id="2147484618" r:id="rId16"/>
    <p:sldLayoutId id="2147484619" r:id="rId17"/>
    <p:sldLayoutId id="2147484620" r:id="rId18"/>
    <p:sldLayoutId id="2147484621" r:id="rId19"/>
    <p:sldLayoutId id="2147484622" r:id="rId20"/>
    <p:sldLayoutId id="2147484623"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3719" algn="l" rtl="0" fontAlgn="base">
        <a:spcBef>
          <a:spcPct val="0"/>
        </a:spcBef>
        <a:spcAft>
          <a:spcPct val="0"/>
        </a:spcAft>
        <a:defRPr sz="2200" b="1">
          <a:solidFill>
            <a:srgbClr val="191919"/>
          </a:solidFill>
          <a:latin typeface="Arial" charset="0"/>
          <a:cs typeface="Arial" charset="0"/>
        </a:defRPr>
      </a:lvl6pPr>
      <a:lvl7pPr marL="907446" algn="l" rtl="0" fontAlgn="base">
        <a:spcBef>
          <a:spcPct val="0"/>
        </a:spcBef>
        <a:spcAft>
          <a:spcPct val="0"/>
        </a:spcAft>
        <a:defRPr sz="2200" b="1">
          <a:solidFill>
            <a:srgbClr val="191919"/>
          </a:solidFill>
          <a:latin typeface="Arial" charset="0"/>
          <a:cs typeface="Arial" charset="0"/>
        </a:defRPr>
      </a:lvl7pPr>
      <a:lvl8pPr marL="1361171" algn="l" rtl="0" fontAlgn="base">
        <a:spcBef>
          <a:spcPct val="0"/>
        </a:spcBef>
        <a:spcAft>
          <a:spcPct val="0"/>
        </a:spcAft>
        <a:defRPr sz="2200" b="1">
          <a:solidFill>
            <a:srgbClr val="191919"/>
          </a:solidFill>
          <a:latin typeface="Arial" charset="0"/>
          <a:cs typeface="Arial" charset="0"/>
        </a:defRPr>
      </a:lvl8pPr>
      <a:lvl9pPr marL="1814893" algn="l" rtl="0" fontAlgn="base">
        <a:spcBef>
          <a:spcPct val="0"/>
        </a:spcBef>
        <a:spcAft>
          <a:spcPct val="0"/>
        </a:spcAft>
        <a:defRPr sz="2200" b="1">
          <a:solidFill>
            <a:srgbClr val="191919"/>
          </a:solidFill>
          <a:latin typeface="Arial" charset="0"/>
          <a:cs typeface="Arial" charset="0"/>
        </a:defRPr>
      </a:lvl9pPr>
    </p:titleStyle>
    <p:bodyStyle>
      <a:lvl1pPr marL="283575" indent="-283575"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7300" indent="-283575"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91027" indent="-283575"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44752" indent="-283575"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8470" indent="-283575"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891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62632"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16361"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7008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7446" rtl="0" eaLnBrk="1" latinLnBrk="0" hangingPunct="1">
        <a:defRPr sz="1800" kern="1200">
          <a:solidFill>
            <a:schemeClr val="tx1"/>
          </a:solidFill>
          <a:latin typeface="+mn-lt"/>
          <a:ea typeface="+mn-ea"/>
          <a:cs typeface="+mn-cs"/>
        </a:defRPr>
      </a:lvl1pPr>
      <a:lvl2pPr marL="453719" algn="l" defTabSz="907446" rtl="0" eaLnBrk="1" latinLnBrk="0" hangingPunct="1">
        <a:defRPr sz="1800" kern="1200">
          <a:solidFill>
            <a:schemeClr val="tx1"/>
          </a:solidFill>
          <a:latin typeface="+mn-lt"/>
          <a:ea typeface="+mn-ea"/>
          <a:cs typeface="+mn-cs"/>
        </a:defRPr>
      </a:lvl2pPr>
      <a:lvl3pPr marL="907446" algn="l" defTabSz="907446" rtl="0" eaLnBrk="1" latinLnBrk="0" hangingPunct="1">
        <a:defRPr sz="1800" kern="1200">
          <a:solidFill>
            <a:schemeClr val="tx1"/>
          </a:solidFill>
          <a:latin typeface="+mn-lt"/>
          <a:ea typeface="+mn-ea"/>
          <a:cs typeface="+mn-cs"/>
        </a:defRPr>
      </a:lvl3pPr>
      <a:lvl4pPr marL="1361171" algn="l" defTabSz="907446" rtl="0" eaLnBrk="1" latinLnBrk="0" hangingPunct="1">
        <a:defRPr sz="1800" kern="1200">
          <a:solidFill>
            <a:schemeClr val="tx1"/>
          </a:solidFill>
          <a:latin typeface="+mn-lt"/>
          <a:ea typeface="+mn-ea"/>
          <a:cs typeface="+mn-cs"/>
        </a:defRPr>
      </a:lvl4pPr>
      <a:lvl5pPr marL="1814893" algn="l" defTabSz="907446" rtl="0" eaLnBrk="1" latinLnBrk="0" hangingPunct="1">
        <a:defRPr sz="1800" kern="1200">
          <a:solidFill>
            <a:schemeClr val="tx1"/>
          </a:solidFill>
          <a:latin typeface="+mn-lt"/>
          <a:ea typeface="+mn-ea"/>
          <a:cs typeface="+mn-cs"/>
        </a:defRPr>
      </a:lvl5pPr>
      <a:lvl6pPr marL="2268617" algn="l" defTabSz="907446" rtl="0" eaLnBrk="1" latinLnBrk="0" hangingPunct="1">
        <a:defRPr sz="1800" kern="1200">
          <a:solidFill>
            <a:schemeClr val="tx1"/>
          </a:solidFill>
          <a:latin typeface="+mn-lt"/>
          <a:ea typeface="+mn-ea"/>
          <a:cs typeface="+mn-cs"/>
        </a:defRPr>
      </a:lvl6pPr>
      <a:lvl7pPr marL="2722347" algn="l" defTabSz="907446" rtl="0" eaLnBrk="1" latinLnBrk="0" hangingPunct="1">
        <a:defRPr sz="1800" kern="1200">
          <a:solidFill>
            <a:schemeClr val="tx1"/>
          </a:solidFill>
          <a:latin typeface="+mn-lt"/>
          <a:ea typeface="+mn-ea"/>
          <a:cs typeface="+mn-cs"/>
        </a:defRPr>
      </a:lvl7pPr>
      <a:lvl8pPr marL="3176069" algn="l" defTabSz="907446" rtl="0" eaLnBrk="1" latinLnBrk="0" hangingPunct="1">
        <a:defRPr sz="1800" kern="1200">
          <a:solidFill>
            <a:schemeClr val="tx1"/>
          </a:solidFill>
          <a:latin typeface="+mn-lt"/>
          <a:ea typeface="+mn-ea"/>
          <a:cs typeface="+mn-cs"/>
        </a:defRPr>
      </a:lvl8pPr>
      <a:lvl9pPr marL="3629791" algn="l" defTabSz="90744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9"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9"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710" y="6454869"/>
            <a:ext cx="198437" cy="123111"/>
          </a:xfrm>
          <a:prstGeom prst="rect">
            <a:avLst/>
          </a:prstGeom>
        </p:spPr>
        <p:txBody>
          <a:bodyPr vert="horz" wrap="square" lIns="0" tIns="0" rIns="0" bIns="0" numCol="1" anchor="t" anchorCtr="0" compatLnSpc="1">
            <a:prstTxWarp prst="textNoShape">
              <a:avLst/>
            </a:prstTxWarp>
            <a:spAutoFit/>
          </a:bodyPr>
          <a:lstStyle>
            <a:lvl1pPr algn="r">
              <a:defRPr sz="800"/>
            </a:lvl1pPr>
          </a:lstStyle>
          <a:p>
            <a:pPr>
              <a:defRPr/>
            </a:pPr>
            <a:fld id="{89D56031-E36C-4E3B-BD74-7FEFB5E7AC81}" type="slidenum">
              <a:rPr lang="en-US">
                <a:solidFill>
                  <a:srgbClr val="191919"/>
                </a:solidFill>
                <a:latin typeface="Arial" charset="0"/>
                <a:cs typeface="Arial" charset="0"/>
              </a:rPr>
              <a:pPr>
                <a:defRPr/>
              </a:pPr>
              <a:t>‹#›</a:t>
            </a:fld>
            <a:r>
              <a:rPr lang="en-US">
                <a:solidFill>
                  <a:srgbClr val="191919"/>
                </a:solidFill>
                <a:latin typeface="Arial" charset="0"/>
                <a:cs typeface="Arial" charset="0"/>
              </a:rPr>
              <a:t> </a:t>
            </a:r>
            <a:r>
              <a:rPr lang="en-US">
                <a:solidFill>
                  <a:srgbClr val="646464"/>
                </a:solidFill>
                <a:latin typeface="Arial" charset="0"/>
                <a:cs typeface="Arial" charset="0"/>
              </a:rPr>
              <a:t>•</a:t>
            </a:r>
            <a:endParaRPr lang="en-US">
              <a:solidFill>
                <a:srgbClr val="191919"/>
              </a:solidFill>
              <a:latin typeface="Arial" charset="0"/>
              <a:cs typeface="Arial" charset="0"/>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5073391"/>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 id="2147484960" r:id="rId12"/>
    <p:sldLayoutId id="2147484961" r:id="rId13"/>
    <p:sldLayoutId id="2147484962" r:id="rId14"/>
    <p:sldLayoutId id="2147484963" r:id="rId15"/>
    <p:sldLayoutId id="2147484964" r:id="rId16"/>
    <p:sldLayoutId id="2147484965" r:id="rId17"/>
    <p:sldLayoutId id="2147484966" r:id="rId18"/>
    <p:sldLayoutId id="2147484967" r:id="rId19"/>
    <p:sldLayoutId id="2147484968" r:id="rId20"/>
    <p:sldLayoutId id="2147484969" r:id="rId21"/>
  </p:sldLayoutIdLst>
  <p:timing>
    <p:tnLst>
      <p:par>
        <p:cTn id="1" dur="indefinite" restart="never" nodeType="tmRoot"/>
      </p:par>
    </p:tnLst>
  </p:timing>
  <p:hf hdr="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9"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9"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710" y="6454869"/>
            <a:ext cx="198437" cy="123111"/>
          </a:xfrm>
          <a:prstGeom prst="rect">
            <a:avLst/>
          </a:prstGeom>
        </p:spPr>
        <p:txBody>
          <a:bodyPr vert="horz" wrap="square" lIns="0" tIns="0" rIns="0" bIns="0" numCol="1" anchor="t" anchorCtr="0" compatLnSpc="1">
            <a:prstTxWarp prst="textNoShape">
              <a:avLst/>
            </a:prstTxWarp>
            <a:spAutoFit/>
          </a:bodyPr>
          <a:lstStyle>
            <a:lvl1pPr algn="r">
              <a:defRPr sz="800"/>
            </a:lvl1pPr>
          </a:lstStyle>
          <a:p>
            <a:pPr>
              <a:defRPr/>
            </a:pPr>
            <a:fld id="{89D56031-E36C-4E3B-BD74-7FEFB5E7AC81}" type="slidenum">
              <a:rPr lang="en-US">
                <a:solidFill>
                  <a:srgbClr val="191919"/>
                </a:solidFill>
                <a:latin typeface="Arial" charset="0"/>
                <a:cs typeface="Arial" charset="0"/>
              </a:rPr>
              <a:pPr>
                <a:defRPr/>
              </a:pPr>
              <a:t>‹#›</a:t>
            </a:fld>
            <a:r>
              <a:rPr lang="en-US">
                <a:solidFill>
                  <a:srgbClr val="191919"/>
                </a:solidFill>
                <a:latin typeface="Arial" charset="0"/>
                <a:cs typeface="Arial" charset="0"/>
              </a:rPr>
              <a:t> </a:t>
            </a:r>
            <a:r>
              <a:rPr lang="en-US">
                <a:solidFill>
                  <a:srgbClr val="646464"/>
                </a:solidFill>
                <a:latin typeface="Arial" charset="0"/>
                <a:cs typeface="Arial" charset="0"/>
              </a:rPr>
              <a:t>•</a:t>
            </a:r>
            <a:endParaRPr lang="en-US">
              <a:solidFill>
                <a:srgbClr val="191919"/>
              </a:solidFill>
              <a:latin typeface="Arial" charset="0"/>
              <a:cs typeface="Arial" charset="0"/>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219871"/>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 id="2147484982" r:id="rId12"/>
    <p:sldLayoutId id="2147484983" r:id="rId13"/>
    <p:sldLayoutId id="2147484984" r:id="rId14"/>
    <p:sldLayoutId id="2147484985" r:id="rId15"/>
    <p:sldLayoutId id="2147484986" r:id="rId16"/>
    <p:sldLayoutId id="2147484987" r:id="rId17"/>
    <p:sldLayoutId id="2147484988" r:id="rId18"/>
    <p:sldLayoutId id="2147484989" r:id="rId19"/>
    <p:sldLayoutId id="2147484990" r:id="rId20"/>
    <p:sldLayoutId id="2147484991" r:id="rId21"/>
  </p:sldLayoutIdLst>
  <p:timing>
    <p:tnLst>
      <p:par>
        <p:cTn id="1" dur="indefinite" restart="never" nodeType="tmRoot"/>
      </p:par>
    </p:tnLst>
  </p:timing>
  <p:hf hdr="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9"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9"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710" y="6454869"/>
            <a:ext cx="198437" cy="123111"/>
          </a:xfrm>
          <a:prstGeom prst="rect">
            <a:avLst/>
          </a:prstGeom>
        </p:spPr>
        <p:txBody>
          <a:bodyPr vert="horz" wrap="square" lIns="0" tIns="0" rIns="0" bIns="0" numCol="1" anchor="t" anchorCtr="0" compatLnSpc="1">
            <a:prstTxWarp prst="textNoShape">
              <a:avLst/>
            </a:prstTxWarp>
            <a:spAutoFit/>
          </a:bodyPr>
          <a:lstStyle>
            <a:lvl1pPr algn="r">
              <a:defRPr sz="800"/>
            </a:lvl1pPr>
          </a:lstStyle>
          <a:p>
            <a:pPr>
              <a:defRPr/>
            </a:pPr>
            <a:fld id="{89D56031-E36C-4E3B-BD74-7FEFB5E7AC81}" type="slidenum">
              <a:rPr lang="en-US">
                <a:solidFill>
                  <a:srgbClr val="191919"/>
                </a:solidFill>
                <a:latin typeface="Arial" charset="0"/>
                <a:cs typeface="Arial" charset="0"/>
              </a:rPr>
              <a:pPr>
                <a:defRPr/>
              </a:pPr>
              <a:t>‹#›</a:t>
            </a:fld>
            <a:r>
              <a:rPr lang="en-US">
                <a:solidFill>
                  <a:srgbClr val="191919"/>
                </a:solidFill>
                <a:latin typeface="Arial" charset="0"/>
                <a:cs typeface="Arial" charset="0"/>
              </a:rPr>
              <a:t> </a:t>
            </a:r>
            <a:r>
              <a:rPr lang="en-US">
                <a:solidFill>
                  <a:srgbClr val="646464"/>
                </a:solidFill>
                <a:latin typeface="Arial" charset="0"/>
                <a:cs typeface="Arial" charset="0"/>
              </a:rPr>
              <a:t>•</a:t>
            </a:r>
            <a:endParaRPr lang="en-US">
              <a:solidFill>
                <a:srgbClr val="191919"/>
              </a:solidFill>
              <a:latin typeface="Arial" charset="0"/>
              <a:cs typeface="Arial" charset="0"/>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7889808"/>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 id="2147485005" r:id="rId13"/>
    <p:sldLayoutId id="2147485006" r:id="rId14"/>
    <p:sldLayoutId id="2147485007" r:id="rId15"/>
    <p:sldLayoutId id="2147485008" r:id="rId16"/>
    <p:sldLayoutId id="2147485009" r:id="rId17"/>
    <p:sldLayoutId id="2147485010" r:id="rId18"/>
    <p:sldLayoutId id="2147485011" r:id="rId19"/>
    <p:sldLayoutId id="2147485012" r:id="rId20"/>
    <p:sldLayoutId id="2147485013" r:id="rId21"/>
  </p:sldLayoutIdLst>
  <p:timing>
    <p:tnLst>
      <p:par>
        <p:cTn id="1" dur="indefinite" restart="never" nodeType="tmRoot"/>
      </p:par>
    </p:tnLst>
  </p:timing>
  <p:hf hdr="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93148441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98"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23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231"/>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389"/>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572750815"/>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26636479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70"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22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dirty="0" smtClean="0">
                <a:solidFill>
                  <a:srgbClr val="808080"/>
                </a:solidFill>
                <a:latin typeface="Arial"/>
                <a:cs typeface="Arial Unicode MS" pitchFamily="26" charset="0"/>
              </a:rPr>
              <a:t>Project 330018599 </a:t>
            </a:r>
            <a:r>
              <a:rPr lang="en-US" sz="800" kern="0" dirty="0" smtClean="0">
                <a:solidFill>
                  <a:srgbClr val="808080"/>
                </a:solidFill>
                <a:latin typeface="Arial"/>
                <a:cs typeface="Arial Unicode MS"/>
              </a:rPr>
              <a:t>© 2013 Gartner, Inc. and/or its affiliates. All rights reserved. </a:t>
            </a:r>
          </a:p>
        </p:txBody>
      </p:sp>
      <p:sp>
        <p:nvSpPr>
          <p:cNvPr id="9" name="Text Box 21"/>
          <p:cNvSpPr txBox="1">
            <a:spLocks noChangeArrowheads="1"/>
          </p:cNvSpPr>
          <p:nvPr/>
        </p:nvSpPr>
        <p:spPr bwMode="gray">
          <a:xfrm>
            <a:off x="4405828" y="6500221"/>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smtClean="0">
                <a:solidFill>
                  <a:srgbClr val="808080"/>
                </a:solidFill>
                <a:latin typeface="Arial"/>
                <a:cs typeface="Arial Unicode MS" pitchFamily="34" charset="-128"/>
              </a:rPr>
              <a:pPr algn="ctr">
                <a:defRPr/>
              </a:pPr>
              <a:t>‹#›</a:t>
            </a:fld>
            <a:endParaRPr lang="en-US" altLang="en-US" sz="800">
              <a:solidFill>
                <a:srgbClr val="808080"/>
              </a:solidFill>
              <a:latin typeface="Arial"/>
              <a:cs typeface="Arial Unicode MS" pitchFamily="34" charset="-128"/>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379"/>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770734921"/>
      </p:ext>
    </p:extLst>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304610064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42"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20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20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367"/>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09919612"/>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 29/08/2013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7B8215FF-0045-4A2E-96FE-50B24B85F285}"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2434405780"/>
      </p:ext>
    </p:extLst>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 id="2147485051" r:id="rId13"/>
    <p:sldLayoutId id="2147485052" r:id="rId14"/>
    <p:sldLayoutId id="2147485053" r:id="rId15"/>
    <p:sldLayoutId id="2147485054" r:id="rId16"/>
    <p:sldLayoutId id="2147485055" r:id="rId17"/>
    <p:sldLayoutId id="2147485056"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fontAlgn="auto">
              <a:spcBef>
                <a:spcPts val="0"/>
              </a:spcBef>
              <a:spcAft>
                <a:spcPts val="0"/>
              </a:spcAft>
            </a:pPr>
            <a:fld id="{3663C16F-8675-4539-B47E-4E4E873454A7}"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107200426"/>
      </p:ext>
    </p:extLst>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 id="2147485069" r:id="rId12"/>
    <p:sldLayoutId id="2147485070" r:id="rId13"/>
    <p:sldLayoutId id="2147485071" r:id="rId14"/>
    <p:sldLayoutId id="2147485072" r:id="rId15"/>
    <p:sldLayoutId id="2147485073" r:id="rId16"/>
    <p:sldLayoutId id="2147485074" r:id="rId17"/>
    <p:sldLayoutId id="2147485075" r:id="rId18"/>
  </p:sldLayoutIdLst>
  <p:timing>
    <p:tnLst>
      <p:par>
        <p:cTn id="1" dur="indefinite" restart="never" nodeType="tmRoot"/>
      </p:par>
    </p:tnLst>
  </p:timing>
  <p:hf sldNum="0"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white_regularpage_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ftr" sz="quarter" idx="3"/>
          </p:nvPr>
        </p:nvSpPr>
        <p:spPr bwMode="auto">
          <a:xfrm>
            <a:off x="2284413" y="6477000"/>
            <a:ext cx="24114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eaLnBrk="0" hangingPunct="0"/>
            <a:endParaRPr lang="en-GB" altLang="da-DK" smtClean="0">
              <a:solidFill>
                <a:srgbClr val="000000"/>
              </a:solidFill>
              <a:latin typeface="Arial"/>
              <a:cs typeface="+mn-cs"/>
            </a:endParaRPr>
          </a:p>
        </p:txBody>
      </p:sp>
      <p:sp>
        <p:nvSpPr>
          <p:cNvPr id="5125" name="Rectangle 5"/>
          <p:cNvSpPr>
            <a:spLocks noGrp="1" noChangeArrowheads="1"/>
          </p:cNvSpPr>
          <p:nvPr>
            <p:ph type="sldNum" sz="quarter" idx="4"/>
          </p:nvPr>
        </p:nvSpPr>
        <p:spPr bwMode="auto">
          <a:xfrm>
            <a:off x="152400" y="6477000"/>
            <a:ext cx="381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pPr eaLnBrk="0" hangingPunct="0"/>
            <a:fld id="{D4B466F4-7AED-4D6E-8BBE-89DD63851BB9}" type="slidenum">
              <a:rPr lang="en-GB" altLang="da-DK" smtClean="0">
                <a:solidFill>
                  <a:srgbClr val="000000"/>
                </a:solidFill>
                <a:latin typeface="Arial"/>
                <a:cs typeface="+mn-cs"/>
              </a:rPr>
              <a:pPr eaLnBrk="0" hangingPunct="0"/>
              <a:t>‹#›</a:t>
            </a:fld>
            <a:endParaRPr lang="en-GB" altLang="da-DK" smtClean="0">
              <a:solidFill>
                <a:srgbClr val="000000"/>
              </a:solidFill>
              <a:latin typeface="Arial"/>
              <a:cs typeface="+mn-cs"/>
            </a:endParaRPr>
          </a:p>
        </p:txBody>
      </p:sp>
      <p:sp>
        <p:nvSpPr>
          <p:cNvPr id="5126" name="Rectangle 6"/>
          <p:cNvSpPr>
            <a:spLocks noGrp="1" noChangeArrowheads="1"/>
          </p:cNvSpPr>
          <p:nvPr>
            <p:ph type="body" idx="1"/>
          </p:nvPr>
        </p:nvSpPr>
        <p:spPr bwMode="auto">
          <a:xfrm>
            <a:off x="455613" y="1905000"/>
            <a:ext cx="82311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da-DK" smtClean="0"/>
              <a:t>Click to edit Master text styles</a:t>
            </a:r>
          </a:p>
          <a:p>
            <a:pPr lvl="1"/>
            <a:r>
              <a:rPr lang="en-GB" altLang="da-DK" smtClean="0"/>
              <a:t>Second level</a:t>
            </a:r>
          </a:p>
          <a:p>
            <a:pPr lvl="2"/>
            <a:r>
              <a:rPr lang="en-GB" altLang="da-DK" smtClean="0"/>
              <a:t>Third level</a:t>
            </a:r>
          </a:p>
          <a:p>
            <a:pPr lvl="3"/>
            <a:r>
              <a:rPr lang="en-GB" altLang="da-DK" smtClean="0"/>
              <a:t>Fourth level</a:t>
            </a:r>
          </a:p>
          <a:p>
            <a:pPr lvl="4"/>
            <a:r>
              <a:rPr lang="en-GB" altLang="da-DK" smtClean="0"/>
              <a:t>Fift level</a:t>
            </a:r>
          </a:p>
        </p:txBody>
      </p:sp>
      <p:sp>
        <p:nvSpPr>
          <p:cNvPr id="5127" name="Rectangle 7"/>
          <p:cNvSpPr>
            <a:spLocks noGrp="1" noChangeArrowheads="1"/>
          </p:cNvSpPr>
          <p:nvPr>
            <p:ph type="title"/>
          </p:nvPr>
        </p:nvSpPr>
        <p:spPr bwMode="auto">
          <a:xfrm>
            <a:off x="455613" y="990600"/>
            <a:ext cx="82311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da-DK" smtClean="0"/>
              <a:t>Click to edit Master title style</a:t>
            </a:r>
          </a:p>
        </p:txBody>
      </p:sp>
      <p:pic>
        <p:nvPicPr>
          <p:cNvPr id="5128" name="Picture 8" descr="white template regularpage masterbrand norde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325" y="196850"/>
            <a:ext cx="813435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26869"/>
      </p:ext>
    </p:extLst>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 id="2147485088" r:id="rId12"/>
  </p:sldLayoutIdLst>
  <p:hf hdr="0" ftr="0" dt="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3"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3"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663" y="6454775"/>
            <a:ext cx="198437" cy="122238"/>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B7AFF4D8-9695-491C-99CF-DE4FD1469000}" type="slidenum">
              <a:rPr lang="en-US" smtClean="0">
                <a:solidFill>
                  <a:srgbClr val="191919"/>
                </a:solidFill>
                <a:latin typeface="Arial"/>
                <a:cs typeface="Arial"/>
              </a:rPr>
              <a:pPr/>
              <a:t>‹#›</a:t>
            </a:fld>
            <a:r>
              <a:rPr lang="en-US" smtClean="0">
                <a:solidFill>
                  <a:srgbClr val="191919"/>
                </a:solidFill>
                <a:latin typeface="Arial"/>
                <a:cs typeface="Arial"/>
              </a:rPr>
              <a:t> </a:t>
            </a:r>
            <a:r>
              <a:rPr lang="en-US" smtClean="0">
                <a:solidFill>
                  <a:srgbClr val="646464"/>
                </a:solidFill>
                <a:latin typeface="Arial"/>
                <a:cs typeface="Arial"/>
              </a:rPr>
              <a:t>•</a:t>
            </a:r>
            <a:endParaRPr lang="en-US" smtClean="0">
              <a:solidFill>
                <a:srgbClr val="191919"/>
              </a:solidFill>
              <a:latin typeface="Arial"/>
              <a:cs typeface="Arial"/>
            </a:endParaRPr>
          </a:p>
        </p:txBody>
      </p:sp>
      <p:grpSp>
        <p:nvGrpSpPr>
          <p:cNvPr id="1029" name="Group 3"/>
          <p:cNvGrpSpPr>
            <a:grpSpLocks/>
          </p:cNvGrpSpPr>
          <p:nvPr/>
        </p:nvGrpSpPr>
        <p:grpSpPr bwMode="auto">
          <a:xfrm>
            <a:off x="0"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1031" name="Picture 10"/>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0905694"/>
      </p:ext>
    </p:extLst>
  </p:cSld>
  <p:clrMap bg1="lt1" tx1="dk1" bg2="lt2" tx2="dk2" accent1="accent1" accent2="accent2" accent3="accent3" accent4="accent4" accent5="accent5" accent6="accent6" hlink="hlink" folHlink="folHlink"/>
  <p:sldLayoutIdLst>
    <p:sldLayoutId id="2147485090" r:id="rId1"/>
    <p:sldLayoutId id="2147485091" r:id="rId2"/>
    <p:sldLayoutId id="2147485092" r:id="rId3"/>
    <p:sldLayoutId id="2147485093" r:id="rId4"/>
    <p:sldLayoutId id="2147485094" r:id="rId5"/>
    <p:sldLayoutId id="2147485095" r:id="rId6"/>
    <p:sldLayoutId id="2147485096" r:id="rId7"/>
    <p:sldLayoutId id="2147485097" r:id="rId8"/>
    <p:sldLayoutId id="2147485098" r:id="rId9"/>
    <p:sldLayoutId id="2147485099" r:id="rId10"/>
    <p:sldLayoutId id="2147485100" r:id="rId11"/>
    <p:sldLayoutId id="2147485101" r:id="rId12"/>
    <p:sldLayoutId id="2147485102" r:id="rId13"/>
    <p:sldLayoutId id="2147485103" r:id="rId14"/>
    <p:sldLayoutId id="2147485104" r:id="rId15"/>
    <p:sldLayoutId id="2147485105" r:id="rId16"/>
    <p:sldLayoutId id="2147485106" r:id="rId17"/>
    <p:sldLayoutId id="2147485107" r:id="rId18"/>
    <p:sldLayoutId id="2147485108" r:id="rId19"/>
    <p:sldLayoutId id="2147485109" r:id="rId20"/>
    <p:sldLayoutId id="2147485110" r:id="rId21"/>
    <p:sldLayoutId id="2147485111" r:id="rId22"/>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761"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3908586"/>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 id="2147484686" r:id="rId14"/>
    <p:sldLayoutId id="2147484687" r:id="rId15"/>
    <p:sldLayoutId id="2147484688" r:id="rId16"/>
    <p:sldLayoutId id="2147484689" r:id="rId17"/>
    <p:sldLayoutId id="2147484690" r:id="rId18"/>
    <p:sldLayoutId id="2147484691" r:id="rId19"/>
    <p:sldLayoutId id="2147484692" r:id="rId20"/>
    <p:sldLayoutId id="2147484693"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5552" algn="l" rtl="0" fontAlgn="base">
        <a:spcBef>
          <a:spcPct val="0"/>
        </a:spcBef>
        <a:spcAft>
          <a:spcPct val="0"/>
        </a:spcAft>
        <a:defRPr sz="2200" b="1">
          <a:solidFill>
            <a:srgbClr val="191919"/>
          </a:solidFill>
          <a:latin typeface="Arial" charset="0"/>
          <a:cs typeface="Arial" charset="0"/>
        </a:defRPr>
      </a:lvl6pPr>
      <a:lvl7pPr marL="911109" algn="l" rtl="0" fontAlgn="base">
        <a:spcBef>
          <a:spcPct val="0"/>
        </a:spcBef>
        <a:spcAft>
          <a:spcPct val="0"/>
        </a:spcAft>
        <a:defRPr sz="2200" b="1">
          <a:solidFill>
            <a:srgbClr val="191919"/>
          </a:solidFill>
          <a:latin typeface="Arial" charset="0"/>
          <a:cs typeface="Arial" charset="0"/>
        </a:defRPr>
      </a:lvl7pPr>
      <a:lvl8pPr marL="1366666" algn="l" rtl="0" fontAlgn="base">
        <a:spcBef>
          <a:spcPct val="0"/>
        </a:spcBef>
        <a:spcAft>
          <a:spcPct val="0"/>
        </a:spcAft>
        <a:defRPr sz="2200" b="1">
          <a:solidFill>
            <a:srgbClr val="191919"/>
          </a:solidFill>
          <a:latin typeface="Arial" charset="0"/>
          <a:cs typeface="Arial" charset="0"/>
        </a:defRPr>
      </a:lvl8pPr>
      <a:lvl9pPr marL="1822220" algn="l" rtl="0" fontAlgn="base">
        <a:spcBef>
          <a:spcPct val="0"/>
        </a:spcBef>
        <a:spcAft>
          <a:spcPct val="0"/>
        </a:spcAft>
        <a:defRPr sz="2200" b="1">
          <a:solidFill>
            <a:srgbClr val="191919"/>
          </a:solidFill>
          <a:latin typeface="Arial" charset="0"/>
          <a:cs typeface="Arial" charset="0"/>
        </a:defRPr>
      </a:lvl9pPr>
    </p:titleStyle>
    <p:bodyStyle>
      <a:lvl1pPr marL="284722" indent="-284722"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40277" indent="-284722"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95835" indent="-284722"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51389" indent="-284722"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106940" indent="-284722"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19443"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74995"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30554"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86106"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1109" rtl="0" eaLnBrk="1" latinLnBrk="0" hangingPunct="1">
        <a:defRPr sz="1800" kern="1200">
          <a:solidFill>
            <a:schemeClr val="tx1"/>
          </a:solidFill>
          <a:latin typeface="+mn-lt"/>
          <a:ea typeface="+mn-ea"/>
          <a:cs typeface="+mn-cs"/>
        </a:defRPr>
      </a:lvl1pPr>
      <a:lvl2pPr marL="455552" algn="l" defTabSz="911109" rtl="0" eaLnBrk="1" latinLnBrk="0" hangingPunct="1">
        <a:defRPr sz="1800" kern="1200">
          <a:solidFill>
            <a:schemeClr val="tx1"/>
          </a:solidFill>
          <a:latin typeface="+mn-lt"/>
          <a:ea typeface="+mn-ea"/>
          <a:cs typeface="+mn-cs"/>
        </a:defRPr>
      </a:lvl2pPr>
      <a:lvl3pPr marL="911109" algn="l" defTabSz="911109" rtl="0" eaLnBrk="1" latinLnBrk="0" hangingPunct="1">
        <a:defRPr sz="1800" kern="1200">
          <a:solidFill>
            <a:schemeClr val="tx1"/>
          </a:solidFill>
          <a:latin typeface="+mn-lt"/>
          <a:ea typeface="+mn-ea"/>
          <a:cs typeface="+mn-cs"/>
        </a:defRPr>
      </a:lvl3pPr>
      <a:lvl4pPr marL="1366666" algn="l" defTabSz="911109" rtl="0" eaLnBrk="1" latinLnBrk="0" hangingPunct="1">
        <a:defRPr sz="1800" kern="1200">
          <a:solidFill>
            <a:schemeClr val="tx1"/>
          </a:solidFill>
          <a:latin typeface="+mn-lt"/>
          <a:ea typeface="+mn-ea"/>
          <a:cs typeface="+mn-cs"/>
        </a:defRPr>
      </a:lvl4pPr>
      <a:lvl5pPr marL="1822220" algn="l" defTabSz="911109" rtl="0" eaLnBrk="1" latinLnBrk="0" hangingPunct="1">
        <a:defRPr sz="1800" kern="1200">
          <a:solidFill>
            <a:schemeClr val="tx1"/>
          </a:solidFill>
          <a:latin typeface="+mn-lt"/>
          <a:ea typeface="+mn-ea"/>
          <a:cs typeface="+mn-cs"/>
        </a:defRPr>
      </a:lvl5pPr>
      <a:lvl6pPr marL="2277776" algn="l" defTabSz="911109" rtl="0" eaLnBrk="1" latinLnBrk="0" hangingPunct="1">
        <a:defRPr sz="1800" kern="1200">
          <a:solidFill>
            <a:schemeClr val="tx1"/>
          </a:solidFill>
          <a:latin typeface="+mn-lt"/>
          <a:ea typeface="+mn-ea"/>
          <a:cs typeface="+mn-cs"/>
        </a:defRPr>
      </a:lvl6pPr>
      <a:lvl7pPr marL="2733333" algn="l" defTabSz="911109" rtl="0" eaLnBrk="1" latinLnBrk="0" hangingPunct="1">
        <a:defRPr sz="1800" kern="1200">
          <a:solidFill>
            <a:schemeClr val="tx1"/>
          </a:solidFill>
          <a:latin typeface="+mn-lt"/>
          <a:ea typeface="+mn-ea"/>
          <a:cs typeface="+mn-cs"/>
        </a:defRPr>
      </a:lvl7pPr>
      <a:lvl8pPr marL="3188887" algn="l" defTabSz="911109" rtl="0" eaLnBrk="1" latinLnBrk="0" hangingPunct="1">
        <a:defRPr sz="1800" kern="1200">
          <a:solidFill>
            <a:schemeClr val="tx1"/>
          </a:solidFill>
          <a:latin typeface="+mn-lt"/>
          <a:ea typeface="+mn-ea"/>
          <a:cs typeface="+mn-cs"/>
        </a:defRPr>
      </a:lvl8pPr>
      <a:lvl9pPr marL="3644442" algn="l" defTabSz="911109"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 07/03/2013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04C26663-6AA8-414D-9BF0-E9418C6743A9}"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814464000"/>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 id="2147485124" r:id="rId12"/>
    <p:sldLayoutId id="2147485125" r:id="rId13"/>
    <p:sldLayoutId id="2147485126" r:id="rId14"/>
    <p:sldLayoutId id="2147485127" r:id="rId15"/>
    <p:sldLayoutId id="2147485128" r:id="rId16"/>
    <p:sldLayoutId id="2147485129" r:id="rId17"/>
    <p:sldLayoutId id="2147485130"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da-DK" smtClean="0"/>
              <a:t>Klik for at redigere i master</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7"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EE504C81-5604-414C-BA9A-E9888C10EB3B}" type="slidenum">
              <a:rPr lang="da-DK" smtClean="0">
                <a:solidFill>
                  <a:srgbClr val="191919"/>
                </a:solidFill>
                <a:latin typeface="Arial"/>
                <a:cs typeface="Arial"/>
              </a:rPr>
              <a:pPr fontAlgn="auto">
                <a:spcBef>
                  <a:spcPts val="0"/>
                </a:spcBef>
                <a:spcAft>
                  <a:spcPts val="0"/>
                </a:spcAft>
              </a:pPr>
              <a:t>‹#›</a:t>
            </a:fld>
            <a:endParaRPr lang="da-DK">
              <a:solidFill>
                <a:srgbClr val="191919"/>
              </a:solidFill>
              <a:latin typeface="Arial"/>
              <a:cs typeface="Aria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da-DK" smtClean="0">
                <a:solidFill>
                  <a:srgbClr val="191919"/>
                </a:solidFill>
              </a:rPr>
              <a:t> </a:t>
            </a:r>
            <a:endParaRPr lang="da-DK">
              <a:solidFill>
                <a:srgbClr val="191919"/>
              </a:solidFill>
            </a:endParaRPr>
          </a:p>
        </p:txBody>
      </p: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3216443708"/>
      </p:ext>
    </p:extLst>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 id="2147485143" r:id="rId12"/>
    <p:sldLayoutId id="2147485144" r:id="rId13"/>
    <p:sldLayoutId id="2147485145" r:id="rId14"/>
    <p:sldLayoutId id="2147485146" r:id="rId15"/>
    <p:sldLayoutId id="2147485147" r:id="rId16"/>
    <p:sldLayoutId id="2147485148" r:id="rId17"/>
    <p:sldLayoutId id="2147485149" r:id="rId18"/>
    <p:sldLayoutId id="2147485150" r:id="rId19"/>
    <p:sldLayoutId id="2147485151" r:id="rId20"/>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da-DK" smtClean="0"/>
              <a:t>Klik for at redigere i master</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7"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EE504C81-5604-414C-BA9A-E9888C10EB3B}" type="slidenum">
              <a:rPr lang="da-DK" smtClean="0">
                <a:solidFill>
                  <a:srgbClr val="191919"/>
                </a:solidFill>
                <a:latin typeface="Arial"/>
                <a:cs typeface="Arial"/>
              </a:rPr>
              <a:pPr fontAlgn="auto">
                <a:spcBef>
                  <a:spcPts val="0"/>
                </a:spcBef>
                <a:spcAft>
                  <a:spcPts val="0"/>
                </a:spcAft>
              </a:pPr>
              <a:t>‹#›</a:t>
            </a:fld>
            <a:endParaRPr lang="da-DK">
              <a:solidFill>
                <a:srgbClr val="191919"/>
              </a:solidFill>
              <a:latin typeface="Arial"/>
              <a:cs typeface="Aria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da-DK" smtClean="0">
                <a:solidFill>
                  <a:srgbClr val="191919"/>
                </a:solidFill>
              </a:rPr>
              <a:t> </a:t>
            </a:r>
            <a:endParaRPr lang="da-DK">
              <a:solidFill>
                <a:srgbClr val="191919"/>
              </a:solidFill>
            </a:endParaRPr>
          </a:p>
        </p:txBody>
      </p: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120724440"/>
      </p:ext>
    </p:extLst>
  </p:cSld>
  <p:clrMap bg1="lt1" tx1="dk1" bg2="lt2" tx2="dk2" accent1="accent1" accent2="accent2" accent3="accent3" accent4="accent4" accent5="accent5" accent6="accent6" hlink="hlink" folHlink="folHlink"/>
  <p:sldLayoutIdLst>
    <p:sldLayoutId id="2147485153" r:id="rId1"/>
    <p:sldLayoutId id="2147485154" r:id="rId2"/>
    <p:sldLayoutId id="2147485155" r:id="rId3"/>
    <p:sldLayoutId id="2147485156" r:id="rId4"/>
    <p:sldLayoutId id="2147485157" r:id="rId5"/>
    <p:sldLayoutId id="2147485158" r:id="rId6"/>
    <p:sldLayoutId id="2147485159" r:id="rId7"/>
    <p:sldLayoutId id="2147485160" r:id="rId8"/>
    <p:sldLayoutId id="2147485161" r:id="rId9"/>
    <p:sldLayoutId id="2147485162" r:id="rId10"/>
    <p:sldLayoutId id="2147485163" r:id="rId11"/>
    <p:sldLayoutId id="2147485164" r:id="rId12"/>
    <p:sldLayoutId id="2147485165" r:id="rId13"/>
    <p:sldLayoutId id="2147485166" r:id="rId14"/>
    <p:sldLayoutId id="2147485167" r:id="rId15"/>
    <p:sldLayoutId id="2147485168" r:id="rId16"/>
    <p:sldLayoutId id="2147485169" r:id="rId17"/>
    <p:sldLayoutId id="2147485170" r:id="rId18"/>
    <p:sldLayoutId id="2147485171" r:id="rId19"/>
    <p:sldLayoutId id="2147485172" r:id="rId20"/>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pPr fontAlgn="auto">
              <a:spcBef>
                <a:spcPts val="0"/>
              </a:spcBef>
              <a:spcAft>
                <a:spcPts val="0"/>
              </a:spcAft>
            </a:pPr>
            <a:endParaRPr lang="en-GB" dirty="0">
              <a:solidFill>
                <a:prstClr val="black"/>
              </a:solidFill>
            </a:endParaRPr>
          </a:p>
        </p:txBody>
      </p:sp>
      <p:sp>
        <p:nvSpPr>
          <p:cNvPr id="9" name="Slide Number Placeholder 4"/>
          <p:cNvSpPr>
            <a:spLocks noGrp="1"/>
          </p:cNvSpPr>
          <p:nvPr>
            <p:ph type="sldNum" sz="quarter" idx="12"/>
          </p:nvPr>
        </p:nvSpPr>
        <p:spPr>
          <a:xfrm>
            <a:off x="8604448" y="6312447"/>
            <a:ext cx="198385" cy="122400"/>
          </a:xfrm>
          <a:prstGeom prst="rect">
            <a:avLst/>
          </a:prstGeom>
        </p:spPr>
        <p:txBody>
          <a:bodyPr lIns="0" tIns="0" rIns="0" bIns="0" anchor="t" anchorCtr="0">
            <a:spAutoFit/>
          </a:bodyPr>
          <a:lstStyle>
            <a:lvl1pPr algn="r">
              <a:defRPr sz="800">
                <a:latin typeface="Calibri" pitchFamily="34" charset="0"/>
              </a:defRPr>
            </a:lvl1pPr>
          </a:lstStyle>
          <a:p>
            <a:pPr fontAlgn="auto">
              <a:spcBef>
                <a:spcPts val="0"/>
              </a:spcBef>
              <a:spcAft>
                <a:spcPts val="0"/>
              </a:spcAft>
            </a:pPr>
            <a:fld id="{DA18B485-BBDD-43BF-B291-A13D1070D9D3}" type="slidenum">
              <a:rPr lang="en-GB" smtClean="0">
                <a:solidFill>
                  <a:prstClr val="black"/>
                </a:solidFill>
                <a:cs typeface="Arial"/>
              </a:rPr>
              <a:pPr fontAlgn="auto">
                <a:spcBef>
                  <a:spcPts val="0"/>
                </a:spcBef>
                <a:spcAft>
                  <a:spcPts val="0"/>
                </a:spcAft>
              </a:pPr>
              <a:t>‹#›</a:t>
            </a:fld>
            <a:endParaRPr lang="en-GB" dirty="0">
              <a:solidFill>
                <a:prstClr val="black"/>
              </a:solidFill>
              <a:cs typeface="Aria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pPr fontAlgn="auto">
              <a:spcBef>
                <a:spcPts val="0"/>
              </a:spcBef>
              <a:spcAft>
                <a:spcPts val="0"/>
              </a:spcAft>
            </a:pPr>
            <a:endParaRPr lang="en-GB" dirty="0">
              <a:solidFill>
                <a:prstClr val="black"/>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a:cs typeface="Arial"/>
                </a:endParaRPr>
              </a:p>
            </p:txBody>
          </p:sp>
        </p:grpSp>
        <p:pic>
          <p:nvPicPr>
            <p:cNvPr id="11" name="Picture 10"/>
            <p:cNvPicPr>
              <a:picLocks noChangeAspect="1"/>
            </p:cNvPicPr>
            <p:nvPr/>
          </p:nvPicPr>
          <p:blipFill>
            <a:blip r:embed="rId24">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849117645"/>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 id="2147485185" r:id="rId12"/>
    <p:sldLayoutId id="2147485186" r:id="rId13"/>
    <p:sldLayoutId id="2147485187" r:id="rId14"/>
    <p:sldLayoutId id="2147485188" r:id="rId15"/>
    <p:sldLayoutId id="2147485189" r:id="rId16"/>
    <p:sldLayoutId id="2147485190" r:id="rId17"/>
    <p:sldLayoutId id="2147485191" r:id="rId18"/>
    <p:sldLayoutId id="2147485192" r:id="rId19"/>
    <p:sldLayoutId id="2147485193" r:id="rId20"/>
    <p:sldLayoutId id="2147485194" r:id="rId21"/>
    <p:sldLayoutId id="214748519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Calibri" pitchFamily="34" charset="0"/>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Calibri" pitchFamily="34" charset="0"/>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pPr fontAlgn="auto">
              <a:spcBef>
                <a:spcPts val="0"/>
              </a:spcBef>
              <a:spcAft>
                <a:spcPts val="0"/>
              </a:spcAft>
            </a:pPr>
            <a:fld id="{B69E4B8D-9182-407E-8F2C-37E5CA280246}" type="datetime1">
              <a:rPr lang="en-GB" smtClean="0">
                <a:solidFill>
                  <a:prstClr val="black"/>
                </a:solidFill>
              </a:rPr>
              <a:pPr fontAlgn="auto">
                <a:spcBef>
                  <a:spcPts val="0"/>
                </a:spcBef>
                <a:spcAft>
                  <a:spcPts val="0"/>
                </a:spcAft>
              </a:pPr>
              <a:t>29/04/2016</a:t>
            </a:fld>
            <a:endParaRPr lang="en-GB" dirty="0">
              <a:solidFill>
                <a:prstClr val="black"/>
              </a:solidFill>
            </a:endParaRPr>
          </a:p>
        </p:txBody>
      </p:sp>
      <p:sp>
        <p:nvSpPr>
          <p:cNvPr id="9" name="Slide Number Placeholder 4"/>
          <p:cNvSpPr>
            <a:spLocks noGrp="1"/>
          </p:cNvSpPr>
          <p:nvPr>
            <p:ph type="sldNum" sz="quarter" idx="12"/>
          </p:nvPr>
        </p:nvSpPr>
        <p:spPr>
          <a:xfrm>
            <a:off x="8604448" y="6312447"/>
            <a:ext cx="198385" cy="122400"/>
          </a:xfrm>
          <a:prstGeom prst="rect">
            <a:avLst/>
          </a:prstGeom>
        </p:spPr>
        <p:txBody>
          <a:bodyPr lIns="0" tIns="0" rIns="0" bIns="0" anchor="t" anchorCtr="0">
            <a:spAutoFit/>
          </a:bodyPr>
          <a:lstStyle>
            <a:lvl1pPr algn="r">
              <a:defRPr sz="800">
                <a:latin typeface="Calibri" pitchFamily="34" charset="0"/>
              </a:defRPr>
            </a:lvl1pPr>
          </a:lstStyle>
          <a:p>
            <a:pPr fontAlgn="auto">
              <a:spcBef>
                <a:spcPts val="0"/>
              </a:spcBef>
              <a:spcAft>
                <a:spcPts val="0"/>
              </a:spcAft>
            </a:pPr>
            <a:fld id="{DA18B485-BBDD-43BF-B291-A13D1070D9D3}" type="slidenum">
              <a:rPr lang="en-GB" smtClean="0">
                <a:solidFill>
                  <a:prstClr val="black"/>
                </a:solidFill>
                <a:cs typeface="Arial"/>
              </a:rPr>
              <a:pPr fontAlgn="auto">
                <a:spcBef>
                  <a:spcPts val="0"/>
                </a:spcBef>
                <a:spcAft>
                  <a:spcPts val="0"/>
                </a:spcAft>
              </a:pPr>
              <a:t>‹#›</a:t>
            </a:fld>
            <a:endParaRPr lang="en-GB" dirty="0">
              <a:solidFill>
                <a:prstClr val="black"/>
              </a:solidFill>
              <a:cs typeface="Aria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pPr fontAlgn="auto">
              <a:spcBef>
                <a:spcPts val="0"/>
              </a:spcBef>
              <a:spcAft>
                <a:spcPts val="0"/>
              </a:spcAft>
            </a:pPr>
            <a:r>
              <a:rPr lang="en-GB" smtClean="0">
                <a:solidFill>
                  <a:prstClr val="black"/>
                </a:solidFill>
              </a:rPr>
              <a:t> </a:t>
            </a:r>
            <a:endParaRPr lang="en-GB" dirty="0">
              <a:solidFill>
                <a:prstClr val="black"/>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pitchFamily="34" charset="0"/>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pitchFamily="34" charset="0"/>
                  <a:cs typeface="Arial"/>
                </a:endParaRPr>
              </a:p>
            </p:txBody>
          </p:sp>
        </p:grp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91039673"/>
      </p:ext>
    </p:extLst>
  </p:cSld>
  <p:clrMap bg1="lt1" tx1="dk1" bg2="lt2" tx2="dk2" accent1="accent1" accent2="accent2" accent3="accent3" accent4="accent4" accent5="accent5" accent6="accent6" hlink="hlink" folHlink="folHlink"/>
  <p:sldLayoutIdLst>
    <p:sldLayoutId id="2147485223" r:id="rId1"/>
    <p:sldLayoutId id="2147485224" r:id="rId2"/>
    <p:sldLayoutId id="2147485225" r:id="rId3"/>
    <p:sldLayoutId id="2147485226" r:id="rId4"/>
    <p:sldLayoutId id="2147485227" r:id="rId5"/>
    <p:sldLayoutId id="2147485228" r:id="rId6"/>
    <p:sldLayoutId id="2147485229" r:id="rId7"/>
    <p:sldLayoutId id="2147485230" r:id="rId8"/>
    <p:sldLayoutId id="2147485231" r:id="rId9"/>
    <p:sldLayoutId id="2147485232" r:id="rId10"/>
    <p:sldLayoutId id="2147485233" r:id="rId11"/>
    <p:sldLayoutId id="2147485234" r:id="rId12"/>
    <p:sldLayoutId id="2147485235" r:id="rId13"/>
    <p:sldLayoutId id="2147485236" r:id="rId14"/>
    <p:sldLayoutId id="2147485237" r:id="rId15"/>
    <p:sldLayoutId id="2147485238" r:id="rId16"/>
    <p:sldLayoutId id="2147485239" r:id="rId17"/>
    <p:sldLayoutId id="2147485240" r:id="rId18"/>
    <p:sldLayoutId id="2147485241" r:id="rId19"/>
    <p:sldLayoutId id="2147485243" r:id="rId20"/>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Calibri" pitchFamily="34" charset="0"/>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Calibri" pitchFamily="34" charset="0"/>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50"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latin typeface="Arial"/>
                <a:cs typeface="Arial"/>
              </a:rPr>
              <a:pPr/>
              <a:t>‹#›</a:t>
            </a:fld>
            <a:r>
              <a:rPr lang="en-GB" dirty="0" smtClean="0">
                <a:solidFill>
                  <a:srgbClr val="191919"/>
                </a:solidFill>
                <a:latin typeface="Arial"/>
                <a:cs typeface="Arial"/>
              </a:rPr>
              <a:t> </a:t>
            </a:r>
            <a:r>
              <a:rPr lang="en-GB" dirty="0" smtClean="0">
                <a:solidFill>
                  <a:srgbClr val="646464"/>
                </a:solidFill>
                <a:latin typeface="Arial"/>
                <a:cs typeface="Arial"/>
              </a:rPr>
              <a:t>•</a:t>
            </a:r>
            <a:endParaRPr lang="en-GB" dirty="0">
              <a:solidFill>
                <a:srgbClr val="191919"/>
              </a:solidFill>
              <a:latin typeface="Arial"/>
              <a:cs typeface="Aria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5139809"/>
      </p:ext>
    </p:extLst>
  </p:cSld>
  <p:clrMap bg1="lt1" tx1="dk1" bg2="lt2" tx2="dk2" accent1="accent1" accent2="accent2" accent3="accent3" accent4="accent4" accent5="accent5" accent6="accent6" hlink="hlink" folHlink="folHlink"/>
  <p:sldLayoutIdLst>
    <p:sldLayoutId id="2147485245" r:id="rId1"/>
    <p:sldLayoutId id="2147485246" r:id="rId2"/>
    <p:sldLayoutId id="2147485247" r:id="rId3"/>
    <p:sldLayoutId id="2147485248" r:id="rId4"/>
    <p:sldLayoutId id="2147485249" r:id="rId5"/>
    <p:sldLayoutId id="2147485250" r:id="rId6"/>
    <p:sldLayoutId id="2147485251" r:id="rId7"/>
    <p:sldLayoutId id="2147485252" r:id="rId8"/>
    <p:sldLayoutId id="2147485253" r:id="rId9"/>
    <p:sldLayoutId id="2147485254" r:id="rId10"/>
    <p:sldLayoutId id="2147485255" r:id="rId11"/>
    <p:sldLayoutId id="2147485256" r:id="rId12"/>
    <p:sldLayoutId id="2147485257" r:id="rId13"/>
    <p:sldLayoutId id="2147485258" r:id="rId14"/>
    <p:sldLayoutId id="2147485259" r:id="rId15"/>
    <p:sldLayoutId id="2147485260" r:id="rId16"/>
    <p:sldLayoutId id="2147485261" r:id="rId17"/>
    <p:sldLayoutId id="2147485262" r:id="rId18"/>
    <p:sldLayoutId id="2147485263" r:id="rId19"/>
    <p:sldLayoutId id="2147485264" r:id="rId20"/>
    <p:sldLayoutId id="2147485265"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782"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latin typeface="Arial"/>
                <a:cs typeface="Arial"/>
              </a:rPr>
              <a:pPr/>
              <a:t>‹#›</a:t>
            </a:fld>
            <a:r>
              <a:rPr lang="en-GB" dirty="0" smtClean="0">
                <a:solidFill>
                  <a:srgbClr val="191919"/>
                </a:solidFill>
                <a:latin typeface="Arial"/>
                <a:cs typeface="Arial"/>
              </a:rPr>
              <a:t> </a:t>
            </a:r>
            <a:r>
              <a:rPr lang="en-GB" dirty="0" smtClean="0">
                <a:solidFill>
                  <a:srgbClr val="646464"/>
                </a:solidFill>
                <a:latin typeface="Arial"/>
                <a:cs typeface="Arial"/>
              </a:rPr>
              <a:t>•</a:t>
            </a:r>
            <a:endParaRPr lang="en-GB" dirty="0">
              <a:solidFill>
                <a:srgbClr val="191919"/>
              </a:solidFill>
              <a:latin typeface="Arial"/>
              <a:cs typeface="Aria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11840357"/>
      </p:ext>
    </p:extLst>
  </p:cSld>
  <p:clrMap bg1="lt1" tx1="dk1" bg2="lt2" tx2="dk2" accent1="accent1" accent2="accent2" accent3="accent3" accent4="accent4" accent5="accent5" accent6="accent6" hlink="hlink" folHlink="folHlink"/>
  <p:sldLayoutIdLst>
    <p:sldLayoutId id="2147485267" r:id="rId1"/>
    <p:sldLayoutId id="2147485268" r:id="rId2"/>
    <p:sldLayoutId id="2147485269" r:id="rId3"/>
    <p:sldLayoutId id="2147485270" r:id="rId4"/>
    <p:sldLayoutId id="2147485271" r:id="rId5"/>
    <p:sldLayoutId id="2147485272" r:id="rId6"/>
    <p:sldLayoutId id="2147485273" r:id="rId7"/>
    <p:sldLayoutId id="2147485274" r:id="rId8"/>
    <p:sldLayoutId id="2147485275" r:id="rId9"/>
    <p:sldLayoutId id="2147485276" r:id="rId10"/>
    <p:sldLayoutId id="2147485277" r:id="rId11"/>
    <p:sldLayoutId id="2147485278" r:id="rId12"/>
    <p:sldLayoutId id="2147485279" r:id="rId13"/>
    <p:sldLayoutId id="2147485280" r:id="rId14"/>
    <p:sldLayoutId id="2147485281" r:id="rId15"/>
    <p:sldLayoutId id="2147485282" r:id="rId16"/>
    <p:sldLayoutId id="2147485283" r:id="rId17"/>
    <p:sldLayoutId id="2147485284" r:id="rId18"/>
    <p:sldLayoutId id="2147485285" r:id="rId19"/>
    <p:sldLayoutId id="2147485286" r:id="rId20"/>
    <p:sldLayoutId id="2147485287"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765"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40208263"/>
      </p:ext>
    </p:extLst>
  </p:cSld>
  <p:clrMap bg1="lt1" tx1="dk1" bg2="lt2" tx2="dk2" accent1="accent1" accent2="accent2" accent3="accent3" accent4="accent4" accent5="accent5" accent6="accent6" hlink="hlink" folHlink="folHlink"/>
  <p:sldLayoutIdLst>
    <p:sldLayoutId id="2147485289" r:id="rId1"/>
    <p:sldLayoutId id="2147485290" r:id="rId2"/>
    <p:sldLayoutId id="2147485291" r:id="rId3"/>
    <p:sldLayoutId id="2147485292" r:id="rId4"/>
    <p:sldLayoutId id="2147485293" r:id="rId5"/>
    <p:sldLayoutId id="2147485294" r:id="rId6"/>
    <p:sldLayoutId id="2147485295" r:id="rId7"/>
    <p:sldLayoutId id="2147485296" r:id="rId8"/>
    <p:sldLayoutId id="2147485297" r:id="rId9"/>
    <p:sldLayoutId id="2147485298" r:id="rId10"/>
    <p:sldLayoutId id="2147485299" r:id="rId11"/>
    <p:sldLayoutId id="2147485300" r:id="rId12"/>
    <p:sldLayoutId id="2147485301" r:id="rId13"/>
    <p:sldLayoutId id="2147485302" r:id="rId14"/>
    <p:sldLayoutId id="2147485303" r:id="rId15"/>
    <p:sldLayoutId id="2147485304" r:id="rId16"/>
    <p:sldLayoutId id="2147485305" r:id="rId17"/>
    <p:sldLayoutId id="2147485306" r:id="rId18"/>
    <p:sldLayoutId id="2147485307" r:id="rId19"/>
    <p:sldLayoutId id="2147485308" r:id="rId20"/>
    <p:sldLayoutId id="2147485309"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765"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401768"/>
      </p:ext>
    </p:extLst>
  </p:cSld>
  <p:clrMap bg1="lt1" tx1="dk1" bg2="lt2" tx2="dk2" accent1="accent1" accent2="accent2" accent3="accent3" accent4="accent4" accent5="accent5" accent6="accent6" hlink="hlink" folHlink="folHlink"/>
  <p:sldLayoutIdLst>
    <p:sldLayoutId id="2147485311" r:id="rId1"/>
    <p:sldLayoutId id="2147485312" r:id="rId2"/>
    <p:sldLayoutId id="2147485313" r:id="rId3"/>
    <p:sldLayoutId id="2147485314" r:id="rId4"/>
    <p:sldLayoutId id="2147485315" r:id="rId5"/>
    <p:sldLayoutId id="2147485316" r:id="rId6"/>
    <p:sldLayoutId id="2147485317" r:id="rId7"/>
    <p:sldLayoutId id="2147485318" r:id="rId8"/>
    <p:sldLayoutId id="2147485319" r:id="rId9"/>
    <p:sldLayoutId id="2147485320" r:id="rId10"/>
    <p:sldLayoutId id="2147485321" r:id="rId11"/>
    <p:sldLayoutId id="2147485322" r:id="rId12"/>
    <p:sldLayoutId id="2147485323" r:id="rId13"/>
    <p:sldLayoutId id="2147485324" r:id="rId14"/>
    <p:sldLayoutId id="2147485325" r:id="rId15"/>
    <p:sldLayoutId id="2147485326" r:id="rId16"/>
    <p:sldLayoutId id="2147485327" r:id="rId17"/>
    <p:sldLayoutId id="2147485328" r:id="rId18"/>
    <p:sldLayoutId id="2147485329" r:id="rId19"/>
    <p:sldLayoutId id="2147485330" r:id="rId20"/>
    <p:sldLayoutId id="2147485331"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pPr fontAlgn="auto">
              <a:spcBef>
                <a:spcPts val="0"/>
              </a:spcBef>
              <a:spcAft>
                <a:spcPts val="0"/>
              </a:spcAft>
            </a:pPr>
            <a:fld id="{B69E4B8D-9182-407E-8F2C-37E5CA280246}" type="datetime1">
              <a:rPr lang="en-GB" smtClean="0">
                <a:solidFill>
                  <a:prstClr val="black"/>
                </a:solidFill>
              </a:rPr>
              <a:pPr fontAlgn="auto">
                <a:spcBef>
                  <a:spcPts val="0"/>
                </a:spcBef>
                <a:spcAft>
                  <a:spcPts val="0"/>
                </a:spcAft>
              </a:pPr>
              <a:t>29/04/2016</a:t>
            </a:fld>
            <a:endParaRPr lang="en-GB" dirty="0">
              <a:solidFill>
                <a:prstClr val="black"/>
              </a:solidFill>
            </a:endParaRPr>
          </a:p>
        </p:txBody>
      </p:sp>
      <p:sp>
        <p:nvSpPr>
          <p:cNvPr id="9" name="Slide Number Placeholder 4"/>
          <p:cNvSpPr>
            <a:spLocks noGrp="1"/>
          </p:cNvSpPr>
          <p:nvPr>
            <p:ph type="sldNum" sz="quarter" idx="12"/>
          </p:nvPr>
        </p:nvSpPr>
        <p:spPr>
          <a:xfrm>
            <a:off x="8604448" y="6312447"/>
            <a:ext cx="198385" cy="122400"/>
          </a:xfrm>
          <a:prstGeom prst="rect">
            <a:avLst/>
          </a:prstGeom>
        </p:spPr>
        <p:txBody>
          <a:bodyPr lIns="0" tIns="0" rIns="0" bIns="0" anchor="t" anchorCtr="0">
            <a:spAutoFit/>
          </a:bodyPr>
          <a:lstStyle>
            <a:lvl1pPr algn="r">
              <a:defRPr sz="800">
                <a:latin typeface="Calibri" pitchFamily="34" charset="0"/>
              </a:defRPr>
            </a:lvl1pPr>
          </a:lstStyle>
          <a:p>
            <a:pPr fontAlgn="auto">
              <a:spcBef>
                <a:spcPts val="0"/>
              </a:spcBef>
              <a:spcAft>
                <a:spcPts val="0"/>
              </a:spcAft>
            </a:pPr>
            <a:fld id="{DA18B485-BBDD-43BF-B291-A13D1070D9D3}" type="slidenum">
              <a:rPr lang="en-GB" smtClean="0">
                <a:solidFill>
                  <a:prstClr val="black"/>
                </a:solidFill>
                <a:cs typeface="Arial"/>
              </a:rPr>
              <a:pPr fontAlgn="auto">
                <a:spcBef>
                  <a:spcPts val="0"/>
                </a:spcBef>
                <a:spcAft>
                  <a:spcPts val="0"/>
                </a:spcAft>
              </a:pPr>
              <a:t>‹#›</a:t>
            </a:fld>
            <a:endParaRPr lang="en-GB" dirty="0">
              <a:solidFill>
                <a:prstClr val="black"/>
              </a:solidFill>
              <a:cs typeface="Aria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pPr fontAlgn="auto">
              <a:spcBef>
                <a:spcPts val="0"/>
              </a:spcBef>
              <a:spcAft>
                <a:spcPts val="0"/>
              </a:spcAft>
            </a:pPr>
            <a:r>
              <a:rPr lang="en-GB" smtClean="0">
                <a:solidFill>
                  <a:prstClr val="black"/>
                </a:solidFill>
              </a:rPr>
              <a:t> </a:t>
            </a:r>
            <a:endParaRPr lang="en-GB" dirty="0">
              <a:solidFill>
                <a:prstClr val="black"/>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pitchFamily="34" charset="0"/>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pitchFamily="34" charset="0"/>
                  <a:cs typeface="Arial"/>
                </a:endParaRPr>
              </a:p>
            </p:txBody>
          </p:sp>
        </p:grpSp>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245946954"/>
      </p:ext>
    </p:extLst>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39" r:id="rId7"/>
    <p:sldLayoutId id="2147485340" r:id="rId8"/>
    <p:sldLayoutId id="2147485341" r:id="rId9"/>
    <p:sldLayoutId id="2147485342" r:id="rId10"/>
    <p:sldLayoutId id="2147485343" r:id="rId11"/>
    <p:sldLayoutId id="2147485344" r:id="rId12"/>
    <p:sldLayoutId id="2147485345" r:id="rId13"/>
    <p:sldLayoutId id="2147485346" r:id="rId14"/>
    <p:sldLayoutId id="2147485347" r:id="rId15"/>
    <p:sldLayoutId id="2147485348" r:id="rId16"/>
    <p:sldLayoutId id="2147485349" r:id="rId17"/>
    <p:sldLayoutId id="2147485350" r:id="rId18"/>
    <p:sldLayoutId id="2147485351" r:id="rId19"/>
    <p:sldLayoutId id="2147485352" r:id="rId20"/>
    <p:sldLayoutId id="2147485353" r:id="rId21"/>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Calibri" pitchFamily="34" charset="0"/>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Calibri" pitchFamily="34" charset="0"/>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upp 8"/>
          <p:cNvGrpSpPr>
            <a:grpSpLocks/>
          </p:cNvGrpSpPr>
          <p:nvPr/>
        </p:nvGrpSpPr>
        <p:grpSpPr bwMode="auto">
          <a:xfrm>
            <a:off x="5" y="638175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20"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sp>
        <p:nvSpPr>
          <p:cNvPr id="1027" name="Title Placeholder 1"/>
          <p:cNvSpPr>
            <a:spLocks noGrp="1"/>
          </p:cNvSpPr>
          <p:nvPr>
            <p:ph type="title"/>
          </p:nvPr>
        </p:nvSpPr>
        <p:spPr bwMode="auto">
          <a:xfrm>
            <a:off x="360369"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360369" y="1044575"/>
            <a:ext cx="84613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2"/>
          <p:cNvSpPr>
            <a:spLocks noGrp="1"/>
          </p:cNvSpPr>
          <p:nvPr>
            <p:ph type="dt" sz="half" idx="10"/>
          </p:nvPr>
        </p:nvSpPr>
        <p:spPr>
          <a:xfrm>
            <a:off x="6642100" y="6604000"/>
            <a:ext cx="2159000" cy="110800"/>
          </a:xfrm>
          <a:prstGeom prst="rect">
            <a:avLst/>
          </a:prstGeom>
        </p:spPr>
        <p:txBody>
          <a:bodyPr lIns="0" tIns="0" rIns="0" bIns="0" anchor="t" anchorCtr="0">
            <a:spAutoFit/>
          </a:bodyPr>
          <a:lstStyle>
            <a:lvl1pPr algn="r">
              <a:defRPr sz="800" i="1">
                <a:latin typeface="+mn-lt"/>
                <a:cs typeface="Arial" pitchFamily="34" charset="0"/>
              </a:defRPr>
            </a:lvl1pPr>
          </a:lstStyle>
          <a:p>
            <a:pPr>
              <a:lnSpc>
                <a:spcPct val="90000"/>
              </a:lnSpc>
              <a:defRPr/>
            </a:pPr>
            <a:r>
              <a:rPr lang="en-GB">
                <a:solidFill>
                  <a:srgbClr val="005284"/>
                </a:solidFill>
              </a:rPr>
              <a:t>Marie Franzen • 03/02/2014</a:t>
            </a:r>
          </a:p>
        </p:txBody>
      </p:sp>
      <p:sp>
        <p:nvSpPr>
          <p:cNvPr id="9" name="Slide Number Placeholder 4"/>
          <p:cNvSpPr>
            <a:spLocks noGrp="1"/>
          </p:cNvSpPr>
          <p:nvPr>
            <p:ph type="sldNum" sz="quarter" idx="12"/>
          </p:nvPr>
        </p:nvSpPr>
        <p:spPr>
          <a:xfrm>
            <a:off x="8547100" y="6451600"/>
            <a:ext cx="198438" cy="110800"/>
          </a:xfrm>
          <a:prstGeom prst="rect">
            <a:avLst/>
          </a:prstGeom>
        </p:spPr>
        <p:txBody>
          <a:bodyPr vert="horz" wrap="square" lIns="0" tIns="0" rIns="0" bIns="0" numCol="1" anchor="t" anchorCtr="0" compatLnSpc="1">
            <a:prstTxWarp prst="textNoShape">
              <a:avLst/>
            </a:prstTxWarp>
            <a:spAutoFit/>
          </a:bodyPr>
          <a:lstStyle>
            <a:lvl1pPr algn="r">
              <a:defRPr/>
            </a:lvl1pPr>
          </a:lstStyle>
          <a:p>
            <a:pPr>
              <a:lnSpc>
                <a:spcPct val="90000"/>
              </a:lnSpc>
            </a:pPr>
            <a:fld id="{E12798FB-CB0D-4A4E-A821-C21A365688FE}" type="slidenum">
              <a:rPr lang="en-GB" altLang="en-US" sz="800" smtClean="0">
                <a:solidFill>
                  <a:srgbClr val="005284"/>
                </a:solidFill>
                <a:latin typeface="Arial" charset="0"/>
                <a:cs typeface="Arial" charset="0"/>
              </a:rPr>
              <a:pPr>
                <a:lnSpc>
                  <a:spcPct val="90000"/>
                </a:lnSpc>
              </a:pPr>
              <a:t>‹#›</a:t>
            </a:fld>
            <a:r>
              <a:rPr lang="en-GB" altLang="en-US" sz="800" smtClean="0">
                <a:solidFill>
                  <a:srgbClr val="005284"/>
                </a:solidFill>
                <a:latin typeface="Arial" charset="0"/>
                <a:cs typeface="Arial" charset="0"/>
              </a:rPr>
              <a:t> • </a:t>
            </a:r>
          </a:p>
        </p:txBody>
      </p:sp>
      <p:sp>
        <p:nvSpPr>
          <p:cNvPr id="10" name="Footer Placeholder 3"/>
          <p:cNvSpPr>
            <a:spLocks noGrp="1"/>
          </p:cNvSpPr>
          <p:nvPr>
            <p:ph type="ftr" sz="quarter" idx="3"/>
          </p:nvPr>
        </p:nvSpPr>
        <p:spPr>
          <a:xfrm>
            <a:off x="8773833" y="6456364"/>
            <a:ext cx="28854" cy="110800"/>
          </a:xfrm>
          <a:prstGeom prst="rect">
            <a:avLst/>
          </a:prstGeom>
        </p:spPr>
        <p:txBody>
          <a:bodyPr wrap="none" lIns="0" tIns="0" rIns="0" bIns="0" anchor="t" anchorCtr="0">
            <a:spAutoFit/>
          </a:bodyPr>
          <a:lstStyle>
            <a:lvl1pPr algn="r">
              <a:defRPr sz="800">
                <a:latin typeface="+mn-lt"/>
                <a:cs typeface="Arial" pitchFamily="34" charset="0"/>
              </a:defRPr>
            </a:lvl1pPr>
          </a:lstStyle>
          <a:p>
            <a:pPr>
              <a:lnSpc>
                <a:spcPct val="90000"/>
              </a:lnSpc>
              <a:defRPr/>
            </a:pPr>
            <a:r>
              <a:rPr lang="en-GB">
                <a:solidFill>
                  <a:srgbClr val="005284"/>
                </a:solidFill>
              </a:rPr>
              <a:t> </a:t>
            </a:r>
          </a:p>
        </p:txBody>
      </p:sp>
      <p:pic>
        <p:nvPicPr>
          <p:cNvPr id="1032" name="Picture 1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white">
          <a:xfrm>
            <a:off x="368302" y="6556503"/>
            <a:ext cx="8286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106129"/>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 id="2147484707" r:id="rId13"/>
    <p:sldLayoutId id="2147484708" r:id="rId14"/>
    <p:sldLayoutId id="2147484709" r:id="rId15"/>
    <p:sldLayoutId id="2147484710" r:id="rId16"/>
    <p:sldLayoutId id="2147484711" r:id="rId17"/>
    <p:sldLayoutId id="2147484712" r:id="rId18"/>
    <p:sldLayoutId id="2147484713" r:id="rId19"/>
  </p:sldLayoutIdLst>
  <p:timing>
    <p:tnLst>
      <p:par>
        <p:cTn id="1" dur="indefinite" restart="never" nodeType="tmRoot"/>
      </p:par>
    </p:tnLst>
  </p:timing>
  <p:hf hdr="0" ftr="0"/>
  <p:txStyles>
    <p:titleStyle>
      <a:lvl1pPr algn="l" rtl="0" eaLnBrk="0" fontAlgn="base" hangingPunct="0">
        <a:spcBef>
          <a:spcPct val="0"/>
        </a:spcBef>
        <a:spcAft>
          <a:spcPct val="0"/>
        </a:spcAft>
        <a:defRPr sz="2200" b="1" kern="1200">
          <a:solidFill>
            <a:srgbClr val="191919"/>
          </a:solidFill>
          <a:latin typeface="+mj-lt"/>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29"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5037817"/>
      </p:ext>
    </p:extLst>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 id="2147485366" r:id="rId12"/>
    <p:sldLayoutId id="2147485367" r:id="rId13"/>
    <p:sldLayoutId id="2147485368" r:id="rId14"/>
    <p:sldLayoutId id="2147485369" r:id="rId15"/>
    <p:sldLayoutId id="2147485370" r:id="rId16"/>
    <p:sldLayoutId id="2147485371" r:id="rId17"/>
    <p:sldLayoutId id="2147485372" r:id="rId18"/>
    <p:sldLayoutId id="2147485373" r:id="rId19"/>
    <p:sldLayoutId id="2147485374" r:id="rId20"/>
    <p:sldLayoutId id="2147485375"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29"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4211072"/>
      </p:ext>
    </p:extLst>
  </p:cSld>
  <p:clrMap bg1="lt1" tx1="dk1" bg2="lt2" tx2="dk2" accent1="accent1" accent2="accent2" accent3="accent3" accent4="accent4" accent5="accent5" accent6="accent6" hlink="hlink" folHlink="folHlink"/>
  <p:sldLayoutIdLst>
    <p:sldLayoutId id="2147485379" r:id="rId1"/>
    <p:sldLayoutId id="2147485380" r:id="rId2"/>
    <p:sldLayoutId id="2147485381" r:id="rId3"/>
    <p:sldLayoutId id="2147485382" r:id="rId4"/>
    <p:sldLayoutId id="2147485383" r:id="rId5"/>
    <p:sldLayoutId id="2147485384" r:id="rId6"/>
    <p:sldLayoutId id="2147485385" r:id="rId7"/>
    <p:sldLayoutId id="2147485386" r:id="rId8"/>
    <p:sldLayoutId id="2147485387" r:id="rId9"/>
    <p:sldLayoutId id="2147485388" r:id="rId10"/>
    <p:sldLayoutId id="2147485389" r:id="rId11"/>
    <p:sldLayoutId id="2147485390" r:id="rId12"/>
    <p:sldLayoutId id="2147485391" r:id="rId13"/>
    <p:sldLayoutId id="2147485392" r:id="rId14"/>
    <p:sldLayoutId id="2147485393" r:id="rId15"/>
    <p:sldLayoutId id="2147485394" r:id="rId16"/>
    <p:sldLayoutId id="2147485395" r:id="rId17"/>
    <p:sldLayoutId id="2147485396" r:id="rId18"/>
    <p:sldLayoutId id="2147485397" r:id="rId19"/>
    <p:sldLayoutId id="2147485398" r:id="rId20"/>
    <p:sldLayoutId id="2147485399"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0"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44C56DE7-7D8F-4FFD-9235-EC987647AE20}"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608051620"/>
      </p:ext>
    </p:extLst>
  </p:cSld>
  <p:clrMap bg1="lt1" tx1="dk1" bg2="lt2" tx2="dk2" accent1="accent1" accent2="accent2" accent3="accent3" accent4="accent4" accent5="accent5" accent6="accent6" hlink="hlink" folHlink="folHlink"/>
  <p:sldLayoutIdLst>
    <p:sldLayoutId id="2147485402" r:id="rId1"/>
    <p:sldLayoutId id="2147485403" r:id="rId2"/>
    <p:sldLayoutId id="2147485404" r:id="rId3"/>
    <p:sldLayoutId id="2147485405" r:id="rId4"/>
    <p:sldLayoutId id="2147485406" r:id="rId5"/>
    <p:sldLayoutId id="2147485407" r:id="rId6"/>
    <p:sldLayoutId id="2147485408" r:id="rId7"/>
    <p:sldLayoutId id="2147485409" r:id="rId8"/>
    <p:sldLayoutId id="2147485410" r:id="rId9"/>
    <p:sldLayoutId id="2147485411" r:id="rId10"/>
    <p:sldLayoutId id="2147485412" r:id="rId11"/>
    <p:sldLayoutId id="2147485413" r:id="rId12"/>
    <p:sldLayoutId id="2147485414" r:id="rId13"/>
    <p:sldLayoutId id="2147485415" r:id="rId14"/>
    <p:sldLayoutId id="2147485416" r:id="rId15"/>
    <p:sldLayoutId id="2147485417" r:id="rId16"/>
    <p:sldLayoutId id="2147485418" r:id="rId17"/>
    <p:sldLayoutId id="2147485419" r:id="rId18"/>
  </p:sldLayoutIdLst>
  <p:timing>
    <p:tnLst>
      <p:par>
        <p:cTn id="1" dur="indefinite" restart="never" nodeType="tmRoot"/>
      </p:par>
    </p:tnLst>
  </p:timing>
  <p:hf hd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3" y="233363"/>
            <a:ext cx="8461375" cy="5857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a-DK" smtClean="0"/>
          </a:p>
        </p:txBody>
      </p:sp>
      <p:sp>
        <p:nvSpPr>
          <p:cNvPr id="1027" name="Text Placeholder 2"/>
          <p:cNvSpPr>
            <a:spLocks noGrp="1"/>
          </p:cNvSpPr>
          <p:nvPr>
            <p:ph type="body" idx="1"/>
          </p:nvPr>
        </p:nvSpPr>
        <p:spPr bwMode="auto">
          <a:xfrm>
            <a:off x="360363" y="1044575"/>
            <a:ext cx="8461375" cy="4616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7" name="Date Placeholder 2"/>
          <p:cNvSpPr>
            <a:spLocks noGrp="1"/>
          </p:cNvSpPr>
          <p:nvPr>
            <p:ph type="dt" sz="half" idx="10"/>
          </p:nvPr>
        </p:nvSpPr>
        <p:spPr>
          <a:xfrm>
            <a:off x="6862763" y="6610350"/>
            <a:ext cx="1939925" cy="122238"/>
          </a:xfrm>
          <a:prstGeom prst="rect">
            <a:avLst/>
          </a:prstGeom>
        </p:spPr>
        <p:txBody>
          <a:bodyPr lIns="0" tIns="0" rIns="0" bIns="0" anchor="t" anchorCtr="0">
            <a:spAutoFit/>
          </a:bodyPr>
          <a:lstStyle>
            <a:lvl1pPr algn="r" fontAlgn="auto">
              <a:spcBef>
                <a:spcPts val="0"/>
              </a:spcBef>
              <a:spcAft>
                <a:spcPts val="0"/>
              </a:spcAft>
              <a:defRPr sz="800" i="1">
                <a:latin typeface="+mn-lt"/>
                <a:cs typeface="Arial" pitchFamily="34" charset="0"/>
              </a:defRPr>
            </a:lvl1pPr>
          </a:lstStyle>
          <a:p>
            <a:pPr>
              <a:defRPr/>
            </a:pPr>
            <a:r>
              <a:rPr lang="en-US">
                <a:solidFill>
                  <a:srgbClr val="191919"/>
                </a:solidFill>
              </a:rPr>
              <a:t> </a:t>
            </a:r>
          </a:p>
        </p:txBody>
      </p:sp>
      <p:sp>
        <p:nvSpPr>
          <p:cNvPr id="9" name="Slide Number Placeholder 4"/>
          <p:cNvSpPr>
            <a:spLocks noGrp="1"/>
          </p:cNvSpPr>
          <p:nvPr>
            <p:ph type="sldNum" sz="quarter" idx="12"/>
          </p:nvPr>
        </p:nvSpPr>
        <p:spPr>
          <a:xfrm>
            <a:off x="8547100" y="6451600"/>
            <a:ext cx="198438" cy="122238"/>
          </a:xfrm>
          <a:prstGeom prst="rect">
            <a:avLst/>
          </a:prstGeom>
        </p:spPr>
        <p:txBody>
          <a:bodyPr lIns="0" tIns="0" rIns="0" bIns="0" anchor="t" anchorCtr="0">
            <a:spAutoFit/>
          </a:bodyPr>
          <a:lstStyle>
            <a:lvl1pPr algn="r" fontAlgn="auto">
              <a:spcBef>
                <a:spcPts val="0"/>
              </a:spcBef>
              <a:spcAft>
                <a:spcPts val="0"/>
              </a:spcAft>
              <a:defRPr sz="800">
                <a:latin typeface="+mn-lt"/>
                <a:cs typeface="+mn-cs"/>
              </a:defRPr>
            </a:lvl1pPr>
          </a:lstStyle>
          <a:p>
            <a:pPr>
              <a:defRPr/>
            </a:pPr>
            <a:fld id="{C420DD2E-4484-4BCD-ABC2-56809BC6845F}" type="slidenum">
              <a:rPr lang="en-US">
                <a:solidFill>
                  <a:srgbClr val="191919"/>
                </a:solidFill>
              </a:rPr>
              <a:pPr>
                <a:defRPr/>
              </a:pPr>
              <a:t>‹#›</a:t>
            </a:fld>
            <a:r>
              <a:rPr lang="en-US">
                <a:solidFill>
                  <a:srgbClr val="191919"/>
                </a:solidFill>
              </a:rPr>
              <a:t> • </a:t>
            </a:r>
          </a:p>
        </p:txBody>
      </p:sp>
      <p:sp>
        <p:nvSpPr>
          <p:cNvPr id="10" name="Footer Placeholder 3"/>
          <p:cNvSpPr>
            <a:spLocks noGrp="1"/>
          </p:cNvSpPr>
          <p:nvPr>
            <p:ph type="ftr" sz="quarter" idx="3"/>
          </p:nvPr>
        </p:nvSpPr>
        <p:spPr>
          <a:xfrm>
            <a:off x="6642100" y="6456363"/>
            <a:ext cx="2160588" cy="122237"/>
          </a:xfrm>
          <a:prstGeom prst="rect">
            <a:avLst/>
          </a:prstGeom>
        </p:spPr>
        <p:txBody>
          <a:bodyPr wrap="none" lIns="0" tIns="0" rIns="0" bIns="0" anchor="t" anchorCtr="0">
            <a:spAutoFit/>
          </a:bodyPr>
          <a:lstStyle>
            <a:lvl1pPr algn="r" fontAlgn="auto">
              <a:spcBef>
                <a:spcPts val="0"/>
              </a:spcBef>
              <a:spcAft>
                <a:spcPts val="0"/>
              </a:spcAft>
              <a:defRPr sz="800">
                <a:latin typeface="+mn-lt"/>
                <a:cs typeface="Arial" pitchFamily="34" charset="0"/>
              </a:defRPr>
            </a:lvl1pPr>
          </a:lstStyle>
          <a:p>
            <a:pPr>
              <a:defRPr/>
            </a:pPr>
            <a:r>
              <a:rPr lang="en-US">
                <a:solidFill>
                  <a:srgbClr val="191919"/>
                </a:solidFill>
              </a:rPr>
              <a:t> </a:t>
            </a:r>
          </a:p>
        </p:txBody>
      </p:sp>
      <p:grpSp>
        <p:nvGrpSpPr>
          <p:cNvPr id="1031" name="Group 3"/>
          <p:cNvGrpSpPr>
            <a:grpSpLocks/>
          </p:cNvGrpSpPr>
          <p:nvPr/>
        </p:nvGrpSpPr>
        <p:grpSpPr bwMode="auto">
          <a:xfrm>
            <a:off x="-17463" y="6375400"/>
            <a:ext cx="6799263" cy="482600"/>
            <a:chOff x="-18000" y="6375400"/>
            <a:chExt cx="6799263" cy="482600"/>
          </a:xfrm>
        </p:grpSpPr>
        <p:grpSp>
          <p:nvGrpSpPr>
            <p:cNvPr id="1032"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033" name="Picture 10"/>
            <p:cNvPicPr>
              <a:picLocks noChangeAspect="1"/>
            </p:cNvPicPr>
            <p:nvPr/>
          </p:nvPicPr>
          <p:blipFill>
            <a:blip r:embed="rId20"/>
            <a:srcRect/>
            <a:stretch>
              <a:fillRect/>
            </a:stretch>
          </p:blipFill>
          <p:spPr bwMode="white">
            <a:xfrm>
              <a:off x="360000" y="6555600"/>
              <a:ext cx="828000" cy="188182"/>
            </a:xfrm>
            <a:prstGeom prst="rect">
              <a:avLst/>
            </a:prstGeom>
            <a:noFill/>
            <a:ln w="9525">
              <a:noFill/>
              <a:miter lim="800000"/>
              <a:headEnd/>
              <a:tailEnd/>
            </a:ln>
          </p:spPr>
        </p:pic>
      </p:grpSp>
    </p:spTree>
    <p:extLst>
      <p:ext uri="{BB962C8B-B14F-4D97-AF65-F5344CB8AC3E}">
        <p14:creationId xmlns:p14="http://schemas.microsoft.com/office/powerpoint/2010/main" val="1230126927"/>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 id="2147485432" r:id="rId12"/>
    <p:sldLayoutId id="2147485433" r:id="rId13"/>
    <p:sldLayoutId id="2147485434" r:id="rId14"/>
    <p:sldLayoutId id="2147485435" r:id="rId15"/>
    <p:sldLayoutId id="2147485436" r:id="rId16"/>
    <p:sldLayoutId id="2147485437" r:id="rId17"/>
    <p:sldLayoutId id="2147485438" r:id="rId18"/>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mj-lt"/>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29"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4839983"/>
      </p:ext>
    </p:extLst>
  </p:cSld>
  <p:clrMap bg1="lt1" tx1="dk1" bg2="lt2" tx2="dk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444" r:id="rId5"/>
    <p:sldLayoutId id="2147485445" r:id="rId6"/>
    <p:sldLayoutId id="2147485446" r:id="rId7"/>
    <p:sldLayoutId id="2147485447" r:id="rId8"/>
    <p:sldLayoutId id="2147485448" r:id="rId9"/>
    <p:sldLayoutId id="2147485449" r:id="rId10"/>
    <p:sldLayoutId id="2147485450" r:id="rId11"/>
    <p:sldLayoutId id="2147485451" r:id="rId12"/>
    <p:sldLayoutId id="2147485452" r:id="rId13"/>
    <p:sldLayoutId id="2147485453" r:id="rId14"/>
    <p:sldLayoutId id="2147485454" r:id="rId15"/>
    <p:sldLayoutId id="2147485455" r:id="rId16"/>
    <p:sldLayoutId id="2147485456" r:id="rId17"/>
    <p:sldLayoutId id="2147485457" r:id="rId18"/>
    <p:sldLayoutId id="2147485458" r:id="rId19"/>
    <p:sldLayoutId id="2147485459" r:id="rId20"/>
    <p:sldLayoutId id="2147485460"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59DF9D98-EA44-41CC-B35B-07B4C788D5F9}"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endParaRPr lang="en-GB">
              <a:solidFill>
                <a:srgbClr val="191919"/>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533408672"/>
      </p:ext>
    </p:extLst>
  </p:cSld>
  <p:clrMap bg1="lt1" tx1="dk1" bg2="lt2" tx2="dk2" accent1="accent1" accent2="accent2" accent3="accent3" accent4="accent4" accent5="accent5" accent6="accent6" hlink="hlink" folHlink="folHlink"/>
  <p:sldLayoutIdLst>
    <p:sldLayoutId id="2147485475" r:id="rId1"/>
    <p:sldLayoutId id="2147485476" r:id="rId2"/>
    <p:sldLayoutId id="2147485477" r:id="rId3"/>
    <p:sldLayoutId id="2147485478" r:id="rId4"/>
    <p:sldLayoutId id="2147485479" r:id="rId5"/>
    <p:sldLayoutId id="2147485480" r:id="rId6"/>
    <p:sldLayoutId id="2147485481" r:id="rId7"/>
    <p:sldLayoutId id="2147485482" r:id="rId8"/>
    <p:sldLayoutId id="2147485483" r:id="rId9"/>
    <p:sldLayoutId id="2147485484" r:id="rId10"/>
    <p:sldLayoutId id="2147485485" r:id="rId11"/>
    <p:sldLayoutId id="2147485486" r:id="rId12"/>
    <p:sldLayoutId id="2147485487" r:id="rId13"/>
    <p:sldLayoutId id="2147485488" r:id="rId14"/>
    <p:sldLayoutId id="2147485489" r:id="rId15"/>
    <p:sldLayoutId id="2147485490" r:id="rId16"/>
    <p:sldLayoutId id="2147485491" r:id="rId17"/>
    <p:sldLayoutId id="2147485492" r:id="rId18"/>
    <p:sldLayoutId id="2147485493" r:id="rId19"/>
    <p:sldLayoutId id="2147485494" r:id="rId20"/>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eaLnBrk="0" hangingPunct="0"/>
            <a:fld id="{0A8FD194-877E-4E36-B5CC-CAB21CC17C2D}" type="datetimeFigureOut">
              <a:rPr lang="sv-SE" smtClean="0">
                <a:solidFill>
                  <a:prstClr val="black"/>
                </a:solidFill>
              </a:rPr>
              <a:pPr eaLnBrk="0" hangingPunct="0"/>
              <a:t>2016-04-29</a:t>
            </a:fld>
            <a:endParaRPr lang="sv-SE">
              <a:solidFill>
                <a:prstClr val="black"/>
              </a:solidFill>
            </a:endParaRPr>
          </a:p>
        </p:txBody>
      </p:sp>
      <p:sp>
        <p:nvSpPr>
          <p:cNvPr id="9"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pPr eaLnBrk="0" hangingPunct="0">
              <a:defRPr/>
            </a:pPr>
            <a:fld id="{71D6A861-6D09-46B1-B51E-4FCC5EA649E4}" type="slidenum">
              <a:rPr lang="en-GB" smtClean="0">
                <a:solidFill>
                  <a:prstClr val="black"/>
                </a:solidFill>
                <a:cs typeface="+mn-cs"/>
              </a:rPr>
              <a:pPr eaLnBrk="0" hangingPunct="0">
                <a:defRPr/>
              </a:pPr>
              <a:t>‹#›</a:t>
            </a:fld>
            <a:endParaRPr lang="en-GB" dirty="0">
              <a:solidFill>
                <a:prstClr val="black"/>
              </a:solidFill>
              <a:cs typeface="+mn-cs"/>
            </a:endParaRPr>
          </a:p>
        </p:txBody>
      </p:sp>
      <p:sp>
        <p:nvSpPr>
          <p:cNvPr id="10" name="Footer Placeholder 3"/>
          <p:cNvSpPr>
            <a:spLocks noGrp="1"/>
          </p:cNvSpPr>
          <p:nvPr>
            <p:ph type="ftr" sz="quarter" idx="3"/>
          </p:nvPr>
        </p:nvSpPr>
        <p:spPr>
          <a:xfrm>
            <a:off x="8801935" y="6456357"/>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eaLnBrk="0" hangingPunct="0">
              <a:defRPr/>
            </a:pPr>
            <a:endParaRPr lang="en-GB" dirty="0">
              <a:solidFill>
                <a:prstClr val="black"/>
              </a:solidFill>
            </a:endParaRPr>
          </a:p>
        </p:txBody>
      </p:sp>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1439560608"/>
      </p:ext>
    </p:extLst>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 id="2147485508" r:id="rId12"/>
    <p:sldLayoutId id="2147485509" r:id="rId13"/>
    <p:sldLayoutId id="2147485510" r:id="rId14"/>
    <p:sldLayoutId id="2147485511" r:id="rId15"/>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4"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4"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664" y="6454777"/>
            <a:ext cx="198437" cy="123111"/>
          </a:xfrm>
          <a:prstGeom prst="rect">
            <a:avLst/>
          </a:prstGeom>
        </p:spPr>
        <p:txBody>
          <a:bodyPr vert="horz" wrap="square" lIns="0" tIns="0" rIns="0" bIns="0" numCol="1" anchor="t" anchorCtr="0" compatLnSpc="1">
            <a:prstTxWarp prst="textNoShape">
              <a:avLst/>
            </a:prstTxWarp>
            <a:spAutoFit/>
          </a:bodyPr>
          <a:lstStyle>
            <a:lvl1pPr algn="r">
              <a:defRPr sz="800"/>
            </a:lvl1pPr>
          </a:lstStyle>
          <a:p>
            <a:pPr>
              <a:defRPr/>
            </a:pPr>
            <a:fld id="{89D56031-E36C-4E3B-BD74-7FEFB5E7AC81}" type="slidenum">
              <a:rPr lang="en-US">
                <a:solidFill>
                  <a:srgbClr val="191919"/>
                </a:solidFill>
                <a:latin typeface="Arial"/>
                <a:cs typeface="Arial"/>
              </a:rPr>
              <a:pPr>
                <a:defRPr/>
              </a:pPr>
              <a:t>‹#›</a:t>
            </a:fld>
            <a:r>
              <a:rPr lang="en-US">
                <a:solidFill>
                  <a:srgbClr val="191919"/>
                </a:solidFill>
                <a:latin typeface="Arial"/>
                <a:cs typeface="Arial"/>
              </a:rPr>
              <a:t> </a:t>
            </a:r>
            <a:r>
              <a:rPr lang="en-US">
                <a:solidFill>
                  <a:srgbClr val="646464"/>
                </a:solidFill>
                <a:latin typeface="Arial"/>
                <a:cs typeface="Arial"/>
              </a:rPr>
              <a:t>•</a:t>
            </a:r>
            <a:endParaRPr lang="en-US">
              <a:solidFill>
                <a:srgbClr val="191919"/>
              </a:solidFill>
              <a:latin typeface="Arial"/>
              <a:cs typeface="Arial"/>
            </a:endParaRPr>
          </a:p>
        </p:txBody>
      </p:sp>
      <p:grpSp>
        <p:nvGrpSpPr>
          <p:cNvPr id="1029" name="Group 3"/>
          <p:cNvGrpSpPr>
            <a:grpSpLocks/>
          </p:cNvGrpSpPr>
          <p:nvPr/>
        </p:nvGrpSpPr>
        <p:grpSpPr bwMode="auto">
          <a:xfrm>
            <a:off x="1"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0129564"/>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18" r:id="rId5"/>
    <p:sldLayoutId id="2147485519" r:id="rId6"/>
    <p:sldLayoutId id="2147485520" r:id="rId7"/>
    <p:sldLayoutId id="2147485521" r:id="rId8"/>
    <p:sldLayoutId id="2147485522" r:id="rId9"/>
    <p:sldLayoutId id="2147485523" r:id="rId10"/>
    <p:sldLayoutId id="2147485524" r:id="rId11"/>
    <p:sldLayoutId id="2147485525" r:id="rId12"/>
    <p:sldLayoutId id="2147485526" r:id="rId13"/>
    <p:sldLayoutId id="2147485527" r:id="rId14"/>
    <p:sldLayoutId id="2147485528" r:id="rId15"/>
    <p:sldLayoutId id="2147485529" r:id="rId16"/>
    <p:sldLayoutId id="2147485530" r:id="rId17"/>
    <p:sldLayoutId id="2147485531" r:id="rId18"/>
    <p:sldLayoutId id="2147485532" r:id="rId19"/>
    <p:sldLayoutId id="2147485533" r:id="rId20"/>
    <p:sldLayoutId id="2147485534" r:id="rId21"/>
  </p:sldLayoutIdLst>
  <p:timing>
    <p:tnLst>
      <p:par>
        <p:cTn id="1" dur="indefinite" restart="never" nodeType="tmRoot"/>
      </p:par>
    </p:tnLst>
  </p:timing>
  <p:hf hdr="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prstClr val="black"/>
                </a:solidFill>
              </a:rPr>
              <a:t> • 04/01/2013</a:t>
            </a:r>
            <a:endParaRPr lang="en-GB">
              <a:solidFill>
                <a:prstClr val="black"/>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1531F377-A889-4F39-9F21-1FB63977596C}" type="slidenum">
              <a:rPr lang="en-GB" smtClean="0">
                <a:solidFill>
                  <a:prstClr val="black"/>
                </a:solidFill>
                <a:latin typeface="Arial"/>
                <a:cs typeface="Arial"/>
              </a:rPr>
              <a:pPr fontAlgn="auto">
                <a:spcBef>
                  <a:spcPts val="0"/>
                </a:spcBef>
                <a:spcAft>
                  <a:spcPts val="0"/>
                </a:spcAft>
              </a:pPr>
              <a:t>‹#›</a:t>
            </a:fld>
            <a:r>
              <a:rPr lang="en-GB" smtClean="0">
                <a:solidFill>
                  <a:prstClr val="black"/>
                </a:solidFill>
                <a:latin typeface="Arial"/>
                <a:cs typeface="Arial"/>
              </a:rPr>
              <a:t> • </a:t>
            </a:r>
            <a:endParaRPr lang="en-GB">
              <a:solidFill>
                <a:prstClr val="black"/>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prstClr val="black"/>
                </a:solidFill>
              </a:rPr>
              <a:t> </a:t>
            </a:r>
            <a:endParaRPr lang="en-GB">
              <a:solidFill>
                <a:prstClr val="black"/>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1299233523"/>
      </p:ext>
    </p:extLst>
  </p:cSld>
  <p:clrMap bg1="lt1" tx1="dk1" bg2="lt2" tx2="dk2" accent1="accent1" accent2="accent2" accent3="accent3" accent4="accent4" accent5="accent5" accent6="accent6" hlink="hlink" folHlink="folHlink"/>
  <p:sldLayoutIdLst>
    <p:sldLayoutId id="2147485536" r:id="rId1"/>
    <p:sldLayoutId id="2147485537" r:id="rId2"/>
    <p:sldLayoutId id="2147485538" r:id="rId3"/>
    <p:sldLayoutId id="2147485539" r:id="rId4"/>
    <p:sldLayoutId id="2147485540" r:id="rId5"/>
    <p:sldLayoutId id="2147485541" r:id="rId6"/>
    <p:sldLayoutId id="2147485542" r:id="rId7"/>
    <p:sldLayoutId id="2147485543" r:id="rId8"/>
    <p:sldLayoutId id="2147485544" r:id="rId9"/>
    <p:sldLayoutId id="2147485545" r:id="rId10"/>
    <p:sldLayoutId id="2147485546" r:id="rId11"/>
    <p:sldLayoutId id="2147485547" r:id="rId12"/>
    <p:sldLayoutId id="2147485548" r:id="rId13"/>
    <p:sldLayoutId id="2147485549" r:id="rId14"/>
    <p:sldLayoutId id="2147485550" r:id="rId15"/>
    <p:sldLayoutId id="2147485551" r:id="rId16"/>
    <p:sldLayoutId id="2147485552" r:id="rId17"/>
    <p:sldLayoutId id="2147485553"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pPr fontAlgn="auto">
              <a:spcBef>
                <a:spcPts val="0"/>
              </a:spcBef>
              <a:spcAft>
                <a:spcPts val="0"/>
              </a:spcAft>
            </a:pPr>
            <a:fld id="{C5B63900-B4F2-4D02-93AE-9CC03A8CBEEA}"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1324688089"/>
      </p:ext>
    </p:extLst>
  </p:cSld>
  <p:clrMap bg1="lt1" tx1="dk1" bg2="lt2" tx2="dk2" accent1="accent1" accent2="accent2" accent3="accent3" accent4="accent4" accent5="accent5" accent6="accent6" hlink="hlink" folHlink="folHlink"/>
  <p:sldLayoutIdLst>
    <p:sldLayoutId id="2147485556" r:id="rId1"/>
    <p:sldLayoutId id="2147485557" r:id="rId2"/>
    <p:sldLayoutId id="2147485558" r:id="rId3"/>
    <p:sldLayoutId id="2147485559" r:id="rId4"/>
    <p:sldLayoutId id="2147485560" r:id="rId5"/>
    <p:sldLayoutId id="2147485561" r:id="rId6"/>
    <p:sldLayoutId id="2147485562" r:id="rId7"/>
    <p:sldLayoutId id="2147485563" r:id="rId8"/>
    <p:sldLayoutId id="2147485564" r:id="rId9"/>
    <p:sldLayoutId id="2147485565" r:id="rId10"/>
    <p:sldLayoutId id="2147485566" r:id="rId11"/>
    <p:sldLayoutId id="2147485567" r:id="rId12"/>
    <p:sldLayoutId id="2147485568" r:id="rId13"/>
    <p:sldLayoutId id="2147485569" r:id="rId14"/>
    <p:sldLayoutId id="2147485570" r:id="rId15"/>
    <p:sldLayoutId id="2147485571" r:id="rId16"/>
    <p:sldLayoutId id="2147485572" r:id="rId17"/>
    <p:sldLayoutId id="2147485573" r:id="rId18"/>
  </p:sldLayoutIdLst>
  <p:timing>
    <p:tnLst>
      <p:par>
        <p:cTn id="1" dur="indefinite" restart="never" nodeType="tmRoot"/>
      </p:par>
    </p:tnLst>
  </p:timing>
  <p:hf sldNum="0"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pPr fontAlgn="auto">
              <a:spcBef>
                <a:spcPts val="0"/>
              </a:spcBef>
              <a:spcAft>
                <a:spcPts val="0"/>
              </a:spcAft>
            </a:pPr>
            <a:fld id="{8E087B4D-A9C6-4A32-8792-E0C1541A37A9}"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216910701"/>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 id="2147484728" r:id="rId14"/>
    <p:sldLayoutId id="2147484729" r:id="rId15"/>
    <p:sldLayoutId id="2147484730" r:id="rId16"/>
    <p:sldLayoutId id="2147484731" r:id="rId17"/>
    <p:sldLayoutId id="2147484732" r:id="rId18"/>
  </p:sldLayoutIdLst>
  <p:timing>
    <p:tnLst>
      <p:par>
        <p:cTn id="1" dur="indefinite" restart="never" nodeType="tmRoot"/>
      </p:par>
    </p:tnLst>
  </p:timing>
  <p:hf sldNum="0"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0"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pPr fontAlgn="auto">
              <a:spcBef>
                <a:spcPts val="0"/>
              </a:spcBef>
              <a:spcAft>
                <a:spcPts val="0"/>
              </a:spcAft>
            </a:pPr>
            <a:fld id="{5DF1C15A-7AAA-4C31-A75E-05703853B46B}"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4019049100"/>
      </p:ext>
    </p:extLst>
  </p:cSld>
  <p:clrMap bg1="lt1" tx1="dk1" bg2="lt2" tx2="dk2" accent1="accent1" accent2="accent2" accent3="accent3" accent4="accent4" accent5="accent5" accent6="accent6" hlink="hlink" folHlink="folHlink"/>
  <p:sldLayoutIdLst>
    <p:sldLayoutId id="2147485584" r:id="rId1"/>
    <p:sldLayoutId id="2147485585" r:id="rId2"/>
    <p:sldLayoutId id="2147485586" r:id="rId3"/>
    <p:sldLayoutId id="2147485587" r:id="rId4"/>
    <p:sldLayoutId id="2147485588" r:id="rId5"/>
    <p:sldLayoutId id="2147485589" r:id="rId6"/>
    <p:sldLayoutId id="2147485590" r:id="rId7"/>
    <p:sldLayoutId id="2147485591" r:id="rId8"/>
    <p:sldLayoutId id="2147485592" r:id="rId9"/>
    <p:sldLayoutId id="2147485593" r:id="rId10"/>
    <p:sldLayoutId id="2147485594" r:id="rId11"/>
    <p:sldLayoutId id="2147485595" r:id="rId12"/>
    <p:sldLayoutId id="2147485596" r:id="rId13"/>
    <p:sldLayoutId id="2147485597" r:id="rId14"/>
    <p:sldLayoutId id="2147485598" r:id="rId15"/>
    <p:sldLayoutId id="2147485599" r:id="rId16"/>
    <p:sldLayoutId id="2147485600" r:id="rId17"/>
    <p:sldLayoutId id="2147485601" r:id="rId18"/>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137312256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84"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93"/>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93"/>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551"/>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860581163"/>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5602"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171930773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56"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93"/>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dirty="0" smtClea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93"/>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smtClean="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551"/>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627924162"/>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5603"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143716832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28"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3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3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497"/>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86827226"/>
      </p:ext>
    </p:extLst>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5604"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217077330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00"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17"/>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17"/>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475"/>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647902551"/>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5605"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
          <p:cNvGrpSpPr>
            <a:grpSpLocks noChangeAspect="1"/>
          </p:cNvGrpSpPr>
          <p:nvPr/>
        </p:nvGrpSpPr>
        <p:grpSpPr bwMode="auto">
          <a:xfrm rot="10800000" flipH="1">
            <a:off x="6804032" y="6189757"/>
            <a:ext cx="1876425" cy="407987"/>
            <a:chOff x="510" y="1699"/>
            <a:chExt cx="4740" cy="922"/>
          </a:xfrm>
        </p:grpSpPr>
        <p:sp>
          <p:nvSpPr>
            <p:cNvPr id="9222" name="AutoShape 3"/>
            <p:cNvSpPr>
              <a:spLocks noChangeAspect="1" noChangeArrowheads="1" noTextEdit="1"/>
            </p:cNvSpPr>
            <p:nvPr/>
          </p:nvSpPr>
          <p:spPr bwMode="auto">
            <a:xfrm>
              <a:off x="510" y="1699"/>
              <a:ext cx="4740"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pic>
          <p:nvPicPr>
            <p:cNvPr id="92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 y="1699"/>
              <a:ext cx="4740"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itle 1"/>
          <p:cNvSpPr>
            <a:spLocks noGrp="1"/>
          </p:cNvSpPr>
          <p:nvPr>
            <p:ph type="ctrTitle"/>
          </p:nvPr>
        </p:nvSpPr>
        <p:spPr>
          <a:xfrm>
            <a:off x="552241" y="2852936"/>
            <a:ext cx="7404141" cy="882576"/>
          </a:xfrm>
        </p:spPr>
        <p:txBody>
          <a:bodyPr anchor="t"/>
          <a:lstStyle/>
          <a:p>
            <a:r>
              <a:rPr lang="en-GB" sz="2800" b="1" dirty="0" smtClean="0"/>
              <a:t>Nordea CMDB </a:t>
            </a:r>
            <a:endParaRPr lang="en-GB" sz="2000" dirty="0" smtClean="0">
              <a:solidFill>
                <a:schemeClr val="tx1"/>
              </a:solidFill>
              <a:latin typeface="Arial" charset="0"/>
              <a:cs typeface="Arial" charset="0"/>
            </a:endParaRPr>
          </a:p>
        </p:txBody>
      </p:sp>
      <p:sp>
        <p:nvSpPr>
          <p:cNvPr id="9221" name="Subtitle 1"/>
          <p:cNvSpPr>
            <a:spLocks noGrp="1"/>
          </p:cNvSpPr>
          <p:nvPr>
            <p:ph type="subTitle" idx="1"/>
          </p:nvPr>
        </p:nvSpPr>
        <p:spPr>
          <a:xfrm>
            <a:off x="575609" y="4777303"/>
            <a:ext cx="7812815" cy="307975"/>
          </a:xfrm>
        </p:spPr>
        <p:txBody>
          <a:bodyPr/>
          <a:lstStyle/>
          <a:p>
            <a:r>
              <a:rPr lang="en-GB" dirty="0" smtClean="0">
                <a:latin typeface="Arial" charset="0"/>
                <a:cs typeface="Arial" charset="0"/>
              </a:rPr>
              <a:t>Rene Popp-Madsen, </a:t>
            </a:r>
            <a:r>
              <a:rPr lang="fr-LU" dirty="0"/>
              <a:t>Configuration Management </a:t>
            </a:r>
            <a:r>
              <a:rPr lang="fr-LU" dirty="0" err="1" smtClean="0"/>
              <a:t>Technical</a:t>
            </a:r>
            <a:r>
              <a:rPr lang="fr-LU" dirty="0" smtClean="0"/>
              <a:t> Lead</a:t>
            </a:r>
            <a:endParaRPr lang="en-GB" dirty="0">
              <a:latin typeface="Arial" charset="0"/>
              <a:cs typeface="Arial" charset="0"/>
            </a:endParaRPr>
          </a:p>
        </p:txBody>
      </p:sp>
    </p:spTree>
    <p:extLst>
      <p:ext uri="{BB962C8B-B14F-4D97-AF65-F5344CB8AC3E}">
        <p14:creationId xmlns:p14="http://schemas.microsoft.com/office/powerpoint/2010/main" val="4030917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Group 4"/>
          <p:cNvGrpSpPr>
            <a:grpSpLocks noChangeAspect="1"/>
          </p:cNvGrpSpPr>
          <p:nvPr/>
        </p:nvGrpSpPr>
        <p:grpSpPr bwMode="auto">
          <a:xfrm rot="10800000" flipH="1">
            <a:off x="6804032" y="6189757"/>
            <a:ext cx="1876425" cy="407987"/>
            <a:chOff x="510" y="1699"/>
            <a:chExt cx="4740" cy="922"/>
          </a:xfrm>
        </p:grpSpPr>
        <p:sp>
          <p:nvSpPr>
            <p:cNvPr id="9222" name="AutoShape 3"/>
            <p:cNvSpPr>
              <a:spLocks noChangeAspect="1" noChangeArrowheads="1" noTextEdit="1"/>
            </p:cNvSpPr>
            <p:nvPr/>
          </p:nvSpPr>
          <p:spPr bwMode="auto">
            <a:xfrm>
              <a:off x="510" y="1699"/>
              <a:ext cx="4740"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pic>
          <p:nvPicPr>
            <p:cNvPr id="92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 y="1699"/>
              <a:ext cx="4740"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itle 1"/>
          <p:cNvSpPr>
            <a:spLocks noGrp="1"/>
          </p:cNvSpPr>
          <p:nvPr>
            <p:ph type="ctrTitle"/>
          </p:nvPr>
        </p:nvSpPr>
        <p:spPr/>
        <p:txBody>
          <a:bodyPr/>
          <a:lstStyle/>
          <a:p>
            <a:r>
              <a:rPr lang="en-GB" dirty="0" smtClean="0"/>
              <a:t/>
            </a:r>
            <a:br>
              <a:rPr lang="en-GB" dirty="0" smtClean="0"/>
            </a:br>
            <a:endParaRPr lang="en-GB" dirty="0" smtClean="0"/>
          </a:p>
        </p:txBody>
      </p:sp>
      <p:sp>
        <p:nvSpPr>
          <p:cNvPr id="6" name="TextBox 5"/>
          <p:cNvSpPr txBox="1"/>
          <p:nvPr/>
        </p:nvSpPr>
        <p:spPr>
          <a:xfrm>
            <a:off x="755576" y="692696"/>
            <a:ext cx="914400" cy="914400"/>
          </a:xfrm>
          <a:prstGeom prst="rect">
            <a:avLst/>
          </a:prstGeom>
        </p:spPr>
        <p:txBody>
          <a:bodyPr vert="horz" wrap="none" lIns="0" tIns="0" rIns="0" bIns="0" rtlCol="0">
            <a:noAutofit/>
          </a:bodyPr>
          <a:lstStyle/>
          <a:p>
            <a:r>
              <a:rPr lang="da-DK" dirty="0" err="1" smtClean="0"/>
              <a:t>Who</a:t>
            </a:r>
            <a:r>
              <a:rPr lang="da-DK" dirty="0" smtClean="0"/>
              <a:t> am I ?</a:t>
            </a:r>
            <a:endParaRPr lang="en-GB" dirty="0" err="1"/>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776" y="1149896"/>
            <a:ext cx="5491833" cy="5243412"/>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550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395536" y="2276872"/>
            <a:ext cx="8136904" cy="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71600" y="2204864"/>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2011</a:t>
            </a:r>
            <a:endParaRPr lang="en-GB" dirty="0">
              <a:solidFill>
                <a:schemeClr val="tx1"/>
              </a:solidFill>
            </a:endParaRPr>
          </a:p>
        </p:txBody>
      </p:sp>
      <p:sp>
        <p:nvSpPr>
          <p:cNvPr id="11" name="Oval 10"/>
          <p:cNvSpPr/>
          <p:nvPr/>
        </p:nvSpPr>
        <p:spPr>
          <a:xfrm>
            <a:off x="2267744" y="2204864"/>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2012</a:t>
            </a:r>
            <a:endParaRPr lang="en-GB" dirty="0">
              <a:solidFill>
                <a:schemeClr val="tx1"/>
              </a:solidFill>
            </a:endParaRPr>
          </a:p>
        </p:txBody>
      </p:sp>
      <p:grpSp>
        <p:nvGrpSpPr>
          <p:cNvPr id="12" name="Group 11"/>
          <p:cNvGrpSpPr/>
          <p:nvPr/>
        </p:nvGrpSpPr>
        <p:grpSpPr>
          <a:xfrm>
            <a:off x="6277345" y="6135930"/>
            <a:ext cx="804209" cy="553307"/>
            <a:chOff x="1495" y="415178"/>
            <a:chExt cx="447990" cy="553571"/>
          </a:xfrm>
        </p:grpSpPr>
        <p:sp>
          <p:nvSpPr>
            <p:cNvPr id="13" name="Rounded Rectangle 12"/>
            <p:cNvSpPr/>
            <p:nvPr/>
          </p:nvSpPr>
          <p:spPr>
            <a:xfrm>
              <a:off x="1495" y="415178"/>
              <a:ext cx="447990" cy="553571"/>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23364" y="437047"/>
              <a:ext cx="404252" cy="5098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dirty="0" smtClean="0"/>
                <a:t>Milestone</a:t>
              </a:r>
              <a:endParaRPr lang="en-GB" sz="900" kern="1200" dirty="0"/>
            </a:p>
          </p:txBody>
        </p:sp>
      </p:grpSp>
      <p:grpSp>
        <p:nvGrpSpPr>
          <p:cNvPr id="15" name="Group 14"/>
          <p:cNvGrpSpPr/>
          <p:nvPr/>
        </p:nvGrpSpPr>
        <p:grpSpPr>
          <a:xfrm>
            <a:off x="7152167" y="6135930"/>
            <a:ext cx="804209" cy="553571"/>
            <a:chOff x="471912" y="415178"/>
            <a:chExt cx="447990" cy="553571"/>
          </a:xfrm>
        </p:grpSpPr>
        <p:sp>
          <p:nvSpPr>
            <p:cNvPr id="16" name="Rounded Rectangle 15"/>
            <p:cNvSpPr/>
            <p:nvPr/>
          </p:nvSpPr>
          <p:spPr>
            <a:xfrm>
              <a:off x="471912" y="415178"/>
              <a:ext cx="447990" cy="553571"/>
            </a:xfrm>
            <a:prstGeom prst="roundRect">
              <a:avLst/>
            </a:prstGeom>
            <a:solidFill>
              <a:schemeClr val="bg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493781" y="437047"/>
              <a:ext cx="404252" cy="5098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Computer </a:t>
              </a:r>
            </a:p>
            <a:p>
              <a:pPr lvl="0" algn="ctr" defTabSz="400050">
                <a:lnSpc>
                  <a:spcPct val="90000"/>
                </a:lnSpc>
                <a:spcBef>
                  <a:spcPct val="0"/>
                </a:spcBef>
                <a:spcAft>
                  <a:spcPct val="35000"/>
                </a:spcAft>
              </a:pPr>
              <a:r>
                <a:rPr lang="da-DK" sz="900" dirty="0" smtClean="0"/>
                <a:t>system</a:t>
              </a:r>
              <a:endParaRPr lang="en-GB" sz="900" kern="1200" dirty="0"/>
            </a:p>
          </p:txBody>
        </p:sp>
      </p:grpSp>
      <p:grpSp>
        <p:nvGrpSpPr>
          <p:cNvPr id="18" name="Group 17"/>
          <p:cNvGrpSpPr/>
          <p:nvPr/>
        </p:nvGrpSpPr>
        <p:grpSpPr>
          <a:xfrm>
            <a:off x="8016262" y="6114061"/>
            <a:ext cx="804210" cy="553571"/>
            <a:chOff x="942330" y="415178"/>
            <a:chExt cx="447990" cy="553571"/>
          </a:xfrm>
        </p:grpSpPr>
        <p:sp>
          <p:nvSpPr>
            <p:cNvPr id="19" name="Rounded Rectangle 18"/>
            <p:cNvSpPr/>
            <p:nvPr/>
          </p:nvSpPr>
          <p:spPr>
            <a:xfrm>
              <a:off x="942330" y="415178"/>
              <a:ext cx="447990" cy="553571"/>
            </a:xfrm>
            <a:prstGeom prst="round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964199" y="437047"/>
              <a:ext cx="404252" cy="5098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All  </a:t>
              </a:r>
              <a:r>
                <a:rPr lang="da-DK" sz="900" kern="1200" dirty="0" err="1" smtClean="0"/>
                <a:t>Obejcts</a:t>
              </a:r>
              <a:endParaRPr lang="en-GB" sz="900" kern="1200" dirty="0"/>
            </a:p>
          </p:txBody>
        </p:sp>
      </p:grpSp>
      <p:graphicFrame>
        <p:nvGraphicFramePr>
          <p:cNvPr id="22" name="Diagram 21"/>
          <p:cNvGraphicFramePr/>
          <p:nvPr>
            <p:extLst>
              <p:ext uri="{D42A27DB-BD31-4B8C-83A1-F6EECF244321}">
                <p14:modId xmlns:p14="http://schemas.microsoft.com/office/powerpoint/2010/main" val="4249334946"/>
              </p:ext>
            </p:extLst>
          </p:nvPr>
        </p:nvGraphicFramePr>
        <p:xfrm>
          <a:off x="1637822" y="3932239"/>
          <a:ext cx="1391816"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2358324721"/>
              </p:ext>
            </p:extLst>
          </p:nvPr>
        </p:nvGraphicFramePr>
        <p:xfrm>
          <a:off x="3027223" y="3587009"/>
          <a:ext cx="1391816" cy="13839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p:cNvGraphicFramePr/>
          <p:nvPr>
            <p:extLst>
              <p:ext uri="{D42A27DB-BD31-4B8C-83A1-F6EECF244321}">
                <p14:modId xmlns:p14="http://schemas.microsoft.com/office/powerpoint/2010/main" val="261969179"/>
              </p:ext>
            </p:extLst>
          </p:nvPr>
        </p:nvGraphicFramePr>
        <p:xfrm>
          <a:off x="4419039" y="3225431"/>
          <a:ext cx="1391816" cy="13839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p:cNvGraphicFramePr/>
          <p:nvPr>
            <p:extLst>
              <p:ext uri="{D42A27DB-BD31-4B8C-83A1-F6EECF244321}">
                <p14:modId xmlns:p14="http://schemas.microsoft.com/office/powerpoint/2010/main" val="1774042924"/>
              </p:ext>
            </p:extLst>
          </p:nvPr>
        </p:nvGraphicFramePr>
        <p:xfrm>
          <a:off x="5810855" y="2895045"/>
          <a:ext cx="1391816" cy="13839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p:cNvGraphicFramePr/>
          <p:nvPr>
            <p:extLst>
              <p:ext uri="{D42A27DB-BD31-4B8C-83A1-F6EECF244321}">
                <p14:modId xmlns:p14="http://schemas.microsoft.com/office/powerpoint/2010/main" val="2680071611"/>
              </p:ext>
            </p:extLst>
          </p:nvPr>
        </p:nvGraphicFramePr>
        <p:xfrm>
          <a:off x="7202671" y="2548311"/>
          <a:ext cx="1391816" cy="138392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7" name="Oval 26"/>
          <p:cNvSpPr/>
          <p:nvPr/>
        </p:nvSpPr>
        <p:spPr>
          <a:xfrm>
            <a:off x="3635896" y="2236088"/>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2013</a:t>
            </a:r>
            <a:endParaRPr lang="en-GB" dirty="0">
              <a:solidFill>
                <a:schemeClr val="tx1"/>
              </a:solidFill>
            </a:endParaRPr>
          </a:p>
        </p:txBody>
      </p:sp>
      <p:sp>
        <p:nvSpPr>
          <p:cNvPr id="28" name="Oval 27"/>
          <p:cNvSpPr/>
          <p:nvPr/>
        </p:nvSpPr>
        <p:spPr>
          <a:xfrm>
            <a:off x="5076056" y="2217507"/>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2014</a:t>
            </a:r>
            <a:endParaRPr lang="en-GB" dirty="0">
              <a:solidFill>
                <a:schemeClr val="tx1"/>
              </a:solidFill>
            </a:endParaRPr>
          </a:p>
        </p:txBody>
      </p:sp>
      <p:sp>
        <p:nvSpPr>
          <p:cNvPr id="29" name="Oval 28"/>
          <p:cNvSpPr/>
          <p:nvPr/>
        </p:nvSpPr>
        <p:spPr>
          <a:xfrm>
            <a:off x="6444208" y="2204864"/>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2015</a:t>
            </a:r>
            <a:endParaRPr lang="en-GB" dirty="0">
              <a:solidFill>
                <a:schemeClr val="tx1"/>
              </a:solidFill>
            </a:endParaRPr>
          </a:p>
        </p:txBody>
      </p:sp>
      <p:sp>
        <p:nvSpPr>
          <p:cNvPr id="30" name="Oval 29"/>
          <p:cNvSpPr/>
          <p:nvPr/>
        </p:nvSpPr>
        <p:spPr>
          <a:xfrm>
            <a:off x="7853013" y="2217507"/>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2016</a:t>
            </a:r>
            <a:endParaRPr lang="en-GB" dirty="0">
              <a:solidFill>
                <a:schemeClr val="tx1"/>
              </a:solidFill>
            </a:endParaRPr>
          </a:p>
        </p:txBody>
      </p:sp>
      <p:graphicFrame>
        <p:nvGraphicFramePr>
          <p:cNvPr id="32" name="Diagram 31"/>
          <p:cNvGraphicFramePr/>
          <p:nvPr>
            <p:extLst>
              <p:ext uri="{D42A27DB-BD31-4B8C-83A1-F6EECF244321}">
                <p14:modId xmlns:p14="http://schemas.microsoft.com/office/powerpoint/2010/main" val="3431608276"/>
              </p:ext>
            </p:extLst>
          </p:nvPr>
        </p:nvGraphicFramePr>
        <p:xfrm>
          <a:off x="227856" y="4277320"/>
          <a:ext cx="1391816" cy="138392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93" name="Rectangle 92"/>
          <p:cNvSpPr/>
          <p:nvPr/>
        </p:nvSpPr>
        <p:spPr>
          <a:xfrm>
            <a:off x="3707904" y="1491477"/>
            <a:ext cx="4572000" cy="830997"/>
          </a:xfrm>
          <a:prstGeom prst="rect">
            <a:avLst/>
          </a:prstGeom>
        </p:spPr>
        <p:txBody>
          <a:bodyPr>
            <a:spAutoFit/>
          </a:bodyPr>
          <a:lstStyle/>
          <a:p>
            <a:r>
              <a:rPr lang="en-GB" b="1" dirty="0">
                <a:solidFill>
                  <a:srgbClr val="005284"/>
                </a:solidFill>
              </a:rPr>
              <a:t>The journey so far…</a:t>
            </a:r>
            <a:r>
              <a:rPr lang="en-GB" sz="1400" dirty="0">
                <a:solidFill>
                  <a:srgbClr val="005284"/>
                </a:solidFill>
                <a:latin typeface="Arial" charset="0"/>
                <a:cs typeface="Arial" charset="0"/>
              </a:rPr>
              <a:t/>
            </a:r>
            <a:br>
              <a:rPr lang="en-GB" sz="1400" dirty="0">
                <a:solidFill>
                  <a:srgbClr val="005284"/>
                </a:solidFill>
                <a:latin typeface="Arial" charset="0"/>
                <a:cs typeface="Arial" charset="0"/>
              </a:rPr>
            </a:br>
            <a:endParaRPr lang="en-GB" dirty="0">
              <a:solidFill>
                <a:srgbClr val="005284"/>
              </a:solidFill>
            </a:endParaRPr>
          </a:p>
        </p:txBody>
      </p:sp>
    </p:spTree>
    <p:extLst>
      <p:ext uri="{BB962C8B-B14F-4D97-AF65-F5344CB8AC3E}">
        <p14:creationId xmlns:p14="http://schemas.microsoft.com/office/powerpoint/2010/main" val="10687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3" grpId="0">
        <p:bldAsOne/>
      </p:bldGraphic>
      <p:bldGraphic spid="24" grpId="0">
        <p:bldAsOne/>
      </p:bldGraphic>
      <p:bldGraphic spid="25" grpId="0">
        <p:bldAsOne/>
      </p:bldGraphic>
      <p:bldGraphic spid="26" grpId="0">
        <p:bldAsOne/>
      </p:bldGraphic>
      <p:bldGraphic spid="3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Group 4"/>
          <p:cNvGrpSpPr>
            <a:grpSpLocks noChangeAspect="1"/>
          </p:cNvGrpSpPr>
          <p:nvPr/>
        </p:nvGrpSpPr>
        <p:grpSpPr bwMode="auto">
          <a:xfrm rot="10800000" flipH="1">
            <a:off x="6804032" y="6189757"/>
            <a:ext cx="1876425" cy="407987"/>
            <a:chOff x="510" y="1699"/>
            <a:chExt cx="4740" cy="922"/>
          </a:xfrm>
        </p:grpSpPr>
        <p:sp>
          <p:nvSpPr>
            <p:cNvPr id="9222" name="AutoShape 3"/>
            <p:cNvSpPr>
              <a:spLocks noChangeAspect="1" noChangeArrowheads="1" noTextEdit="1"/>
            </p:cNvSpPr>
            <p:nvPr/>
          </p:nvSpPr>
          <p:spPr bwMode="auto">
            <a:xfrm>
              <a:off x="510" y="1699"/>
              <a:ext cx="4740"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pic>
          <p:nvPicPr>
            <p:cNvPr id="92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 y="1699"/>
              <a:ext cx="4740"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755576" y="692696"/>
            <a:ext cx="914400" cy="914400"/>
          </a:xfrm>
          <a:prstGeom prst="rect">
            <a:avLst/>
          </a:prstGeom>
        </p:spPr>
        <p:txBody>
          <a:bodyPr vert="horz" wrap="none" lIns="0" tIns="0" rIns="0" bIns="0" rtlCol="0">
            <a:noAutofit/>
          </a:bodyPr>
          <a:lstStyle/>
          <a:p>
            <a:endParaRPr lang="en-GB" dirty="0" err="1"/>
          </a:p>
        </p:txBody>
      </p:sp>
      <p:sp>
        <p:nvSpPr>
          <p:cNvPr id="59" name="Rectangle 58"/>
          <p:cNvSpPr/>
          <p:nvPr/>
        </p:nvSpPr>
        <p:spPr>
          <a:xfrm>
            <a:off x="351163" y="476672"/>
            <a:ext cx="1604927" cy="461665"/>
          </a:xfrm>
          <a:prstGeom prst="rect">
            <a:avLst/>
          </a:prstGeom>
        </p:spPr>
        <p:txBody>
          <a:bodyPr wrap="none">
            <a:spAutoFit/>
          </a:bodyPr>
          <a:lstStyle/>
          <a:p>
            <a:r>
              <a:rPr lang="en-US" noProof="0" dirty="0" smtClean="0">
                <a:solidFill>
                  <a:srgbClr val="005284"/>
                </a:solidFill>
              </a:rPr>
              <a:t>The Setup</a:t>
            </a:r>
            <a:endParaRPr lang="en-GB" dirty="0">
              <a:solidFill>
                <a:srgbClr val="005284"/>
              </a:solidFill>
            </a:endParaRPr>
          </a:p>
        </p:txBody>
      </p:sp>
      <p:sp>
        <p:nvSpPr>
          <p:cNvPr id="2" name="Title 1"/>
          <p:cNvSpPr>
            <a:spLocks noGrp="1"/>
          </p:cNvSpPr>
          <p:nvPr>
            <p:ph type="ctrTitle"/>
          </p:nvPr>
        </p:nvSpPr>
        <p:spPr/>
        <p:txBody>
          <a:bodyPr/>
          <a:lstStyle/>
          <a:p>
            <a:endParaRPr lang="en-GB"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81" y="849462"/>
            <a:ext cx="8293476" cy="528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670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63" y="82546"/>
            <a:ext cx="8374932" cy="6514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85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029" y="92199"/>
            <a:ext cx="3662419" cy="6505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899592" y="1556792"/>
            <a:ext cx="5976664" cy="1584176"/>
          </a:xfrm>
          <a:prstGeom prst="round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1600" dirty="0" err="1" smtClean="0">
                <a:solidFill>
                  <a:srgbClr val="005284"/>
                </a:solidFill>
              </a:rPr>
              <a:t>Midtier</a:t>
            </a:r>
            <a:r>
              <a:rPr lang="da-DK" sz="1600" dirty="0" smtClean="0">
                <a:solidFill>
                  <a:srgbClr val="005284"/>
                </a:solidFill>
              </a:rPr>
              <a:t>: 8.1 patch 2 </a:t>
            </a:r>
          </a:p>
          <a:p>
            <a:r>
              <a:rPr lang="da-DK" sz="1600" dirty="0" err="1" smtClean="0">
                <a:solidFill>
                  <a:srgbClr val="005284"/>
                </a:solidFill>
              </a:rPr>
              <a:t>Weblogic</a:t>
            </a:r>
            <a:endParaRPr lang="en-GB" sz="1600" dirty="0">
              <a:solidFill>
                <a:srgbClr val="005284"/>
              </a:solidFill>
            </a:endParaRPr>
          </a:p>
        </p:txBody>
      </p:sp>
      <p:sp>
        <p:nvSpPr>
          <p:cNvPr id="6" name="Rounded Rectangle 5"/>
          <p:cNvSpPr/>
          <p:nvPr/>
        </p:nvSpPr>
        <p:spPr>
          <a:xfrm>
            <a:off x="899592" y="4797152"/>
            <a:ext cx="7632848" cy="1152128"/>
          </a:xfrm>
          <a:prstGeom prst="round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1600" dirty="0" smtClean="0">
                <a:solidFill>
                  <a:srgbClr val="005284"/>
                </a:solidFill>
              </a:rPr>
              <a:t>AR server: 8.1</a:t>
            </a:r>
          </a:p>
          <a:p>
            <a:r>
              <a:rPr lang="da-DK" sz="1600" dirty="0" smtClean="0">
                <a:solidFill>
                  <a:srgbClr val="005284"/>
                </a:solidFill>
              </a:rPr>
              <a:t>Win OS </a:t>
            </a:r>
          </a:p>
          <a:p>
            <a:endParaRPr lang="en-GB" sz="1600" dirty="0">
              <a:solidFill>
                <a:srgbClr val="005284"/>
              </a:solidFill>
            </a:endParaRPr>
          </a:p>
        </p:txBody>
      </p:sp>
      <p:sp>
        <p:nvSpPr>
          <p:cNvPr id="7" name="Rounded Rectangle 6"/>
          <p:cNvSpPr/>
          <p:nvPr/>
        </p:nvSpPr>
        <p:spPr>
          <a:xfrm>
            <a:off x="899591" y="5949280"/>
            <a:ext cx="5943153" cy="576064"/>
          </a:xfrm>
          <a:prstGeom prst="round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1600" dirty="0" smtClean="0">
                <a:solidFill>
                  <a:srgbClr val="005284"/>
                </a:solidFill>
              </a:rPr>
              <a:t>DB: Oracle 11.2.03</a:t>
            </a:r>
          </a:p>
          <a:p>
            <a:endParaRPr lang="en-GB" sz="1600" dirty="0">
              <a:solidFill>
                <a:srgbClr val="005284"/>
              </a:solidFill>
            </a:endParaRPr>
          </a:p>
        </p:txBody>
      </p:sp>
      <p:sp>
        <p:nvSpPr>
          <p:cNvPr id="8" name="Rectangle 7"/>
          <p:cNvSpPr/>
          <p:nvPr/>
        </p:nvSpPr>
        <p:spPr>
          <a:xfrm>
            <a:off x="351163" y="476672"/>
            <a:ext cx="2137124" cy="461665"/>
          </a:xfrm>
          <a:prstGeom prst="rect">
            <a:avLst/>
          </a:prstGeom>
        </p:spPr>
        <p:txBody>
          <a:bodyPr wrap="none">
            <a:spAutoFit/>
          </a:bodyPr>
          <a:lstStyle/>
          <a:p>
            <a:r>
              <a:rPr lang="en-US" noProof="0" dirty="0" smtClean="0">
                <a:solidFill>
                  <a:srgbClr val="005284"/>
                </a:solidFill>
              </a:rPr>
              <a:t>The Hardware</a:t>
            </a:r>
            <a:endParaRPr lang="en-GB" dirty="0">
              <a:solidFill>
                <a:srgbClr val="005284"/>
              </a:solidFill>
            </a:endParaRPr>
          </a:p>
        </p:txBody>
      </p:sp>
    </p:spTree>
    <p:extLst>
      <p:ext uri="{BB962C8B-B14F-4D97-AF65-F5344CB8AC3E}">
        <p14:creationId xmlns:p14="http://schemas.microsoft.com/office/powerpoint/2010/main" val="6807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Group 4"/>
          <p:cNvGrpSpPr>
            <a:grpSpLocks noChangeAspect="1"/>
          </p:cNvGrpSpPr>
          <p:nvPr/>
        </p:nvGrpSpPr>
        <p:grpSpPr bwMode="auto">
          <a:xfrm rot="10800000" flipH="1">
            <a:off x="6804032" y="6189757"/>
            <a:ext cx="1876425" cy="407987"/>
            <a:chOff x="510" y="1699"/>
            <a:chExt cx="4740" cy="922"/>
          </a:xfrm>
        </p:grpSpPr>
        <p:sp>
          <p:nvSpPr>
            <p:cNvPr id="9222" name="AutoShape 3"/>
            <p:cNvSpPr>
              <a:spLocks noChangeAspect="1" noChangeArrowheads="1" noTextEdit="1"/>
            </p:cNvSpPr>
            <p:nvPr/>
          </p:nvSpPr>
          <p:spPr bwMode="auto">
            <a:xfrm>
              <a:off x="510" y="1699"/>
              <a:ext cx="4740"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pic>
          <p:nvPicPr>
            <p:cNvPr id="92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 y="1699"/>
              <a:ext cx="4740"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itle 1"/>
          <p:cNvSpPr>
            <a:spLocks noGrp="1"/>
          </p:cNvSpPr>
          <p:nvPr>
            <p:ph type="ctrTitle"/>
          </p:nvPr>
        </p:nvSpPr>
        <p:spPr/>
        <p:txBody>
          <a:bodyPr/>
          <a:lstStyle/>
          <a:p>
            <a:r>
              <a:rPr lang="en-GB" dirty="0" smtClean="0"/>
              <a:t/>
            </a:r>
            <a:br>
              <a:rPr lang="en-GB" dirty="0" smtClean="0"/>
            </a:br>
            <a:endParaRPr lang="en-GB" dirty="0" smtClean="0"/>
          </a:p>
        </p:txBody>
      </p:sp>
      <p:sp>
        <p:nvSpPr>
          <p:cNvPr id="6" name="TextBox 5"/>
          <p:cNvSpPr txBox="1"/>
          <p:nvPr/>
        </p:nvSpPr>
        <p:spPr>
          <a:xfrm>
            <a:off x="755576" y="692696"/>
            <a:ext cx="914400" cy="914400"/>
          </a:xfrm>
          <a:prstGeom prst="rect">
            <a:avLst/>
          </a:prstGeom>
        </p:spPr>
        <p:txBody>
          <a:bodyPr vert="horz" wrap="none" lIns="0" tIns="0" rIns="0" bIns="0" rtlCol="0">
            <a:noAutofit/>
          </a:bodyPr>
          <a:lstStyle/>
          <a:p>
            <a:endParaRPr lang="en-GB" dirty="0" err="1"/>
          </a:p>
        </p:txBody>
      </p:sp>
      <p:sp>
        <p:nvSpPr>
          <p:cNvPr id="8" name="AutoShape 39"/>
          <p:cNvSpPr>
            <a:spLocks noChangeArrowheads="1"/>
          </p:cNvSpPr>
          <p:nvPr/>
        </p:nvSpPr>
        <p:spPr bwMode="auto">
          <a:xfrm>
            <a:off x="3302552" y="2200855"/>
            <a:ext cx="3084184" cy="3990238"/>
          </a:xfrm>
          <a:prstGeom prst="roundRect">
            <a:avLst>
              <a:gd name="adj" fmla="val 16667"/>
            </a:avLst>
          </a:prstGeom>
          <a:solidFill>
            <a:schemeClr val="accent2">
              <a:lumMod val="20000"/>
              <a:lumOff val="80000"/>
            </a:schemeClr>
          </a:solidFill>
          <a:ln w="19050" algn="ctr">
            <a:noFill/>
            <a:round/>
            <a:headEnd/>
            <a:tailEnd/>
          </a:ln>
          <a:effectLst/>
        </p:spPr>
        <p:txBody>
          <a:bodyPr wrap="none" lIns="91435" tIns="45718" rIns="91435" bIns="45718" anchor="ctr"/>
          <a:lstStyle/>
          <a:p>
            <a:endParaRPr lang="en-US" sz="1000" dirty="0">
              <a:latin typeface="+mj-lt"/>
            </a:endParaRPr>
          </a:p>
        </p:txBody>
      </p:sp>
      <p:sp>
        <p:nvSpPr>
          <p:cNvPr id="9" name="Isosceles Triangle 8"/>
          <p:cNvSpPr/>
          <p:nvPr/>
        </p:nvSpPr>
        <p:spPr bwMode="auto">
          <a:xfrm rot="16200000">
            <a:off x="5294899" y="2688394"/>
            <a:ext cx="3293896" cy="3475010"/>
          </a:xfrm>
          <a:prstGeom prst="triangle">
            <a:avLst/>
          </a:prstGeom>
          <a:solidFill>
            <a:schemeClr val="bg2">
              <a:lumMod val="90000"/>
            </a:schemeClr>
          </a:solidFill>
          <a:ln w="9525" cap="flat" cmpd="sng" algn="ctr">
            <a:noFill/>
            <a:prstDash val="solid"/>
            <a:round/>
            <a:headEnd type="none" w="med" len="med"/>
            <a:tailEnd type="none" w="med" len="med"/>
          </a:ln>
          <a:effectLst/>
        </p:spPr>
        <p:txBody>
          <a:bodyPr vert="horz" wrap="square" lIns="64008" tIns="32004" rIns="64008" bIns="32004" numCol="1" rtlCol="0" anchor="ctr" anchorCtr="0" compatLnSpc="1">
            <a:prstTxWarp prst="textNoShape">
              <a:avLst/>
            </a:prstTxWarp>
          </a:bodyPr>
          <a:lstStyle/>
          <a:p>
            <a:pPr defTabSz="640080" eaLnBrk="0" fontAlgn="base" hangingPunct="0">
              <a:spcBef>
                <a:spcPct val="0"/>
              </a:spcBef>
              <a:spcAft>
                <a:spcPct val="0"/>
              </a:spcAft>
            </a:pPr>
            <a:endParaRPr lang="en-US" sz="1100" dirty="0">
              <a:latin typeface="Arial Narrow" pitchFamily="-65" charset="0"/>
            </a:endParaRPr>
          </a:p>
        </p:txBody>
      </p:sp>
      <p:sp>
        <p:nvSpPr>
          <p:cNvPr id="10" name="AutoShape 46"/>
          <p:cNvSpPr>
            <a:spLocks noChangeArrowheads="1"/>
          </p:cNvSpPr>
          <p:nvPr/>
        </p:nvSpPr>
        <p:spPr bwMode="auto">
          <a:xfrm>
            <a:off x="3231556" y="4153459"/>
            <a:ext cx="982980" cy="976330"/>
          </a:xfrm>
          <a:prstGeom prst="roundRect">
            <a:avLst>
              <a:gd name="adj" fmla="val 16667"/>
            </a:avLst>
          </a:prstGeom>
          <a:noFill/>
          <a:ln>
            <a:noFill/>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lnSpc>
                <a:spcPct val="30000"/>
              </a:lnSpc>
            </a:pPr>
            <a:endParaRPr lang="en-US" sz="1100" b="1" dirty="0">
              <a:solidFill>
                <a:schemeClr val="tx1"/>
              </a:solidFill>
              <a:cs typeface="Arial" pitchFamily="34" charset="0"/>
            </a:endParaRPr>
          </a:p>
          <a:p>
            <a:pPr algn="ctr">
              <a:lnSpc>
                <a:spcPct val="30000"/>
              </a:lnSpc>
            </a:pPr>
            <a:endParaRPr lang="en-US" sz="1100" b="1" dirty="0">
              <a:solidFill>
                <a:schemeClr val="tx1"/>
              </a:solidFill>
              <a:cs typeface="Arial" pitchFamily="34" charset="0"/>
            </a:endParaRPr>
          </a:p>
          <a:p>
            <a:pPr algn="ctr">
              <a:lnSpc>
                <a:spcPct val="30000"/>
              </a:lnSpc>
            </a:pPr>
            <a:endParaRPr lang="en-US" sz="1100" b="1" dirty="0">
              <a:solidFill>
                <a:schemeClr val="tx1"/>
              </a:solidFill>
              <a:cs typeface="Arial" pitchFamily="34" charset="0"/>
            </a:endParaRPr>
          </a:p>
          <a:p>
            <a:pPr algn="ctr">
              <a:lnSpc>
                <a:spcPct val="30000"/>
              </a:lnSpc>
            </a:pPr>
            <a:endParaRPr lang="en-US" sz="1100" b="1" dirty="0">
              <a:solidFill>
                <a:schemeClr val="tx1"/>
              </a:solidFill>
              <a:cs typeface="Arial" pitchFamily="34" charset="0"/>
            </a:endParaRPr>
          </a:p>
          <a:p>
            <a:pPr algn="ctr">
              <a:lnSpc>
                <a:spcPct val="30000"/>
              </a:lnSpc>
            </a:pPr>
            <a:endParaRPr lang="en-US" sz="1100" b="1" dirty="0">
              <a:solidFill>
                <a:schemeClr val="tx1"/>
              </a:solidFill>
              <a:cs typeface="Arial" pitchFamily="34" charset="0"/>
            </a:endParaRPr>
          </a:p>
          <a:p>
            <a:pPr algn="ctr">
              <a:lnSpc>
                <a:spcPct val="30000"/>
              </a:lnSpc>
            </a:pPr>
            <a:r>
              <a:rPr lang="en-US" sz="1100" b="1" dirty="0">
                <a:solidFill>
                  <a:schemeClr val="tx1"/>
                </a:solidFill>
                <a:cs typeface="Arial" pitchFamily="34" charset="0"/>
              </a:rPr>
              <a:t>.</a:t>
            </a:r>
          </a:p>
          <a:p>
            <a:pPr algn="ctr">
              <a:lnSpc>
                <a:spcPct val="30000"/>
              </a:lnSpc>
            </a:pPr>
            <a:r>
              <a:rPr lang="en-US" sz="1100" b="1" dirty="0">
                <a:solidFill>
                  <a:schemeClr val="tx1"/>
                </a:solidFill>
                <a:cs typeface="Arial" pitchFamily="34" charset="0"/>
              </a:rPr>
              <a:t>.</a:t>
            </a:r>
          </a:p>
          <a:p>
            <a:pPr algn="ctr">
              <a:lnSpc>
                <a:spcPct val="30000"/>
              </a:lnSpc>
            </a:pPr>
            <a:r>
              <a:rPr lang="en-US" sz="1100" b="1" dirty="0">
                <a:solidFill>
                  <a:schemeClr val="tx1"/>
                </a:solidFill>
                <a:cs typeface="Arial" pitchFamily="34" charset="0"/>
              </a:rPr>
              <a:t>.</a:t>
            </a:r>
          </a:p>
          <a:p>
            <a:pPr algn="ctr">
              <a:lnSpc>
                <a:spcPct val="30000"/>
              </a:lnSpc>
            </a:pPr>
            <a:r>
              <a:rPr lang="en-US" sz="1100" b="1" dirty="0">
                <a:solidFill>
                  <a:schemeClr val="tx1"/>
                </a:solidFill>
                <a:cs typeface="Arial" pitchFamily="34" charset="0"/>
              </a:rPr>
              <a:t>.</a:t>
            </a:r>
          </a:p>
          <a:p>
            <a:pPr algn="ctr">
              <a:lnSpc>
                <a:spcPct val="30000"/>
              </a:lnSpc>
            </a:pPr>
            <a:r>
              <a:rPr lang="en-US" sz="1100" b="1" dirty="0">
                <a:solidFill>
                  <a:schemeClr val="tx1"/>
                </a:solidFill>
                <a:cs typeface="Arial" pitchFamily="34" charset="0"/>
              </a:rPr>
              <a:t>.</a:t>
            </a:r>
          </a:p>
          <a:p>
            <a:pPr algn="ctr">
              <a:lnSpc>
                <a:spcPct val="30000"/>
              </a:lnSpc>
            </a:pPr>
            <a:r>
              <a:rPr lang="en-US" sz="1100" b="1" dirty="0">
                <a:solidFill>
                  <a:schemeClr val="tx1"/>
                </a:solidFill>
                <a:cs typeface="Arial" pitchFamily="34" charset="0"/>
              </a:rPr>
              <a:t>.</a:t>
            </a:r>
          </a:p>
          <a:p>
            <a:pPr algn="ctr">
              <a:lnSpc>
                <a:spcPct val="30000"/>
              </a:lnSpc>
            </a:pPr>
            <a:endParaRPr lang="en-US" sz="1700" b="1" dirty="0">
              <a:solidFill>
                <a:schemeClr val="tx1"/>
              </a:solidFill>
              <a:cs typeface="Arial" pitchFamily="34" charset="0"/>
            </a:endParaRPr>
          </a:p>
        </p:txBody>
      </p:sp>
      <p:sp>
        <p:nvSpPr>
          <p:cNvPr id="11" name="AutoShape 43"/>
          <p:cNvSpPr>
            <a:spLocks noChangeArrowheads="1"/>
          </p:cNvSpPr>
          <p:nvPr/>
        </p:nvSpPr>
        <p:spPr bwMode="auto">
          <a:xfrm>
            <a:off x="5404520" y="3753807"/>
            <a:ext cx="838200" cy="1295400"/>
          </a:xfrm>
          <a:prstGeom prst="can">
            <a:avLst>
              <a:gd name="adj" fmla="val 35714"/>
            </a:avLst>
          </a:prstGeom>
          <a:solidFill>
            <a:srgbClr val="3366CC"/>
          </a:solidFill>
          <a:ln w="9525">
            <a:solidFill>
              <a:srgbClr val="333399"/>
            </a:solidFill>
            <a:round/>
            <a:headEnd/>
            <a:tailEnd/>
          </a:ln>
          <a:effectLst/>
        </p:spPr>
        <p:txBody>
          <a:bodyPr wrap="none" lIns="91435" tIns="45718" rIns="91435" bIns="45718" anchor="ctr"/>
          <a:lstStyle/>
          <a:p>
            <a:endParaRPr lang="en-US" sz="1000" dirty="0">
              <a:latin typeface="+mj-lt"/>
            </a:endParaRPr>
          </a:p>
        </p:txBody>
      </p:sp>
      <p:sp>
        <p:nvSpPr>
          <p:cNvPr id="12" name="Text Box 44"/>
          <p:cNvSpPr txBox="1">
            <a:spLocks noChangeArrowheads="1"/>
          </p:cNvSpPr>
          <p:nvPr/>
        </p:nvSpPr>
        <p:spPr bwMode="auto">
          <a:xfrm>
            <a:off x="5397754" y="4336686"/>
            <a:ext cx="772958" cy="400105"/>
          </a:xfrm>
          <a:prstGeom prst="rect">
            <a:avLst/>
          </a:prstGeom>
          <a:noFill/>
          <a:ln w="9525" algn="ctr">
            <a:noFill/>
            <a:miter lim="800000"/>
            <a:headEnd/>
            <a:tailEnd/>
          </a:ln>
          <a:effectLst/>
        </p:spPr>
        <p:txBody>
          <a:bodyPr wrap="none" lIns="91435" tIns="45718" rIns="91435" bIns="45718">
            <a:spAutoFit/>
          </a:bodyPr>
          <a:lstStyle/>
          <a:p>
            <a:pPr algn="ctr"/>
            <a:r>
              <a:rPr lang="en-US" sz="1000" b="1" dirty="0">
                <a:solidFill>
                  <a:schemeClr val="bg1"/>
                </a:solidFill>
                <a:latin typeface="+mj-lt"/>
              </a:rPr>
              <a:t>Production</a:t>
            </a:r>
          </a:p>
          <a:p>
            <a:pPr algn="ctr"/>
            <a:r>
              <a:rPr lang="en-US" sz="1000" b="1" dirty="0">
                <a:solidFill>
                  <a:schemeClr val="bg1"/>
                </a:solidFill>
                <a:latin typeface="+mj-lt"/>
              </a:rPr>
              <a:t>Dataset</a:t>
            </a:r>
          </a:p>
        </p:txBody>
      </p:sp>
      <p:sp>
        <p:nvSpPr>
          <p:cNvPr id="13" name="Line 45"/>
          <p:cNvSpPr>
            <a:spLocks noChangeShapeType="1"/>
          </p:cNvSpPr>
          <p:nvPr/>
        </p:nvSpPr>
        <p:spPr bwMode="auto">
          <a:xfrm flipV="1">
            <a:off x="5016707" y="4515807"/>
            <a:ext cx="372066" cy="0"/>
          </a:xfrm>
          <a:prstGeom prst="line">
            <a:avLst/>
          </a:prstGeom>
          <a:noFill/>
          <a:ln w="38100">
            <a:solidFill>
              <a:schemeClr val="accent2"/>
            </a:solidFill>
            <a:round/>
            <a:headEnd/>
            <a:tailEnd type="arrow" w="med" len="med"/>
          </a:ln>
          <a:effectLst/>
        </p:spPr>
        <p:txBody>
          <a:bodyPr lIns="91435" tIns="45718" rIns="91435" bIns="45718" anchor="ctr"/>
          <a:lstStyle/>
          <a:p>
            <a:endParaRPr lang="en-US" sz="1000" dirty="0">
              <a:latin typeface="+mj-lt"/>
            </a:endParaRPr>
          </a:p>
        </p:txBody>
      </p:sp>
      <p:sp>
        <p:nvSpPr>
          <p:cNvPr id="14" name="AutoShape 47"/>
          <p:cNvSpPr>
            <a:spLocks noChangeArrowheads="1"/>
          </p:cNvSpPr>
          <p:nvPr/>
        </p:nvSpPr>
        <p:spPr bwMode="auto">
          <a:xfrm>
            <a:off x="4342332" y="2603770"/>
            <a:ext cx="324591" cy="3055038"/>
          </a:xfrm>
          <a:prstGeom prst="roundRect">
            <a:avLst>
              <a:gd name="adj" fmla="val 16667"/>
            </a:avLst>
          </a:prstGeom>
          <a:solidFill>
            <a:srgbClr val="93B7FF"/>
          </a:solidFill>
          <a:ln w="38100" algn="ctr">
            <a:solidFill>
              <a:srgbClr val="333399"/>
            </a:solidFill>
            <a:round/>
            <a:headEnd/>
            <a:tailEnd/>
          </a:ln>
          <a:effectLst/>
        </p:spPr>
        <p:txBody>
          <a:bodyPr wrap="none" lIns="91435" tIns="45718" rIns="91435" bIns="45718" anchor="ctr"/>
          <a:lstStyle/>
          <a:p>
            <a:pPr algn="ctr"/>
            <a:r>
              <a:rPr lang="en-US" sz="1000" b="1" dirty="0">
                <a:latin typeface="+mj-lt"/>
              </a:rPr>
              <a:t>N</a:t>
            </a:r>
          </a:p>
          <a:p>
            <a:pPr algn="ctr"/>
            <a:r>
              <a:rPr lang="en-US" sz="1000" b="1" dirty="0">
                <a:latin typeface="+mj-lt"/>
              </a:rPr>
              <a:t>O</a:t>
            </a:r>
          </a:p>
          <a:p>
            <a:pPr algn="ctr"/>
            <a:r>
              <a:rPr lang="en-US" sz="1000" b="1" dirty="0">
                <a:latin typeface="+mj-lt"/>
              </a:rPr>
              <a:t>R</a:t>
            </a:r>
          </a:p>
          <a:p>
            <a:pPr algn="ctr"/>
            <a:r>
              <a:rPr lang="en-US" sz="1000" b="1" dirty="0">
                <a:latin typeface="+mj-lt"/>
              </a:rPr>
              <a:t>M</a:t>
            </a:r>
          </a:p>
          <a:p>
            <a:pPr algn="ctr"/>
            <a:r>
              <a:rPr lang="en-US" sz="1000" b="1" dirty="0">
                <a:latin typeface="+mj-lt"/>
              </a:rPr>
              <a:t>A</a:t>
            </a:r>
          </a:p>
          <a:p>
            <a:pPr algn="ctr"/>
            <a:r>
              <a:rPr lang="en-US" sz="1000" b="1" dirty="0">
                <a:latin typeface="+mj-lt"/>
              </a:rPr>
              <a:t>L</a:t>
            </a:r>
          </a:p>
          <a:p>
            <a:pPr algn="ctr"/>
            <a:r>
              <a:rPr lang="en-US" sz="1000" b="1" dirty="0">
                <a:latin typeface="+mj-lt"/>
              </a:rPr>
              <a:t>I</a:t>
            </a:r>
          </a:p>
          <a:p>
            <a:pPr algn="ctr"/>
            <a:r>
              <a:rPr lang="en-US" sz="1000" b="1" dirty="0">
                <a:latin typeface="+mj-lt"/>
              </a:rPr>
              <a:t>Z</a:t>
            </a:r>
          </a:p>
          <a:p>
            <a:pPr algn="ctr"/>
            <a:r>
              <a:rPr lang="en-US" sz="1000" b="1" dirty="0">
                <a:latin typeface="+mj-lt"/>
              </a:rPr>
              <a:t>A</a:t>
            </a:r>
          </a:p>
          <a:p>
            <a:pPr algn="ctr"/>
            <a:r>
              <a:rPr lang="en-US" sz="1000" b="1" dirty="0">
                <a:latin typeface="+mj-lt"/>
              </a:rPr>
              <a:t>T</a:t>
            </a:r>
          </a:p>
          <a:p>
            <a:pPr algn="ctr"/>
            <a:r>
              <a:rPr lang="en-US" sz="1000" b="1" dirty="0">
                <a:latin typeface="+mj-lt"/>
              </a:rPr>
              <a:t>I</a:t>
            </a:r>
          </a:p>
          <a:p>
            <a:pPr algn="ctr"/>
            <a:r>
              <a:rPr lang="en-US" sz="1000" b="1" dirty="0">
                <a:latin typeface="+mj-lt"/>
              </a:rPr>
              <a:t>O</a:t>
            </a:r>
          </a:p>
          <a:p>
            <a:pPr algn="ctr"/>
            <a:r>
              <a:rPr lang="en-US" sz="1000" b="1" dirty="0" smtClean="0">
                <a:latin typeface="+mj-lt"/>
              </a:rPr>
              <a:t>N</a:t>
            </a:r>
            <a:endParaRPr lang="en-US" sz="1000" b="1" dirty="0">
              <a:latin typeface="+mj-lt"/>
            </a:endParaRPr>
          </a:p>
        </p:txBody>
      </p:sp>
      <p:sp>
        <p:nvSpPr>
          <p:cNvPr id="15" name="Text Box 49"/>
          <p:cNvSpPr txBox="1">
            <a:spLocks noChangeArrowheads="1"/>
          </p:cNvSpPr>
          <p:nvPr/>
        </p:nvSpPr>
        <p:spPr bwMode="auto">
          <a:xfrm>
            <a:off x="4298504" y="2200855"/>
            <a:ext cx="1201602" cy="307773"/>
          </a:xfrm>
          <a:prstGeom prst="rect">
            <a:avLst/>
          </a:prstGeom>
          <a:noFill/>
          <a:ln w="9525" algn="ctr">
            <a:noFill/>
            <a:miter lim="800000"/>
            <a:headEnd/>
            <a:tailEnd/>
          </a:ln>
          <a:effectLst/>
        </p:spPr>
        <p:txBody>
          <a:bodyPr wrap="none" lIns="91435" tIns="45718" rIns="91435" bIns="45718">
            <a:spAutoFit/>
          </a:bodyPr>
          <a:lstStyle/>
          <a:p>
            <a:pPr algn="ctr"/>
            <a:r>
              <a:rPr lang="en-US" sz="1400" b="1" i="1" dirty="0">
                <a:effectLst>
                  <a:outerShdw blurRad="38100" dist="38100" dir="2700000" algn="tl">
                    <a:srgbClr val="FFFFFF"/>
                  </a:outerShdw>
                </a:effectLst>
                <a:latin typeface="+mj-lt"/>
              </a:rPr>
              <a:t>Atrium CMDB</a:t>
            </a:r>
          </a:p>
        </p:txBody>
      </p:sp>
      <p:sp>
        <p:nvSpPr>
          <p:cNvPr id="16" name="AutoShape 40"/>
          <p:cNvSpPr>
            <a:spLocks noChangeArrowheads="1"/>
          </p:cNvSpPr>
          <p:nvPr/>
        </p:nvSpPr>
        <p:spPr bwMode="auto">
          <a:xfrm>
            <a:off x="3447720" y="3820848"/>
            <a:ext cx="533399" cy="629278"/>
          </a:xfrm>
          <a:prstGeom prst="roundRect">
            <a:avLst/>
          </a:prstGeom>
          <a:solidFill>
            <a:srgbClr val="3366CC"/>
          </a:solidFill>
          <a:ln w="9525">
            <a:solidFill>
              <a:srgbClr val="333399"/>
            </a:solidFill>
            <a:round/>
            <a:headEnd/>
            <a:tailEnd/>
          </a:ln>
          <a:effectLst/>
        </p:spPr>
        <p:txBody>
          <a:bodyPr wrap="none" lIns="64008" tIns="32004" rIns="64008" bIns="32004" anchor="ctr"/>
          <a:lstStyle/>
          <a:p>
            <a:endParaRPr lang="en-US" sz="1000" dirty="0">
              <a:latin typeface="+mj-lt"/>
            </a:endParaRPr>
          </a:p>
        </p:txBody>
      </p:sp>
      <p:sp>
        <p:nvSpPr>
          <p:cNvPr id="17" name="Text Box 41"/>
          <p:cNvSpPr txBox="1">
            <a:spLocks noChangeArrowheads="1"/>
          </p:cNvSpPr>
          <p:nvPr/>
        </p:nvSpPr>
        <p:spPr bwMode="auto">
          <a:xfrm>
            <a:off x="3424869" y="3969279"/>
            <a:ext cx="539636" cy="372410"/>
          </a:xfrm>
          <a:prstGeom prst="rect">
            <a:avLst/>
          </a:prstGeom>
          <a:noFill/>
          <a:ln w="9525" algn="ctr">
            <a:noFill/>
            <a:miter lim="800000"/>
            <a:headEnd/>
            <a:tailEnd/>
          </a:ln>
          <a:effectLst/>
        </p:spPr>
        <p:txBody>
          <a:bodyPr wrap="none" lIns="64008" tIns="32004" rIns="64008" bIns="32004">
            <a:spAutoFit/>
          </a:bodyPr>
          <a:lstStyle/>
          <a:p>
            <a:pPr algn="ctr"/>
            <a:r>
              <a:rPr lang="en-US" sz="1000" b="1" dirty="0">
                <a:solidFill>
                  <a:schemeClr val="bg1"/>
                </a:solidFill>
                <a:latin typeface="+mj-lt"/>
              </a:rPr>
              <a:t>SCCM</a:t>
            </a:r>
          </a:p>
          <a:p>
            <a:pPr algn="ctr"/>
            <a:r>
              <a:rPr lang="en-US" sz="1000" b="1" dirty="0">
                <a:solidFill>
                  <a:schemeClr val="bg1"/>
                </a:solidFill>
                <a:latin typeface="+mj-lt"/>
              </a:rPr>
              <a:t>Dataset</a:t>
            </a:r>
          </a:p>
        </p:txBody>
      </p:sp>
      <p:sp>
        <p:nvSpPr>
          <p:cNvPr id="18" name="Line 42"/>
          <p:cNvSpPr>
            <a:spLocks noChangeShapeType="1"/>
          </p:cNvSpPr>
          <p:nvPr/>
        </p:nvSpPr>
        <p:spPr bwMode="auto">
          <a:xfrm flipV="1">
            <a:off x="1085523" y="4121680"/>
            <a:ext cx="2362197" cy="0"/>
          </a:xfrm>
          <a:prstGeom prst="line">
            <a:avLst/>
          </a:prstGeom>
          <a:noFill/>
          <a:ln w="38100">
            <a:solidFill>
              <a:srgbClr val="996633"/>
            </a:solidFill>
            <a:round/>
            <a:headEnd/>
            <a:tailEnd type="arrow" w="med" len="med"/>
          </a:ln>
          <a:effectLst/>
        </p:spPr>
        <p:txBody>
          <a:bodyPr lIns="64008" tIns="32004" rIns="64008" bIns="32004" anchor="ctr"/>
          <a:lstStyle/>
          <a:p>
            <a:endParaRPr lang="en-US" sz="1000" dirty="0">
              <a:latin typeface="+mj-lt"/>
            </a:endParaRPr>
          </a:p>
        </p:txBody>
      </p:sp>
      <p:sp>
        <p:nvSpPr>
          <p:cNvPr id="19" name="AutoShape 48"/>
          <p:cNvSpPr>
            <a:spLocks noChangeArrowheads="1"/>
          </p:cNvSpPr>
          <p:nvPr/>
        </p:nvSpPr>
        <p:spPr bwMode="auto">
          <a:xfrm>
            <a:off x="797555" y="3764326"/>
            <a:ext cx="779463" cy="685800"/>
          </a:xfrm>
          <a:prstGeom prst="roundRect">
            <a:avLst>
              <a:gd name="adj" fmla="val 16667"/>
            </a:avLst>
          </a:prstGeom>
          <a:solidFill>
            <a:srgbClr val="CCCC00"/>
          </a:solidFill>
          <a:ln w="38100" algn="ctr">
            <a:solidFill>
              <a:srgbClr val="996633"/>
            </a:solidFill>
            <a:round/>
            <a:headEnd/>
            <a:tailEnd/>
          </a:ln>
          <a:effectLst/>
        </p:spPr>
        <p:txBody>
          <a:bodyPr wrap="none" lIns="64008" tIns="32004" rIns="64008" bIns="32004" anchor="ctr"/>
          <a:lstStyle/>
          <a:p>
            <a:pPr algn="ctr"/>
            <a:r>
              <a:rPr lang="en-US" sz="1000" b="1" dirty="0">
                <a:latin typeface="+mj-lt"/>
              </a:rPr>
              <a:t>MS SCCM</a:t>
            </a:r>
          </a:p>
        </p:txBody>
      </p:sp>
      <p:grpSp>
        <p:nvGrpSpPr>
          <p:cNvPr id="20" name="Group 51"/>
          <p:cNvGrpSpPr/>
          <p:nvPr/>
        </p:nvGrpSpPr>
        <p:grpSpPr>
          <a:xfrm>
            <a:off x="3383545" y="5029584"/>
            <a:ext cx="622286" cy="616084"/>
            <a:chOff x="3480493" y="4114800"/>
            <a:chExt cx="622286" cy="762000"/>
          </a:xfrm>
        </p:grpSpPr>
        <p:sp>
          <p:nvSpPr>
            <p:cNvPr id="21" name="AutoShape 40"/>
            <p:cNvSpPr>
              <a:spLocks noChangeArrowheads="1"/>
            </p:cNvSpPr>
            <p:nvPr/>
          </p:nvSpPr>
          <p:spPr bwMode="auto">
            <a:xfrm>
              <a:off x="3544668" y="4114800"/>
              <a:ext cx="533400" cy="762000"/>
            </a:xfrm>
            <a:prstGeom prst="roundRect">
              <a:avLst/>
            </a:prstGeom>
            <a:solidFill>
              <a:srgbClr val="3366CC"/>
            </a:solidFill>
            <a:ln w="9525">
              <a:solidFill>
                <a:srgbClr val="333399"/>
              </a:solidFill>
              <a:round/>
              <a:headEnd/>
              <a:tailEnd/>
            </a:ln>
            <a:effectLst/>
          </p:spPr>
          <p:txBody>
            <a:bodyPr wrap="none" anchor="ctr"/>
            <a:lstStyle/>
            <a:p>
              <a:endParaRPr lang="en-US" sz="1000" dirty="0">
                <a:latin typeface="+mj-lt"/>
              </a:endParaRPr>
            </a:p>
          </p:txBody>
        </p:sp>
        <p:sp>
          <p:nvSpPr>
            <p:cNvPr id="22" name="Text Box 41"/>
            <p:cNvSpPr txBox="1">
              <a:spLocks noChangeArrowheads="1"/>
            </p:cNvSpPr>
            <p:nvPr/>
          </p:nvSpPr>
          <p:spPr bwMode="auto">
            <a:xfrm>
              <a:off x="3480493" y="4343400"/>
              <a:ext cx="622286" cy="494874"/>
            </a:xfrm>
            <a:prstGeom prst="rect">
              <a:avLst/>
            </a:prstGeom>
            <a:noFill/>
            <a:ln w="9525" algn="ctr">
              <a:noFill/>
              <a:miter lim="800000"/>
              <a:headEnd/>
              <a:tailEnd/>
            </a:ln>
            <a:effectLst/>
          </p:spPr>
          <p:txBody>
            <a:bodyPr wrap="none">
              <a:spAutoFit/>
            </a:bodyPr>
            <a:lstStyle/>
            <a:p>
              <a:pPr algn="ctr"/>
              <a:r>
                <a:rPr lang="en-US" sz="1000" b="1" dirty="0" smtClean="0">
                  <a:solidFill>
                    <a:schemeClr val="bg1"/>
                  </a:solidFill>
                  <a:latin typeface="+mj-lt"/>
                </a:rPr>
                <a:t>IMPORT</a:t>
              </a:r>
              <a:endParaRPr lang="en-US" sz="1000" b="1" dirty="0">
                <a:solidFill>
                  <a:schemeClr val="bg1"/>
                </a:solidFill>
                <a:latin typeface="+mj-lt"/>
              </a:endParaRPr>
            </a:p>
            <a:p>
              <a:pPr algn="ctr"/>
              <a:r>
                <a:rPr lang="en-US" sz="1000" b="1" dirty="0">
                  <a:solidFill>
                    <a:schemeClr val="bg1"/>
                  </a:solidFill>
                  <a:latin typeface="+mj-lt"/>
                </a:rPr>
                <a:t>Dataset</a:t>
              </a:r>
            </a:p>
          </p:txBody>
        </p:sp>
      </p:grpSp>
      <p:sp>
        <p:nvSpPr>
          <p:cNvPr id="23" name="Line 42"/>
          <p:cNvSpPr>
            <a:spLocks noChangeShapeType="1"/>
          </p:cNvSpPr>
          <p:nvPr/>
        </p:nvSpPr>
        <p:spPr bwMode="auto">
          <a:xfrm flipV="1">
            <a:off x="1491470" y="5419699"/>
            <a:ext cx="1973723" cy="0"/>
          </a:xfrm>
          <a:prstGeom prst="line">
            <a:avLst/>
          </a:prstGeom>
          <a:noFill/>
          <a:ln w="38100">
            <a:solidFill>
              <a:srgbClr val="996633"/>
            </a:solidFill>
            <a:round/>
            <a:headEnd/>
            <a:tailEnd type="arrow" w="med" len="med"/>
          </a:ln>
          <a:effectLst/>
        </p:spPr>
        <p:txBody>
          <a:bodyPr lIns="91435" tIns="45718" rIns="91435" bIns="45718" anchor="ctr"/>
          <a:lstStyle/>
          <a:p>
            <a:endParaRPr lang="en-US" sz="1000" dirty="0">
              <a:latin typeface="+mj-lt"/>
            </a:endParaRPr>
          </a:p>
        </p:txBody>
      </p:sp>
      <p:sp>
        <p:nvSpPr>
          <p:cNvPr id="24" name="AutoShape 47"/>
          <p:cNvSpPr>
            <a:spLocks noChangeArrowheads="1"/>
          </p:cNvSpPr>
          <p:nvPr/>
        </p:nvSpPr>
        <p:spPr bwMode="auto">
          <a:xfrm>
            <a:off x="2266621" y="3728087"/>
            <a:ext cx="952507" cy="2006386"/>
          </a:xfrm>
          <a:prstGeom prst="roundRect">
            <a:avLst>
              <a:gd name="adj" fmla="val 16667"/>
            </a:avLst>
          </a:prstGeom>
          <a:solidFill>
            <a:srgbClr val="93B7FF"/>
          </a:solidFill>
          <a:ln w="38100" algn="ctr">
            <a:solidFill>
              <a:srgbClr val="333399"/>
            </a:solidFill>
            <a:round/>
            <a:headEnd/>
            <a:tailEnd/>
          </a:ln>
          <a:effectLst/>
        </p:spPr>
        <p:txBody>
          <a:bodyPr wrap="none" lIns="91435" tIns="45718" rIns="91435" bIns="45718" anchor="ctr"/>
          <a:lstStyle/>
          <a:p>
            <a:pPr algn="ctr"/>
            <a:r>
              <a:rPr lang="en-US" sz="1600" b="1" dirty="0" smtClean="0">
                <a:cs typeface="Arial" pitchFamily="34" charset="0"/>
              </a:rPr>
              <a:t>Pentaho</a:t>
            </a:r>
            <a:endParaRPr lang="en-US" sz="1600" b="1" dirty="0">
              <a:cs typeface="Arial" pitchFamily="34" charset="0"/>
            </a:endParaRPr>
          </a:p>
        </p:txBody>
      </p:sp>
      <p:sp>
        <p:nvSpPr>
          <p:cNvPr id="25" name="Line 45"/>
          <p:cNvSpPr>
            <a:spLocks noChangeShapeType="1"/>
          </p:cNvSpPr>
          <p:nvPr/>
        </p:nvSpPr>
        <p:spPr bwMode="auto">
          <a:xfrm flipV="1">
            <a:off x="3981130" y="5382912"/>
            <a:ext cx="217672" cy="0"/>
          </a:xfrm>
          <a:prstGeom prst="line">
            <a:avLst/>
          </a:prstGeom>
          <a:noFill/>
          <a:ln w="38100">
            <a:solidFill>
              <a:schemeClr val="accent2"/>
            </a:solidFill>
            <a:round/>
            <a:headEnd/>
            <a:tailEnd type="arrow" w="med" len="med"/>
          </a:ln>
          <a:effectLst/>
        </p:spPr>
        <p:txBody>
          <a:bodyPr lIns="91435" tIns="45718" rIns="91435" bIns="45718" anchor="ctr"/>
          <a:lstStyle/>
          <a:p>
            <a:endParaRPr lang="en-US" sz="1000" dirty="0">
              <a:latin typeface="+mj-lt"/>
            </a:endParaRPr>
          </a:p>
        </p:txBody>
      </p:sp>
      <p:sp>
        <p:nvSpPr>
          <p:cNvPr id="26" name="Line 45"/>
          <p:cNvSpPr>
            <a:spLocks noChangeShapeType="1"/>
          </p:cNvSpPr>
          <p:nvPr/>
        </p:nvSpPr>
        <p:spPr bwMode="auto">
          <a:xfrm>
            <a:off x="3981128" y="4158465"/>
            <a:ext cx="217674" cy="0"/>
          </a:xfrm>
          <a:prstGeom prst="line">
            <a:avLst/>
          </a:prstGeom>
          <a:noFill/>
          <a:ln w="38100">
            <a:solidFill>
              <a:schemeClr val="accent2"/>
            </a:solidFill>
            <a:round/>
            <a:headEnd/>
            <a:tailEnd type="arrow" w="med" len="med"/>
          </a:ln>
          <a:effectLst/>
        </p:spPr>
        <p:txBody>
          <a:bodyPr lIns="91435" tIns="45718" rIns="91435" bIns="45718" anchor="ctr"/>
          <a:lstStyle/>
          <a:p>
            <a:endParaRPr lang="en-US" sz="1000" dirty="0">
              <a:latin typeface="+mj-lt"/>
            </a:endParaRPr>
          </a:p>
        </p:txBody>
      </p:sp>
      <p:sp>
        <p:nvSpPr>
          <p:cNvPr id="27" name="Round Same Side Corner Rectangle 26"/>
          <p:cNvSpPr/>
          <p:nvPr/>
        </p:nvSpPr>
        <p:spPr bwMode="auto">
          <a:xfrm>
            <a:off x="1771329" y="4525715"/>
            <a:ext cx="400050" cy="228600"/>
          </a:xfrm>
          <a:prstGeom prst="round2Same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35" tIns="45718" rIns="91435" bIns="45718" numCol="1" rtlCol="0" anchor="ctr" anchorCtr="0" compatLnSpc="1">
            <a:prstTxWarp prst="textNoShape">
              <a:avLst/>
            </a:prstTxWarp>
          </a:bodyPr>
          <a:lstStyle/>
          <a:p>
            <a:r>
              <a:rPr lang="en-US" sz="1200" dirty="0">
                <a:latin typeface="Arial Narrow" pitchFamily="34" charset="0"/>
              </a:rPr>
              <a:t>CIs</a:t>
            </a:r>
          </a:p>
        </p:txBody>
      </p:sp>
      <p:sp>
        <p:nvSpPr>
          <p:cNvPr id="28" name="Round Same Side Corner Rectangle 27"/>
          <p:cNvSpPr/>
          <p:nvPr/>
        </p:nvSpPr>
        <p:spPr bwMode="auto">
          <a:xfrm>
            <a:off x="1771329" y="5648299"/>
            <a:ext cx="400050" cy="228600"/>
          </a:xfrm>
          <a:prstGeom prst="round2Same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35" tIns="45718" rIns="91435" bIns="45718" numCol="1" rtlCol="0" anchor="ctr" anchorCtr="0" compatLnSpc="1">
            <a:prstTxWarp prst="textNoShape">
              <a:avLst/>
            </a:prstTxWarp>
          </a:bodyPr>
          <a:lstStyle/>
          <a:p>
            <a:r>
              <a:rPr lang="en-US" sz="1200" dirty="0">
                <a:latin typeface="Arial Narrow" pitchFamily="34" charset="0"/>
              </a:rPr>
              <a:t>CIs</a:t>
            </a:r>
          </a:p>
        </p:txBody>
      </p:sp>
      <p:sp>
        <p:nvSpPr>
          <p:cNvPr id="29" name="AutoShape 48"/>
          <p:cNvSpPr>
            <a:spLocks noChangeArrowheads="1"/>
          </p:cNvSpPr>
          <p:nvPr/>
        </p:nvSpPr>
        <p:spPr bwMode="auto">
          <a:xfrm>
            <a:off x="797555" y="5086915"/>
            <a:ext cx="779463" cy="685800"/>
          </a:xfrm>
          <a:prstGeom prst="roundRect">
            <a:avLst>
              <a:gd name="adj" fmla="val 16667"/>
            </a:avLst>
          </a:prstGeom>
          <a:solidFill>
            <a:srgbClr val="CCCC00"/>
          </a:solidFill>
          <a:ln w="38100" algn="ctr">
            <a:solidFill>
              <a:srgbClr val="996633"/>
            </a:solidFill>
            <a:round/>
            <a:headEnd/>
            <a:tailEnd/>
          </a:ln>
          <a:effectLst/>
        </p:spPr>
        <p:txBody>
          <a:bodyPr wrap="none" lIns="64008" tIns="32004" rIns="64008" bIns="32004" anchor="ctr"/>
          <a:lstStyle/>
          <a:p>
            <a:pPr algn="ctr"/>
            <a:r>
              <a:rPr lang="en-US" sz="1000" b="1" dirty="0" smtClean="0">
                <a:latin typeface="+mj-lt"/>
              </a:rPr>
              <a:t>Any Data </a:t>
            </a:r>
          </a:p>
          <a:p>
            <a:pPr algn="ctr"/>
            <a:r>
              <a:rPr lang="en-US" sz="1000" b="1" dirty="0" smtClean="0">
                <a:latin typeface="+mj-lt"/>
              </a:rPr>
              <a:t>Source</a:t>
            </a:r>
            <a:endParaRPr lang="en-US" sz="1000" b="1" dirty="0">
              <a:latin typeface="+mj-lt"/>
            </a:endParaRPr>
          </a:p>
        </p:txBody>
      </p:sp>
      <p:sp>
        <p:nvSpPr>
          <p:cNvPr id="30" name="AutoShape 46"/>
          <p:cNvSpPr>
            <a:spLocks noChangeArrowheads="1"/>
          </p:cNvSpPr>
          <p:nvPr/>
        </p:nvSpPr>
        <p:spPr bwMode="auto">
          <a:xfrm>
            <a:off x="594038" y="4302364"/>
            <a:ext cx="982980" cy="976330"/>
          </a:xfrm>
          <a:prstGeom prst="roundRect">
            <a:avLst>
              <a:gd name="adj" fmla="val 16667"/>
            </a:avLst>
          </a:prstGeom>
          <a:noFill/>
          <a:ln>
            <a:noFill/>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lnSpc>
                <a:spcPct val="30000"/>
              </a:lnSpc>
            </a:pPr>
            <a:r>
              <a:rPr lang="en-US" b="1" dirty="0" smtClean="0">
                <a:solidFill>
                  <a:schemeClr val="tx1"/>
                </a:solidFill>
                <a:cs typeface="Arial" pitchFamily="34" charset="0"/>
              </a:rPr>
              <a:t>.</a:t>
            </a:r>
          </a:p>
          <a:p>
            <a:pPr algn="ctr">
              <a:lnSpc>
                <a:spcPct val="30000"/>
              </a:lnSpc>
            </a:pPr>
            <a:r>
              <a:rPr lang="en-US" b="1" dirty="0" smtClean="0">
                <a:solidFill>
                  <a:schemeClr val="tx1"/>
                </a:solidFill>
                <a:cs typeface="Arial" pitchFamily="34" charset="0"/>
              </a:rPr>
              <a:t>.</a:t>
            </a:r>
          </a:p>
          <a:p>
            <a:pPr algn="ctr">
              <a:lnSpc>
                <a:spcPct val="30000"/>
              </a:lnSpc>
            </a:pPr>
            <a:r>
              <a:rPr lang="en-US" b="1" dirty="0" smtClean="0">
                <a:solidFill>
                  <a:schemeClr val="tx1"/>
                </a:solidFill>
                <a:cs typeface="Arial" pitchFamily="34" charset="0"/>
              </a:rPr>
              <a:t>.</a:t>
            </a:r>
          </a:p>
          <a:p>
            <a:pPr algn="ctr">
              <a:lnSpc>
                <a:spcPct val="30000"/>
              </a:lnSpc>
            </a:pPr>
            <a:r>
              <a:rPr lang="en-US" b="1" dirty="0" smtClean="0">
                <a:solidFill>
                  <a:schemeClr val="tx1"/>
                </a:solidFill>
                <a:cs typeface="Arial" pitchFamily="34" charset="0"/>
              </a:rPr>
              <a:t>.</a:t>
            </a:r>
          </a:p>
          <a:p>
            <a:pPr algn="ctr">
              <a:lnSpc>
                <a:spcPct val="30000"/>
              </a:lnSpc>
            </a:pPr>
            <a:r>
              <a:rPr lang="en-US" b="1" dirty="0" smtClean="0">
                <a:solidFill>
                  <a:schemeClr val="tx1"/>
                </a:solidFill>
                <a:cs typeface="Arial" pitchFamily="34" charset="0"/>
              </a:rPr>
              <a:t>.</a:t>
            </a:r>
          </a:p>
          <a:p>
            <a:pPr algn="ctr">
              <a:lnSpc>
                <a:spcPct val="30000"/>
              </a:lnSpc>
            </a:pPr>
            <a:r>
              <a:rPr lang="en-US" b="1" dirty="0" smtClean="0">
                <a:solidFill>
                  <a:schemeClr val="tx1"/>
                </a:solidFill>
                <a:cs typeface="Arial" pitchFamily="34" charset="0"/>
              </a:rPr>
              <a:t>.</a:t>
            </a:r>
          </a:p>
          <a:p>
            <a:pPr algn="ctr">
              <a:lnSpc>
                <a:spcPct val="30000"/>
              </a:lnSpc>
            </a:pPr>
            <a:r>
              <a:rPr lang="en-US" b="1" dirty="0" smtClean="0">
                <a:solidFill>
                  <a:schemeClr val="tx1"/>
                </a:solidFill>
                <a:cs typeface="Arial" pitchFamily="34" charset="0"/>
              </a:rPr>
              <a:t>.</a:t>
            </a:r>
          </a:p>
          <a:p>
            <a:pPr algn="ctr">
              <a:lnSpc>
                <a:spcPct val="30000"/>
              </a:lnSpc>
            </a:pPr>
            <a:endParaRPr lang="en-US" sz="1700" b="1" dirty="0">
              <a:solidFill>
                <a:schemeClr val="tx1"/>
              </a:solidFill>
              <a:cs typeface="Arial" pitchFamily="34" charset="0"/>
            </a:endParaRPr>
          </a:p>
        </p:txBody>
      </p:sp>
      <p:sp>
        <p:nvSpPr>
          <p:cNvPr id="31" name="AutoShape 46"/>
          <p:cNvSpPr>
            <a:spLocks noChangeArrowheads="1"/>
          </p:cNvSpPr>
          <p:nvPr/>
        </p:nvSpPr>
        <p:spPr bwMode="auto">
          <a:xfrm>
            <a:off x="6447097" y="5636616"/>
            <a:ext cx="1142937" cy="414040"/>
          </a:xfrm>
          <a:prstGeom prst="roundRect">
            <a:avLst>
              <a:gd name="adj" fmla="val 16667"/>
            </a:avLst>
          </a:prstGeom>
          <a:solidFill>
            <a:srgbClr val="00B0F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b="1" dirty="0" smtClean="0">
                <a:cs typeface="Arial" pitchFamily="34" charset="0"/>
              </a:rPr>
              <a:t>BPPM</a:t>
            </a:r>
            <a:endParaRPr lang="en-US" b="1" dirty="0">
              <a:cs typeface="Arial" pitchFamily="34" charset="0"/>
            </a:endParaRPr>
          </a:p>
        </p:txBody>
      </p:sp>
      <p:sp>
        <p:nvSpPr>
          <p:cNvPr id="32" name="AutoShape 46"/>
          <p:cNvSpPr>
            <a:spLocks noChangeArrowheads="1"/>
          </p:cNvSpPr>
          <p:nvPr/>
        </p:nvSpPr>
        <p:spPr bwMode="auto">
          <a:xfrm>
            <a:off x="6447097" y="3409250"/>
            <a:ext cx="1142938" cy="441960"/>
          </a:xfrm>
          <a:prstGeom prst="roundRect">
            <a:avLst>
              <a:gd name="adj" fmla="val 16667"/>
            </a:avLst>
          </a:prstGeom>
          <a:solidFill>
            <a:srgbClr val="00B0F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b="1" dirty="0" smtClean="0">
                <a:cs typeface="Arial" pitchFamily="34" charset="0"/>
              </a:rPr>
              <a:t>SIM</a:t>
            </a:r>
            <a:endParaRPr lang="en-US" b="1" dirty="0">
              <a:cs typeface="Arial" pitchFamily="34" charset="0"/>
            </a:endParaRPr>
          </a:p>
        </p:txBody>
      </p:sp>
      <p:sp>
        <p:nvSpPr>
          <p:cNvPr id="33" name="AutoShape 46"/>
          <p:cNvSpPr>
            <a:spLocks noChangeArrowheads="1"/>
          </p:cNvSpPr>
          <p:nvPr/>
        </p:nvSpPr>
        <p:spPr bwMode="auto">
          <a:xfrm>
            <a:off x="6447097" y="4018007"/>
            <a:ext cx="1142938" cy="441960"/>
          </a:xfrm>
          <a:prstGeom prst="roundRect">
            <a:avLst>
              <a:gd name="adj" fmla="val 16667"/>
            </a:avLst>
          </a:prstGeom>
          <a:solidFill>
            <a:srgbClr val="00B0F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b="1" dirty="0" smtClean="0">
                <a:cs typeface="Arial" pitchFamily="34" charset="0"/>
              </a:rPr>
              <a:t>ITBM</a:t>
            </a:r>
            <a:endParaRPr lang="en-US" b="1" dirty="0">
              <a:cs typeface="Arial" pitchFamily="34" charset="0"/>
            </a:endParaRPr>
          </a:p>
        </p:txBody>
      </p:sp>
      <p:sp>
        <p:nvSpPr>
          <p:cNvPr id="34" name="AutoShape 46"/>
          <p:cNvSpPr>
            <a:spLocks noChangeArrowheads="1"/>
          </p:cNvSpPr>
          <p:nvPr/>
        </p:nvSpPr>
        <p:spPr bwMode="auto">
          <a:xfrm>
            <a:off x="6447097" y="2756761"/>
            <a:ext cx="1142938" cy="442295"/>
          </a:xfrm>
          <a:prstGeom prst="roundRect">
            <a:avLst>
              <a:gd name="adj" fmla="val 16667"/>
            </a:avLst>
          </a:prstGeom>
          <a:solidFill>
            <a:srgbClr val="00B0F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b="1" dirty="0" smtClean="0">
                <a:cs typeface="Arial" pitchFamily="34" charset="0"/>
              </a:rPr>
              <a:t>ITSM</a:t>
            </a:r>
            <a:endParaRPr lang="en-US" b="1" dirty="0">
              <a:cs typeface="Arial" pitchFamily="34" charset="0"/>
            </a:endParaRPr>
          </a:p>
        </p:txBody>
      </p:sp>
      <p:sp>
        <p:nvSpPr>
          <p:cNvPr id="35" name="AutoShape 46"/>
          <p:cNvSpPr>
            <a:spLocks noChangeArrowheads="1"/>
          </p:cNvSpPr>
          <p:nvPr/>
        </p:nvSpPr>
        <p:spPr bwMode="auto">
          <a:xfrm>
            <a:off x="6447097" y="4644264"/>
            <a:ext cx="1163775" cy="441960"/>
          </a:xfrm>
          <a:prstGeom prst="roundRect">
            <a:avLst>
              <a:gd name="adj" fmla="val 16667"/>
            </a:avLst>
          </a:prstGeom>
          <a:solidFill>
            <a:srgbClr val="00B0F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sz="1600" b="1" dirty="0" smtClean="0">
                <a:cs typeface="Arial" pitchFamily="34" charset="0"/>
              </a:rPr>
              <a:t>Dashboards</a:t>
            </a:r>
            <a:endParaRPr lang="en-US" sz="1600" b="1" dirty="0">
              <a:cs typeface="Arial" pitchFamily="34" charset="0"/>
            </a:endParaRPr>
          </a:p>
        </p:txBody>
      </p:sp>
      <p:sp>
        <p:nvSpPr>
          <p:cNvPr id="36" name="AutoShape 46"/>
          <p:cNvSpPr>
            <a:spLocks noChangeArrowheads="1"/>
          </p:cNvSpPr>
          <p:nvPr/>
        </p:nvSpPr>
        <p:spPr bwMode="auto">
          <a:xfrm>
            <a:off x="6515320" y="4911414"/>
            <a:ext cx="982980" cy="976330"/>
          </a:xfrm>
          <a:prstGeom prst="roundRect">
            <a:avLst>
              <a:gd name="adj" fmla="val 16667"/>
            </a:avLst>
          </a:prstGeom>
          <a:noFill/>
          <a:ln>
            <a:noFill/>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lnSpc>
                <a:spcPct val="30000"/>
              </a:lnSpc>
            </a:pPr>
            <a:r>
              <a:rPr lang="en-US" sz="1700" b="1" dirty="0">
                <a:solidFill>
                  <a:schemeClr val="tx1"/>
                </a:solidFill>
                <a:cs typeface="Arial" pitchFamily="34" charset="0"/>
              </a:rPr>
              <a:t>.</a:t>
            </a:r>
          </a:p>
          <a:p>
            <a:pPr algn="ctr">
              <a:lnSpc>
                <a:spcPct val="30000"/>
              </a:lnSpc>
            </a:pPr>
            <a:r>
              <a:rPr lang="en-US" sz="1700" b="1" dirty="0">
                <a:solidFill>
                  <a:schemeClr val="tx1"/>
                </a:solidFill>
                <a:cs typeface="Arial" pitchFamily="34" charset="0"/>
              </a:rPr>
              <a:t>.</a:t>
            </a:r>
          </a:p>
          <a:p>
            <a:pPr algn="ctr">
              <a:lnSpc>
                <a:spcPct val="30000"/>
              </a:lnSpc>
            </a:pPr>
            <a:r>
              <a:rPr lang="en-US" sz="1700" b="1" dirty="0">
                <a:solidFill>
                  <a:schemeClr val="tx1"/>
                </a:solidFill>
                <a:cs typeface="Arial" pitchFamily="34" charset="0"/>
              </a:rPr>
              <a:t>.</a:t>
            </a:r>
          </a:p>
          <a:p>
            <a:pPr algn="ctr">
              <a:lnSpc>
                <a:spcPct val="30000"/>
              </a:lnSpc>
            </a:pPr>
            <a:r>
              <a:rPr lang="en-US" sz="1700" b="1" dirty="0">
                <a:solidFill>
                  <a:schemeClr val="tx1"/>
                </a:solidFill>
                <a:cs typeface="Arial" pitchFamily="34" charset="0"/>
              </a:rPr>
              <a:t>.</a:t>
            </a:r>
          </a:p>
        </p:txBody>
      </p:sp>
      <p:sp>
        <p:nvSpPr>
          <p:cNvPr id="37" name="AutoShape 46"/>
          <p:cNvSpPr>
            <a:spLocks noChangeArrowheads="1"/>
          </p:cNvSpPr>
          <p:nvPr/>
        </p:nvSpPr>
        <p:spPr bwMode="auto">
          <a:xfrm>
            <a:off x="323528" y="1226450"/>
            <a:ext cx="761995" cy="442295"/>
          </a:xfrm>
          <a:prstGeom prst="roundRect">
            <a:avLst>
              <a:gd name="adj" fmla="val 16667"/>
            </a:avLst>
          </a:prstGeom>
          <a:solidFill>
            <a:srgbClr val="92D05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sz="1600" b="1" dirty="0" smtClean="0">
                <a:solidFill>
                  <a:schemeClr val="bg1"/>
                </a:solidFill>
                <a:cs typeface="Arial" pitchFamily="34" charset="0"/>
              </a:rPr>
              <a:t>Extract</a:t>
            </a:r>
            <a:endParaRPr lang="en-US" sz="1600" b="1" dirty="0">
              <a:solidFill>
                <a:schemeClr val="bg1"/>
              </a:solidFill>
              <a:cs typeface="Arial" pitchFamily="34" charset="0"/>
            </a:endParaRPr>
          </a:p>
        </p:txBody>
      </p:sp>
      <p:sp>
        <p:nvSpPr>
          <p:cNvPr id="38" name="AutoShape 46"/>
          <p:cNvSpPr>
            <a:spLocks noChangeArrowheads="1"/>
          </p:cNvSpPr>
          <p:nvPr/>
        </p:nvSpPr>
        <p:spPr bwMode="auto">
          <a:xfrm>
            <a:off x="1331864" y="1222066"/>
            <a:ext cx="934757" cy="446679"/>
          </a:xfrm>
          <a:prstGeom prst="roundRect">
            <a:avLst>
              <a:gd name="adj" fmla="val 16667"/>
            </a:avLst>
          </a:prstGeom>
          <a:solidFill>
            <a:srgbClr val="92D05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sz="1600" b="1" dirty="0">
                <a:solidFill>
                  <a:schemeClr val="bg1"/>
                </a:solidFill>
                <a:cs typeface="Arial" pitchFamily="34" charset="0"/>
              </a:rPr>
              <a:t>Transform</a:t>
            </a:r>
          </a:p>
        </p:txBody>
      </p:sp>
      <p:sp>
        <p:nvSpPr>
          <p:cNvPr id="39" name="AutoShape 46"/>
          <p:cNvSpPr>
            <a:spLocks noChangeArrowheads="1"/>
          </p:cNvSpPr>
          <p:nvPr/>
        </p:nvSpPr>
        <p:spPr bwMode="auto">
          <a:xfrm>
            <a:off x="2520792" y="1227412"/>
            <a:ext cx="603379" cy="442295"/>
          </a:xfrm>
          <a:prstGeom prst="roundRect">
            <a:avLst>
              <a:gd name="adj" fmla="val 16667"/>
            </a:avLst>
          </a:prstGeom>
          <a:solidFill>
            <a:srgbClr val="92D05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sz="1600" b="1" dirty="0">
                <a:solidFill>
                  <a:schemeClr val="bg1"/>
                </a:solidFill>
                <a:cs typeface="Arial" pitchFamily="34" charset="0"/>
              </a:rPr>
              <a:t>Load</a:t>
            </a:r>
          </a:p>
        </p:txBody>
      </p:sp>
      <p:sp>
        <p:nvSpPr>
          <p:cNvPr id="40" name="AutoShape 46"/>
          <p:cNvSpPr>
            <a:spLocks noChangeArrowheads="1"/>
          </p:cNvSpPr>
          <p:nvPr/>
        </p:nvSpPr>
        <p:spPr bwMode="auto">
          <a:xfrm>
            <a:off x="3447720" y="1223392"/>
            <a:ext cx="2290943" cy="445353"/>
          </a:xfrm>
          <a:prstGeom prst="roundRect">
            <a:avLst>
              <a:gd name="adj" fmla="val 16667"/>
            </a:avLst>
          </a:prstGeom>
          <a:solidFill>
            <a:srgbClr val="92D05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sz="1600" b="1" dirty="0" smtClean="0">
                <a:solidFill>
                  <a:schemeClr val="bg1"/>
                </a:solidFill>
                <a:cs typeface="Arial" pitchFamily="34" charset="0"/>
              </a:rPr>
              <a:t>Cleanse </a:t>
            </a:r>
            <a:r>
              <a:rPr lang="en-US" sz="1600" b="1" dirty="0">
                <a:solidFill>
                  <a:schemeClr val="bg1"/>
                </a:solidFill>
                <a:cs typeface="Arial" pitchFamily="34" charset="0"/>
              </a:rPr>
              <a:t>and</a:t>
            </a:r>
            <a:r>
              <a:rPr lang="en-US" sz="1600" b="1" dirty="0" smtClean="0">
                <a:solidFill>
                  <a:schemeClr val="bg1"/>
                </a:solidFill>
                <a:cs typeface="Arial" pitchFamily="34" charset="0"/>
              </a:rPr>
              <a:t> Reconcile</a:t>
            </a:r>
            <a:endParaRPr lang="en-US" sz="1600" b="1" dirty="0">
              <a:solidFill>
                <a:schemeClr val="bg1"/>
              </a:solidFill>
              <a:cs typeface="Arial" pitchFamily="34" charset="0"/>
            </a:endParaRPr>
          </a:p>
        </p:txBody>
      </p:sp>
      <p:sp>
        <p:nvSpPr>
          <p:cNvPr id="41" name="AutoShape 46"/>
          <p:cNvSpPr>
            <a:spLocks noChangeArrowheads="1"/>
          </p:cNvSpPr>
          <p:nvPr/>
        </p:nvSpPr>
        <p:spPr bwMode="auto">
          <a:xfrm>
            <a:off x="7249288" y="1220762"/>
            <a:ext cx="1430062" cy="442295"/>
          </a:xfrm>
          <a:prstGeom prst="roundRect">
            <a:avLst>
              <a:gd name="adj" fmla="val 16667"/>
            </a:avLst>
          </a:prstGeom>
          <a:solidFill>
            <a:srgbClr val="92D050"/>
          </a:solidFill>
          <a:ln>
            <a:headEnd/>
            <a:tailEnd/>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64008" tIns="32004" rIns="64008" bIns="32004" anchor="ctr"/>
          <a:lstStyle/>
          <a:p>
            <a:pPr algn="ctr"/>
            <a:r>
              <a:rPr lang="en-US" sz="1600" b="1" dirty="0">
                <a:solidFill>
                  <a:schemeClr val="bg1"/>
                </a:solidFill>
                <a:cs typeface="Arial" pitchFamily="34" charset="0"/>
              </a:rPr>
              <a:t>Consume</a:t>
            </a:r>
          </a:p>
        </p:txBody>
      </p:sp>
      <p:cxnSp>
        <p:nvCxnSpPr>
          <p:cNvPr id="42" name="Straight Arrow Connector 41"/>
          <p:cNvCxnSpPr>
            <a:stCxn id="37" idx="3"/>
            <a:endCxn id="38" idx="1"/>
          </p:cNvCxnSpPr>
          <p:nvPr/>
        </p:nvCxnSpPr>
        <p:spPr bwMode="auto">
          <a:xfrm flipV="1">
            <a:off x="1085523" y="1445406"/>
            <a:ext cx="246341" cy="2192"/>
          </a:xfrm>
          <a:prstGeom prst="straightConnector1">
            <a:avLst/>
          </a:prstGeom>
          <a:solidFill>
            <a:schemeClr val="accent1"/>
          </a:solidFill>
          <a:ln w="25400" cap="flat" cmpd="sng" algn="ctr">
            <a:solidFill>
              <a:schemeClr val="tx1"/>
            </a:solidFill>
            <a:prstDash val="solid"/>
            <a:round/>
            <a:headEnd type="none" w="med" len="med"/>
            <a:tailEnd type="oval"/>
          </a:ln>
          <a:effectLst/>
        </p:spPr>
      </p:cxnSp>
      <p:cxnSp>
        <p:nvCxnSpPr>
          <p:cNvPr id="43" name="Straight Arrow Connector 42"/>
          <p:cNvCxnSpPr>
            <a:stCxn id="38" idx="3"/>
            <a:endCxn id="39" idx="1"/>
          </p:cNvCxnSpPr>
          <p:nvPr/>
        </p:nvCxnSpPr>
        <p:spPr bwMode="auto">
          <a:xfrm>
            <a:off x="2266621" y="1445406"/>
            <a:ext cx="254171" cy="3154"/>
          </a:xfrm>
          <a:prstGeom prst="straightConnector1">
            <a:avLst/>
          </a:prstGeom>
          <a:solidFill>
            <a:schemeClr val="accent1"/>
          </a:solidFill>
          <a:ln w="25400" cap="flat" cmpd="sng" algn="ctr">
            <a:solidFill>
              <a:schemeClr val="tx1"/>
            </a:solidFill>
            <a:prstDash val="solid"/>
            <a:round/>
            <a:headEnd type="none" w="med" len="med"/>
            <a:tailEnd type="oval"/>
          </a:ln>
          <a:effectLst/>
        </p:spPr>
      </p:cxnSp>
      <p:cxnSp>
        <p:nvCxnSpPr>
          <p:cNvPr id="44" name="Straight Arrow Connector 43"/>
          <p:cNvCxnSpPr>
            <a:stCxn id="39" idx="3"/>
            <a:endCxn id="40" idx="1"/>
          </p:cNvCxnSpPr>
          <p:nvPr/>
        </p:nvCxnSpPr>
        <p:spPr bwMode="auto">
          <a:xfrm flipV="1">
            <a:off x="3124171" y="1446069"/>
            <a:ext cx="323549" cy="2491"/>
          </a:xfrm>
          <a:prstGeom prst="straightConnector1">
            <a:avLst/>
          </a:prstGeom>
          <a:solidFill>
            <a:schemeClr val="accent1"/>
          </a:solidFill>
          <a:ln w="25400" cap="flat" cmpd="sng" algn="ctr">
            <a:solidFill>
              <a:schemeClr val="tx1"/>
            </a:solidFill>
            <a:prstDash val="solid"/>
            <a:round/>
            <a:headEnd type="none" w="med" len="med"/>
            <a:tailEnd type="oval"/>
          </a:ln>
          <a:effectLst/>
        </p:spPr>
      </p:cxnSp>
      <p:cxnSp>
        <p:nvCxnSpPr>
          <p:cNvPr id="45" name="Straight Arrow Connector 44"/>
          <p:cNvCxnSpPr>
            <a:stCxn id="40" idx="3"/>
          </p:cNvCxnSpPr>
          <p:nvPr/>
        </p:nvCxnSpPr>
        <p:spPr bwMode="auto">
          <a:xfrm>
            <a:off x="5738663" y="1446069"/>
            <a:ext cx="1461985" cy="1529"/>
          </a:xfrm>
          <a:prstGeom prst="straightConnector1">
            <a:avLst/>
          </a:prstGeom>
          <a:solidFill>
            <a:schemeClr val="accent1"/>
          </a:solidFill>
          <a:ln w="25400" cap="flat" cmpd="sng" algn="ctr">
            <a:solidFill>
              <a:schemeClr val="tx1"/>
            </a:solidFill>
            <a:prstDash val="solid"/>
            <a:round/>
            <a:headEnd type="none" w="med" len="med"/>
            <a:tailEnd type="oval"/>
          </a:ln>
          <a:effectLst/>
        </p:spPr>
      </p:cxnSp>
      <p:sp>
        <p:nvSpPr>
          <p:cNvPr id="46" name="AutoShape 40"/>
          <p:cNvSpPr>
            <a:spLocks noChangeArrowheads="1"/>
          </p:cNvSpPr>
          <p:nvPr/>
        </p:nvSpPr>
        <p:spPr bwMode="auto">
          <a:xfrm>
            <a:off x="3447720" y="2726396"/>
            <a:ext cx="533399" cy="563173"/>
          </a:xfrm>
          <a:prstGeom prst="roundRect">
            <a:avLst/>
          </a:prstGeom>
          <a:solidFill>
            <a:srgbClr val="3366CC"/>
          </a:solidFill>
          <a:ln w="9525">
            <a:solidFill>
              <a:srgbClr val="333399"/>
            </a:solidFill>
            <a:round/>
            <a:headEnd/>
            <a:tailEnd/>
          </a:ln>
          <a:effectLst/>
        </p:spPr>
        <p:txBody>
          <a:bodyPr wrap="none" lIns="64008" tIns="32004" rIns="64008" bIns="32004" anchor="ctr"/>
          <a:lstStyle/>
          <a:p>
            <a:endParaRPr lang="en-US" sz="1000" dirty="0">
              <a:latin typeface="+mj-lt"/>
            </a:endParaRPr>
          </a:p>
        </p:txBody>
      </p:sp>
      <p:sp>
        <p:nvSpPr>
          <p:cNvPr id="47" name="Text Box 41"/>
          <p:cNvSpPr txBox="1">
            <a:spLocks noChangeArrowheads="1"/>
          </p:cNvSpPr>
          <p:nvPr/>
        </p:nvSpPr>
        <p:spPr bwMode="auto">
          <a:xfrm>
            <a:off x="3470850" y="2808723"/>
            <a:ext cx="539636" cy="372410"/>
          </a:xfrm>
          <a:prstGeom prst="rect">
            <a:avLst/>
          </a:prstGeom>
          <a:noFill/>
          <a:ln w="9525" algn="ctr">
            <a:noFill/>
            <a:miter lim="800000"/>
            <a:headEnd/>
            <a:tailEnd/>
          </a:ln>
          <a:effectLst/>
        </p:spPr>
        <p:txBody>
          <a:bodyPr wrap="none" lIns="64008" tIns="32004" rIns="64008" bIns="32004">
            <a:spAutoFit/>
          </a:bodyPr>
          <a:lstStyle/>
          <a:p>
            <a:pPr algn="ctr"/>
            <a:r>
              <a:rPr lang="en-US" sz="1000" b="1" dirty="0">
                <a:solidFill>
                  <a:schemeClr val="bg1"/>
                </a:solidFill>
                <a:latin typeface="+mj-lt"/>
              </a:rPr>
              <a:t>ADDM</a:t>
            </a:r>
          </a:p>
          <a:p>
            <a:pPr algn="ctr"/>
            <a:r>
              <a:rPr lang="en-US" sz="1000" b="1" dirty="0">
                <a:solidFill>
                  <a:schemeClr val="bg1"/>
                </a:solidFill>
                <a:latin typeface="+mj-lt"/>
              </a:rPr>
              <a:t>Dataset</a:t>
            </a:r>
          </a:p>
        </p:txBody>
      </p:sp>
      <p:sp>
        <p:nvSpPr>
          <p:cNvPr id="48" name="Line 42"/>
          <p:cNvSpPr>
            <a:spLocks noChangeShapeType="1"/>
          </p:cNvSpPr>
          <p:nvPr/>
        </p:nvSpPr>
        <p:spPr bwMode="auto">
          <a:xfrm flipV="1">
            <a:off x="1131505" y="2961124"/>
            <a:ext cx="2362197" cy="0"/>
          </a:xfrm>
          <a:prstGeom prst="line">
            <a:avLst/>
          </a:prstGeom>
          <a:noFill/>
          <a:ln w="38100">
            <a:solidFill>
              <a:srgbClr val="996633"/>
            </a:solidFill>
            <a:round/>
            <a:headEnd/>
            <a:tailEnd type="arrow" w="med" len="med"/>
          </a:ln>
          <a:effectLst/>
        </p:spPr>
        <p:txBody>
          <a:bodyPr lIns="64008" tIns="32004" rIns="64008" bIns="32004" anchor="ctr"/>
          <a:lstStyle/>
          <a:p>
            <a:endParaRPr lang="en-US" sz="1000" dirty="0">
              <a:latin typeface="+mj-lt"/>
            </a:endParaRPr>
          </a:p>
        </p:txBody>
      </p:sp>
      <p:sp>
        <p:nvSpPr>
          <p:cNvPr id="49" name="AutoShape 48"/>
          <p:cNvSpPr>
            <a:spLocks noChangeArrowheads="1"/>
          </p:cNvSpPr>
          <p:nvPr/>
        </p:nvSpPr>
        <p:spPr bwMode="auto">
          <a:xfrm>
            <a:off x="797555" y="2603770"/>
            <a:ext cx="779463" cy="685800"/>
          </a:xfrm>
          <a:prstGeom prst="roundRect">
            <a:avLst>
              <a:gd name="adj" fmla="val 16667"/>
            </a:avLst>
          </a:prstGeom>
          <a:solidFill>
            <a:srgbClr val="CCCC00"/>
          </a:solidFill>
          <a:ln w="38100" algn="ctr">
            <a:solidFill>
              <a:srgbClr val="996633"/>
            </a:solidFill>
            <a:round/>
            <a:headEnd/>
            <a:tailEnd/>
          </a:ln>
          <a:effectLst/>
        </p:spPr>
        <p:txBody>
          <a:bodyPr wrap="none" lIns="64008" tIns="32004" rIns="64008" bIns="32004" anchor="ctr"/>
          <a:lstStyle/>
          <a:p>
            <a:pPr algn="ctr"/>
            <a:r>
              <a:rPr lang="en-US" sz="1000" b="1" dirty="0">
                <a:latin typeface="+mj-lt"/>
              </a:rPr>
              <a:t>ADDM</a:t>
            </a:r>
          </a:p>
        </p:txBody>
      </p:sp>
      <p:sp>
        <p:nvSpPr>
          <p:cNvPr id="50" name="AutoShape 47"/>
          <p:cNvSpPr>
            <a:spLocks noChangeArrowheads="1"/>
          </p:cNvSpPr>
          <p:nvPr/>
        </p:nvSpPr>
        <p:spPr bwMode="auto">
          <a:xfrm>
            <a:off x="4806899" y="2994928"/>
            <a:ext cx="359404" cy="2686050"/>
          </a:xfrm>
          <a:prstGeom prst="roundRect">
            <a:avLst>
              <a:gd name="adj" fmla="val 16667"/>
            </a:avLst>
          </a:prstGeom>
          <a:solidFill>
            <a:srgbClr val="93B7FF"/>
          </a:solidFill>
          <a:ln w="38100" algn="ctr">
            <a:solidFill>
              <a:srgbClr val="333399"/>
            </a:solidFill>
            <a:round/>
            <a:headEnd/>
            <a:tailEnd/>
          </a:ln>
          <a:effectLst/>
        </p:spPr>
        <p:txBody>
          <a:bodyPr wrap="none" lIns="91435" tIns="45718" rIns="91435" bIns="45718" anchor="ctr"/>
          <a:lstStyle/>
          <a:p>
            <a:pPr algn="ctr"/>
            <a:r>
              <a:rPr lang="en-US" sz="1000" b="1" dirty="0">
                <a:latin typeface="+mj-lt"/>
              </a:rPr>
              <a:t>R</a:t>
            </a:r>
          </a:p>
          <a:p>
            <a:pPr algn="ctr"/>
            <a:r>
              <a:rPr lang="en-US" sz="1000" b="1" dirty="0">
                <a:latin typeface="+mj-lt"/>
              </a:rPr>
              <a:t>E</a:t>
            </a:r>
          </a:p>
          <a:p>
            <a:pPr algn="ctr"/>
            <a:r>
              <a:rPr lang="en-US" sz="1000" b="1" dirty="0">
                <a:latin typeface="+mj-lt"/>
              </a:rPr>
              <a:t>C</a:t>
            </a:r>
          </a:p>
          <a:p>
            <a:pPr algn="ctr"/>
            <a:r>
              <a:rPr lang="en-US" sz="1000" b="1" dirty="0">
                <a:latin typeface="+mj-lt"/>
              </a:rPr>
              <a:t>O</a:t>
            </a:r>
          </a:p>
          <a:p>
            <a:pPr algn="ctr"/>
            <a:r>
              <a:rPr lang="en-US" sz="1000" b="1" dirty="0">
                <a:latin typeface="+mj-lt"/>
              </a:rPr>
              <a:t>N</a:t>
            </a:r>
          </a:p>
          <a:p>
            <a:pPr algn="ctr"/>
            <a:r>
              <a:rPr lang="en-US" sz="1000" b="1" dirty="0">
                <a:latin typeface="+mj-lt"/>
              </a:rPr>
              <a:t>C</a:t>
            </a:r>
          </a:p>
          <a:p>
            <a:pPr algn="ctr"/>
            <a:r>
              <a:rPr lang="en-US" sz="1000" b="1" dirty="0">
                <a:latin typeface="+mj-lt"/>
              </a:rPr>
              <a:t>I</a:t>
            </a:r>
          </a:p>
          <a:p>
            <a:pPr algn="ctr"/>
            <a:r>
              <a:rPr lang="en-US" sz="1000" b="1" dirty="0">
                <a:latin typeface="+mj-lt"/>
              </a:rPr>
              <a:t>L</a:t>
            </a:r>
          </a:p>
          <a:p>
            <a:pPr algn="ctr"/>
            <a:r>
              <a:rPr lang="en-US" sz="1000" b="1" dirty="0">
                <a:latin typeface="+mj-lt"/>
              </a:rPr>
              <a:t>I</a:t>
            </a:r>
          </a:p>
          <a:p>
            <a:pPr algn="ctr"/>
            <a:r>
              <a:rPr lang="en-US" sz="1000" b="1" dirty="0">
                <a:latin typeface="+mj-lt"/>
              </a:rPr>
              <a:t>A</a:t>
            </a:r>
          </a:p>
          <a:p>
            <a:pPr algn="ctr"/>
            <a:r>
              <a:rPr lang="en-US" sz="1000" b="1" dirty="0">
                <a:latin typeface="+mj-lt"/>
              </a:rPr>
              <a:t>T</a:t>
            </a:r>
          </a:p>
          <a:p>
            <a:pPr algn="ctr"/>
            <a:r>
              <a:rPr lang="en-US" sz="1000" b="1" dirty="0">
                <a:latin typeface="+mj-lt"/>
              </a:rPr>
              <a:t>I</a:t>
            </a:r>
          </a:p>
          <a:p>
            <a:pPr algn="ctr"/>
            <a:r>
              <a:rPr lang="en-US" sz="1000" b="1" dirty="0">
                <a:latin typeface="+mj-lt"/>
              </a:rPr>
              <a:t>O</a:t>
            </a:r>
          </a:p>
          <a:p>
            <a:pPr algn="ctr"/>
            <a:r>
              <a:rPr lang="en-US" sz="1000" b="1" dirty="0">
                <a:latin typeface="+mj-lt"/>
              </a:rPr>
              <a:t>N</a:t>
            </a:r>
          </a:p>
          <a:p>
            <a:pPr algn="ctr"/>
            <a:endParaRPr lang="en-US" sz="1000" b="1" dirty="0">
              <a:latin typeface="+mj-lt"/>
            </a:endParaRPr>
          </a:p>
        </p:txBody>
      </p:sp>
      <p:sp>
        <p:nvSpPr>
          <p:cNvPr id="51" name="Line 45"/>
          <p:cNvSpPr>
            <a:spLocks noChangeShapeType="1"/>
          </p:cNvSpPr>
          <p:nvPr/>
        </p:nvSpPr>
        <p:spPr bwMode="auto">
          <a:xfrm>
            <a:off x="3997548" y="2997909"/>
            <a:ext cx="217674" cy="0"/>
          </a:xfrm>
          <a:prstGeom prst="line">
            <a:avLst/>
          </a:prstGeom>
          <a:noFill/>
          <a:ln w="38100">
            <a:solidFill>
              <a:schemeClr val="accent2"/>
            </a:solidFill>
            <a:round/>
            <a:headEnd/>
            <a:tailEnd type="arrow" w="med" len="med"/>
          </a:ln>
          <a:effectLst/>
        </p:spPr>
        <p:txBody>
          <a:bodyPr lIns="91435" tIns="45718" rIns="91435" bIns="45718" anchor="ctr"/>
          <a:lstStyle/>
          <a:p>
            <a:endParaRPr lang="en-US" sz="1000" dirty="0">
              <a:latin typeface="+mj-lt"/>
            </a:endParaRPr>
          </a:p>
        </p:txBody>
      </p:sp>
      <p:sp>
        <p:nvSpPr>
          <p:cNvPr id="52" name="Round Same Side Corner Rectangle 51"/>
          <p:cNvSpPr/>
          <p:nvPr/>
        </p:nvSpPr>
        <p:spPr bwMode="auto">
          <a:xfrm>
            <a:off x="1771329" y="3365159"/>
            <a:ext cx="400050" cy="228600"/>
          </a:xfrm>
          <a:prstGeom prst="round2Same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35" tIns="45718" rIns="91435" bIns="45718" numCol="1" rtlCol="0" anchor="ctr" anchorCtr="0" compatLnSpc="1">
            <a:prstTxWarp prst="textNoShape">
              <a:avLst/>
            </a:prstTxWarp>
          </a:bodyPr>
          <a:lstStyle/>
          <a:p>
            <a:r>
              <a:rPr lang="en-US" sz="1200" dirty="0" smtClean="0">
                <a:latin typeface="Arial Narrow" pitchFamily="34" charset="0"/>
              </a:rPr>
              <a:t>CIs</a:t>
            </a:r>
            <a:endParaRPr lang="en-US" sz="1200" dirty="0">
              <a:latin typeface="Arial Narrow" pitchFamily="34" charset="0"/>
            </a:endParaRPr>
          </a:p>
        </p:txBody>
      </p:sp>
      <p:sp>
        <p:nvSpPr>
          <p:cNvPr id="53" name="AutoShape 43"/>
          <p:cNvSpPr>
            <a:spLocks noChangeArrowheads="1"/>
          </p:cNvSpPr>
          <p:nvPr/>
        </p:nvSpPr>
        <p:spPr bwMode="auto">
          <a:xfrm>
            <a:off x="5564770" y="2516181"/>
            <a:ext cx="594825" cy="664952"/>
          </a:xfrm>
          <a:prstGeom prst="can">
            <a:avLst>
              <a:gd name="adj" fmla="val 35714"/>
            </a:avLst>
          </a:prstGeom>
          <a:solidFill>
            <a:srgbClr val="D16807"/>
          </a:solidFill>
          <a:ln w="9525">
            <a:solidFill>
              <a:srgbClr val="333399"/>
            </a:solidFill>
            <a:round/>
            <a:headEnd/>
            <a:tailEnd/>
          </a:ln>
          <a:effectLst/>
        </p:spPr>
        <p:txBody>
          <a:bodyPr wrap="none" lIns="91435" tIns="45718" rIns="91435" bIns="45718" anchor="ctr"/>
          <a:lstStyle/>
          <a:p>
            <a:r>
              <a:rPr lang="en-US" sz="1000" dirty="0" smtClean="0">
                <a:latin typeface="+mj-lt"/>
              </a:rPr>
              <a:t>Product</a:t>
            </a:r>
          </a:p>
          <a:p>
            <a:r>
              <a:rPr lang="en-US" sz="1000" dirty="0" smtClean="0">
                <a:latin typeface="+mj-lt"/>
              </a:rPr>
              <a:t>Catalog</a:t>
            </a:r>
            <a:endParaRPr lang="en-US" sz="1000" dirty="0">
              <a:latin typeface="+mj-lt"/>
            </a:endParaRPr>
          </a:p>
        </p:txBody>
      </p:sp>
      <p:sp>
        <p:nvSpPr>
          <p:cNvPr id="54" name="Line 45"/>
          <p:cNvSpPr>
            <a:spLocks noChangeShapeType="1"/>
          </p:cNvSpPr>
          <p:nvPr/>
        </p:nvSpPr>
        <p:spPr bwMode="auto">
          <a:xfrm>
            <a:off x="4666923" y="2808723"/>
            <a:ext cx="903761" cy="0"/>
          </a:xfrm>
          <a:prstGeom prst="line">
            <a:avLst/>
          </a:prstGeom>
          <a:noFill/>
          <a:ln w="38100">
            <a:solidFill>
              <a:schemeClr val="accent2"/>
            </a:solidFill>
            <a:round/>
            <a:headEnd type="arrow"/>
            <a:tailEnd type="arrow" w="med" len="med"/>
          </a:ln>
          <a:effectLst/>
        </p:spPr>
        <p:txBody>
          <a:bodyPr lIns="91435" tIns="45718" rIns="91435" bIns="45718" anchor="ctr"/>
          <a:lstStyle/>
          <a:p>
            <a:endParaRPr lang="en-US" sz="1000" dirty="0">
              <a:latin typeface="+mj-lt"/>
            </a:endParaRPr>
          </a:p>
        </p:txBody>
      </p:sp>
      <p:sp>
        <p:nvSpPr>
          <p:cNvPr id="55" name="Line 45"/>
          <p:cNvSpPr>
            <a:spLocks noChangeShapeType="1"/>
          </p:cNvSpPr>
          <p:nvPr/>
        </p:nvSpPr>
        <p:spPr bwMode="auto">
          <a:xfrm flipV="1">
            <a:off x="4663340" y="4261178"/>
            <a:ext cx="191059" cy="4104"/>
          </a:xfrm>
          <a:prstGeom prst="line">
            <a:avLst/>
          </a:prstGeom>
          <a:noFill/>
          <a:ln w="38100">
            <a:solidFill>
              <a:schemeClr val="accent2"/>
            </a:solidFill>
            <a:round/>
            <a:headEnd/>
            <a:tailEnd type="arrow" w="med" len="med"/>
          </a:ln>
          <a:effectLst/>
        </p:spPr>
        <p:txBody>
          <a:bodyPr lIns="91435" tIns="45718" rIns="91435" bIns="45718" anchor="ctr"/>
          <a:lstStyle/>
          <a:p>
            <a:endParaRPr lang="en-US" sz="1000" dirty="0">
              <a:latin typeface="+mj-lt"/>
            </a:endParaRPr>
          </a:p>
        </p:txBody>
      </p:sp>
      <p:sp>
        <p:nvSpPr>
          <p:cNvPr id="56" name="Round Same Side Corner Rectangle 55"/>
          <p:cNvSpPr/>
          <p:nvPr/>
        </p:nvSpPr>
        <p:spPr bwMode="auto">
          <a:xfrm>
            <a:off x="3546919" y="3342124"/>
            <a:ext cx="400050" cy="228600"/>
          </a:xfrm>
          <a:prstGeom prst="round2Same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35" tIns="45718" rIns="91435" bIns="45718" numCol="1" rtlCol="0" anchor="ctr" anchorCtr="0" compatLnSpc="1">
            <a:prstTxWarp prst="textNoShape">
              <a:avLst/>
            </a:prstTxWarp>
          </a:bodyPr>
          <a:lstStyle/>
          <a:p>
            <a:r>
              <a:rPr lang="en-US" sz="1200" dirty="0">
                <a:latin typeface="Arial Narrow" pitchFamily="34" charset="0"/>
              </a:rPr>
              <a:t>CIs</a:t>
            </a:r>
          </a:p>
        </p:txBody>
      </p:sp>
      <p:sp>
        <p:nvSpPr>
          <p:cNvPr id="57" name="Round Same Side Corner Rectangle 56"/>
          <p:cNvSpPr/>
          <p:nvPr/>
        </p:nvSpPr>
        <p:spPr bwMode="auto">
          <a:xfrm>
            <a:off x="3546919" y="4502680"/>
            <a:ext cx="400050" cy="228600"/>
          </a:xfrm>
          <a:prstGeom prst="round2Same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35" tIns="45718" rIns="91435" bIns="45718" numCol="1" rtlCol="0" anchor="ctr" anchorCtr="0" compatLnSpc="1">
            <a:prstTxWarp prst="textNoShape">
              <a:avLst/>
            </a:prstTxWarp>
          </a:bodyPr>
          <a:lstStyle/>
          <a:p>
            <a:r>
              <a:rPr lang="en-US" sz="1200" dirty="0">
                <a:latin typeface="Arial Narrow" pitchFamily="34" charset="0"/>
              </a:rPr>
              <a:t>CIs</a:t>
            </a:r>
          </a:p>
        </p:txBody>
      </p:sp>
      <p:sp>
        <p:nvSpPr>
          <p:cNvPr id="58" name="Round Same Side Corner Rectangle 57"/>
          <p:cNvSpPr/>
          <p:nvPr/>
        </p:nvSpPr>
        <p:spPr bwMode="auto">
          <a:xfrm>
            <a:off x="3546919" y="5648299"/>
            <a:ext cx="400050" cy="228600"/>
          </a:xfrm>
          <a:prstGeom prst="round2Same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35" tIns="45718" rIns="91435" bIns="45718" numCol="1" rtlCol="0" anchor="ctr" anchorCtr="0" compatLnSpc="1">
            <a:prstTxWarp prst="textNoShape">
              <a:avLst/>
            </a:prstTxWarp>
          </a:bodyPr>
          <a:lstStyle/>
          <a:p>
            <a:r>
              <a:rPr lang="en-US" sz="1200" dirty="0">
                <a:latin typeface="Arial Narrow" pitchFamily="34" charset="0"/>
              </a:rPr>
              <a:t>CIs</a:t>
            </a:r>
          </a:p>
        </p:txBody>
      </p:sp>
      <p:sp>
        <p:nvSpPr>
          <p:cNvPr id="59" name="Rectangle 58"/>
          <p:cNvSpPr/>
          <p:nvPr/>
        </p:nvSpPr>
        <p:spPr>
          <a:xfrm>
            <a:off x="351163" y="476672"/>
            <a:ext cx="2667718" cy="461665"/>
          </a:xfrm>
          <a:prstGeom prst="rect">
            <a:avLst/>
          </a:prstGeom>
        </p:spPr>
        <p:txBody>
          <a:bodyPr wrap="none">
            <a:spAutoFit/>
          </a:bodyPr>
          <a:lstStyle/>
          <a:p>
            <a:r>
              <a:rPr lang="en-US" noProof="0" dirty="0" smtClean="0">
                <a:solidFill>
                  <a:srgbClr val="005284"/>
                </a:solidFill>
              </a:rPr>
              <a:t>The Engine Room</a:t>
            </a:r>
            <a:endParaRPr lang="en-GB" dirty="0">
              <a:solidFill>
                <a:srgbClr val="005284"/>
              </a:solidFill>
            </a:endParaRPr>
          </a:p>
        </p:txBody>
      </p:sp>
      <p:sp>
        <p:nvSpPr>
          <p:cNvPr id="60" name="AutoShape 47"/>
          <p:cNvSpPr>
            <a:spLocks noChangeArrowheads="1"/>
          </p:cNvSpPr>
          <p:nvPr/>
        </p:nvSpPr>
        <p:spPr bwMode="auto">
          <a:xfrm>
            <a:off x="7754888" y="3409250"/>
            <a:ext cx="504056" cy="2663524"/>
          </a:xfrm>
          <a:prstGeom prst="roundRect">
            <a:avLst>
              <a:gd name="adj" fmla="val 16667"/>
            </a:avLst>
          </a:prstGeom>
          <a:solidFill>
            <a:schemeClr val="bg2">
              <a:lumMod val="50000"/>
            </a:schemeClr>
          </a:solidFill>
          <a:ln w="38100" algn="ctr">
            <a:solidFill>
              <a:schemeClr val="bg2">
                <a:lumMod val="10000"/>
              </a:schemeClr>
            </a:solidFill>
            <a:round/>
            <a:headEnd/>
            <a:tailEnd/>
          </a:ln>
          <a:effectLst/>
        </p:spPr>
        <p:txBody>
          <a:bodyPr vert="wordArtVert" wrap="none" lIns="91435" tIns="45718" rIns="91435" bIns="45718" anchor="ctr"/>
          <a:lstStyle/>
          <a:p>
            <a:pPr algn="ctr"/>
            <a:r>
              <a:rPr lang="en-US" sz="1600" b="1" dirty="0" smtClean="0">
                <a:cs typeface="Arial" pitchFamily="34" charset="0"/>
              </a:rPr>
              <a:t>NIOR</a:t>
            </a:r>
            <a:endParaRPr lang="en-US" sz="1600" b="1" dirty="0">
              <a:cs typeface="Arial" pitchFamily="34" charset="0"/>
            </a:endParaRPr>
          </a:p>
        </p:txBody>
      </p:sp>
      <p:sp>
        <p:nvSpPr>
          <p:cNvPr id="61" name="AutoShape 47"/>
          <p:cNvSpPr>
            <a:spLocks noChangeArrowheads="1"/>
          </p:cNvSpPr>
          <p:nvPr/>
        </p:nvSpPr>
        <p:spPr bwMode="auto">
          <a:xfrm>
            <a:off x="8440495" y="4731280"/>
            <a:ext cx="504056" cy="1341493"/>
          </a:xfrm>
          <a:prstGeom prst="roundRect">
            <a:avLst>
              <a:gd name="adj" fmla="val 16667"/>
            </a:avLst>
          </a:prstGeom>
          <a:solidFill>
            <a:schemeClr val="accent5">
              <a:lumMod val="60000"/>
              <a:lumOff val="40000"/>
            </a:schemeClr>
          </a:solidFill>
          <a:ln w="38100" algn="ctr">
            <a:solidFill>
              <a:schemeClr val="accent5">
                <a:lumMod val="75000"/>
              </a:schemeClr>
            </a:solidFill>
            <a:round/>
            <a:headEnd/>
            <a:tailEnd/>
          </a:ln>
          <a:effectLst/>
        </p:spPr>
        <p:txBody>
          <a:bodyPr vert="wordArtVert" wrap="none" lIns="91435" tIns="45718" rIns="91435" bIns="45718" anchor="ctr"/>
          <a:lstStyle/>
          <a:p>
            <a:pPr algn="ctr"/>
            <a:r>
              <a:rPr lang="en-US" sz="1200" b="1" dirty="0" smtClean="0">
                <a:cs typeface="Arial" pitchFamily="34" charset="0"/>
              </a:rPr>
              <a:t>RIO</a:t>
            </a:r>
            <a:endParaRPr lang="en-US" sz="1200" b="1" dirty="0">
              <a:cs typeface="Arial" pitchFamily="34" charset="0"/>
            </a:endParaRPr>
          </a:p>
        </p:txBody>
      </p:sp>
      <p:sp>
        <p:nvSpPr>
          <p:cNvPr id="62" name="Rounded Rectangle 61"/>
          <p:cNvSpPr/>
          <p:nvPr/>
        </p:nvSpPr>
        <p:spPr>
          <a:xfrm>
            <a:off x="4215222" y="2508628"/>
            <a:ext cx="1091394" cy="3542028"/>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Line 45"/>
          <p:cNvSpPr>
            <a:spLocks noChangeShapeType="1"/>
          </p:cNvSpPr>
          <p:nvPr/>
        </p:nvSpPr>
        <p:spPr bwMode="auto">
          <a:xfrm>
            <a:off x="8258944" y="5214409"/>
            <a:ext cx="217674" cy="0"/>
          </a:xfrm>
          <a:prstGeom prst="line">
            <a:avLst/>
          </a:prstGeom>
          <a:noFill/>
          <a:ln w="38100">
            <a:solidFill>
              <a:schemeClr val="accent2"/>
            </a:solidFill>
            <a:round/>
            <a:headEnd/>
            <a:tailEnd type="arrow" w="med" len="med"/>
          </a:ln>
          <a:effectLst/>
        </p:spPr>
        <p:txBody>
          <a:bodyPr lIns="91435" tIns="45718" rIns="91435" bIns="45718" anchor="ctr"/>
          <a:lstStyle/>
          <a:p>
            <a:endParaRPr lang="en-US" sz="1000" dirty="0">
              <a:latin typeface="+mj-lt"/>
            </a:endParaRPr>
          </a:p>
        </p:txBody>
      </p:sp>
      <p:sp>
        <p:nvSpPr>
          <p:cNvPr id="64" name="AutoShape 47"/>
          <p:cNvSpPr>
            <a:spLocks noChangeArrowheads="1"/>
          </p:cNvSpPr>
          <p:nvPr/>
        </p:nvSpPr>
        <p:spPr bwMode="auto">
          <a:xfrm>
            <a:off x="7754888" y="2756760"/>
            <a:ext cx="1189663" cy="483149"/>
          </a:xfrm>
          <a:prstGeom prst="roundRect">
            <a:avLst>
              <a:gd name="adj" fmla="val 16667"/>
            </a:avLst>
          </a:prstGeom>
          <a:solidFill>
            <a:schemeClr val="bg1">
              <a:lumMod val="75000"/>
            </a:schemeClr>
          </a:solidFill>
          <a:ln w="38100" algn="ctr">
            <a:solidFill>
              <a:schemeClr val="bg1">
                <a:lumMod val="65000"/>
              </a:schemeClr>
            </a:solidFill>
            <a:round/>
            <a:headEnd/>
            <a:tailEnd/>
          </a:ln>
          <a:effectLst/>
        </p:spPr>
        <p:txBody>
          <a:bodyPr vert="horz" wrap="none" lIns="91435" tIns="45718" rIns="91435" bIns="45718" anchor="ctr"/>
          <a:lstStyle/>
          <a:p>
            <a:pPr algn="ctr"/>
            <a:r>
              <a:rPr lang="en-US" sz="1200" b="1" dirty="0" err="1" smtClean="0">
                <a:cs typeface="Arial" pitchFamily="34" charset="0"/>
              </a:rPr>
              <a:t>AdHoc</a:t>
            </a:r>
            <a:endParaRPr lang="en-US" sz="1200" b="1" dirty="0">
              <a:cs typeface="Arial" pitchFamily="34" charset="0"/>
            </a:endParaRPr>
          </a:p>
        </p:txBody>
      </p:sp>
      <p:sp>
        <p:nvSpPr>
          <p:cNvPr id="65" name="Text Box 44"/>
          <p:cNvSpPr txBox="1">
            <a:spLocks noChangeArrowheads="1"/>
          </p:cNvSpPr>
          <p:nvPr/>
        </p:nvSpPr>
        <p:spPr bwMode="auto">
          <a:xfrm>
            <a:off x="4459478" y="5693191"/>
            <a:ext cx="595025" cy="400105"/>
          </a:xfrm>
          <a:prstGeom prst="rect">
            <a:avLst/>
          </a:prstGeom>
          <a:noFill/>
          <a:ln w="9525" algn="ctr">
            <a:noFill/>
            <a:miter lim="800000"/>
            <a:headEnd/>
            <a:tailEnd/>
          </a:ln>
          <a:effectLst/>
        </p:spPr>
        <p:txBody>
          <a:bodyPr wrap="none" lIns="91435" tIns="45718" rIns="91435" bIns="45718">
            <a:spAutoFit/>
          </a:bodyPr>
          <a:lstStyle/>
          <a:p>
            <a:pPr algn="ctr"/>
            <a:r>
              <a:rPr lang="en-US" sz="1000" b="1" dirty="0" smtClean="0">
                <a:solidFill>
                  <a:schemeClr val="bg1"/>
                </a:solidFill>
                <a:latin typeface="+mj-lt"/>
              </a:rPr>
              <a:t>Staging</a:t>
            </a:r>
            <a:endParaRPr lang="en-US" sz="1000" b="1" dirty="0">
              <a:solidFill>
                <a:schemeClr val="bg1"/>
              </a:solidFill>
              <a:latin typeface="+mj-lt"/>
            </a:endParaRPr>
          </a:p>
          <a:p>
            <a:pPr algn="ctr"/>
            <a:r>
              <a:rPr lang="en-US" sz="1000" b="1" dirty="0">
                <a:solidFill>
                  <a:schemeClr val="bg1"/>
                </a:solidFill>
                <a:latin typeface="+mj-lt"/>
              </a:rPr>
              <a:t>Dataset</a:t>
            </a:r>
          </a:p>
        </p:txBody>
      </p:sp>
      <p:sp>
        <p:nvSpPr>
          <p:cNvPr id="66" name="AutoShape 40"/>
          <p:cNvSpPr>
            <a:spLocks noChangeArrowheads="1"/>
          </p:cNvSpPr>
          <p:nvPr/>
        </p:nvSpPr>
        <p:spPr bwMode="auto">
          <a:xfrm>
            <a:off x="5565305" y="5314099"/>
            <a:ext cx="533399" cy="563173"/>
          </a:xfrm>
          <a:prstGeom prst="roundRect">
            <a:avLst/>
          </a:prstGeom>
          <a:solidFill>
            <a:schemeClr val="accent2"/>
          </a:solidFill>
          <a:ln w="9525">
            <a:solidFill>
              <a:srgbClr val="333399"/>
            </a:solidFill>
            <a:round/>
            <a:headEnd/>
            <a:tailEnd/>
          </a:ln>
          <a:effectLst/>
        </p:spPr>
        <p:txBody>
          <a:bodyPr wrap="none" lIns="64008" tIns="32004" rIns="64008" bIns="32004" anchor="ctr"/>
          <a:lstStyle/>
          <a:p>
            <a:pPr algn="ctr"/>
            <a:r>
              <a:rPr lang="en-US" sz="1000" dirty="0" smtClean="0">
                <a:solidFill>
                  <a:schemeClr val="bg1"/>
                </a:solidFill>
                <a:latin typeface="+mj-lt"/>
              </a:rPr>
              <a:t>Error </a:t>
            </a:r>
          </a:p>
          <a:p>
            <a:pPr algn="ctr"/>
            <a:r>
              <a:rPr lang="en-US" sz="1000" dirty="0" smtClean="0">
                <a:solidFill>
                  <a:schemeClr val="bg1"/>
                </a:solidFill>
                <a:latin typeface="+mj-lt"/>
              </a:rPr>
              <a:t>Dataset</a:t>
            </a:r>
            <a:endParaRPr lang="en-US" sz="1000" dirty="0">
              <a:solidFill>
                <a:schemeClr val="bg1"/>
              </a:solidFill>
              <a:latin typeface="+mj-lt"/>
            </a:endParaRPr>
          </a:p>
        </p:txBody>
      </p:sp>
      <p:sp>
        <p:nvSpPr>
          <p:cNvPr id="67" name="Line 45"/>
          <p:cNvSpPr>
            <a:spLocks noChangeShapeType="1"/>
          </p:cNvSpPr>
          <p:nvPr/>
        </p:nvSpPr>
        <p:spPr bwMode="auto">
          <a:xfrm flipV="1">
            <a:off x="5169107" y="5517232"/>
            <a:ext cx="372066" cy="0"/>
          </a:xfrm>
          <a:prstGeom prst="line">
            <a:avLst/>
          </a:prstGeom>
          <a:noFill/>
          <a:ln w="38100">
            <a:solidFill>
              <a:schemeClr val="accent2"/>
            </a:solidFill>
            <a:round/>
            <a:headEnd/>
            <a:tailEnd type="arrow" w="med" len="med"/>
          </a:ln>
          <a:effectLst/>
        </p:spPr>
        <p:txBody>
          <a:bodyPr lIns="91435" tIns="45718" rIns="91435" bIns="45718" anchor="ctr"/>
          <a:lstStyle/>
          <a:p>
            <a:endParaRPr lang="en-US" sz="1000" dirty="0">
              <a:latin typeface="+mj-lt"/>
            </a:endParaRPr>
          </a:p>
        </p:txBody>
      </p:sp>
    </p:spTree>
    <p:extLst>
      <p:ext uri="{BB962C8B-B14F-4D97-AF65-F5344CB8AC3E}">
        <p14:creationId xmlns:p14="http://schemas.microsoft.com/office/powerpoint/2010/main" val="19369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par>
                                <p:cTn id="32" presetID="1"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0" nodeType="clickEffect">
                                  <p:stCondLst>
                                    <p:cond delay="0"/>
                                  </p:stCondLst>
                                  <p:childTnLst>
                                    <p:animMotion origin="layout" path="M -3.33333E-6 -4.12581E-6 L 0.18334 -4.12581E-6 " pathEditMode="relative" rAng="0" ptsTypes="AA">
                                      <p:cBhvr>
                                        <p:cTn id="53" dur="2000" fill="hold"/>
                                        <p:tgtEl>
                                          <p:spTgt spid="28"/>
                                        </p:tgtEl>
                                        <p:attrNameLst>
                                          <p:attrName>ppt_x</p:attrName>
                                          <p:attrName>ppt_y</p:attrName>
                                        </p:attrNameLst>
                                      </p:cBhvr>
                                      <p:rCtr x="92" y="0"/>
                                    </p:animMotion>
                                  </p:childTnLst>
                                </p:cTn>
                              </p:par>
                              <p:par>
                                <p:cTn id="54" presetID="63" presetClass="path" presetSubtype="0" accel="50000" decel="50000" fill="hold" grpId="0" nodeType="withEffect">
                                  <p:stCondLst>
                                    <p:cond delay="0"/>
                                  </p:stCondLst>
                                  <p:childTnLst>
                                    <p:animMotion origin="layout" path="M -3.33333E-6 2.77521E-8 L 0.18334 2.77521E-8 " pathEditMode="relative" rAng="0" ptsTypes="AA">
                                      <p:cBhvr>
                                        <p:cTn id="55" dur="2000" fill="hold"/>
                                        <p:tgtEl>
                                          <p:spTgt spid="52"/>
                                        </p:tgtEl>
                                        <p:attrNameLst>
                                          <p:attrName>ppt_x</p:attrName>
                                          <p:attrName>ppt_y</p:attrName>
                                        </p:attrNameLst>
                                      </p:cBhvr>
                                      <p:rCtr x="92" y="0"/>
                                    </p:animMotion>
                                  </p:childTnLst>
                                </p:cTn>
                              </p:par>
                              <p:par>
                                <p:cTn id="56" presetID="63" presetClass="path" presetSubtype="0" accel="50000" decel="50000" fill="hold" grpId="0" nodeType="withEffect">
                                  <p:stCondLst>
                                    <p:cond delay="0"/>
                                  </p:stCondLst>
                                  <p:childTnLst>
                                    <p:animMotion origin="layout" path="M -3.33333E-6 2.77521E-8 L 0.18334 2.77521E-8 " pathEditMode="relative" rAng="0" ptsTypes="AA">
                                      <p:cBhvr>
                                        <p:cTn id="57" dur="2000" fill="hold"/>
                                        <p:tgtEl>
                                          <p:spTgt spid="27"/>
                                        </p:tgtEl>
                                        <p:attrNameLst>
                                          <p:attrName>ppt_x</p:attrName>
                                          <p:attrName>ppt_y</p:attrName>
                                        </p:attrNameLst>
                                      </p:cBhvr>
                                      <p:rCtr x="92" y="0"/>
                                    </p:animMotion>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1" nodeType="click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par>
                                <p:cTn id="86" presetID="63" presetClass="path" presetSubtype="0" accel="50000" decel="50000" fill="hold" grpId="0" nodeType="withEffect">
                                  <p:stCondLst>
                                    <p:cond delay="0"/>
                                  </p:stCondLst>
                                  <p:childTnLst>
                                    <p:animMotion origin="layout" path="M -2.77778E-7 2.50694E-6 L 0.19792 -0.15657 " pathEditMode="relative" rAng="0" ptsTypes="AA">
                                      <p:cBhvr>
                                        <p:cTn id="87" dur="2000" fill="hold"/>
                                        <p:tgtEl>
                                          <p:spTgt spid="58"/>
                                        </p:tgtEl>
                                        <p:attrNameLst>
                                          <p:attrName>ppt_x</p:attrName>
                                          <p:attrName>ppt_y</p:attrName>
                                        </p:attrNameLst>
                                      </p:cBhvr>
                                      <p:rCtr x="9896" y="-7840"/>
                                    </p:animMotion>
                                  </p:childTnLst>
                                </p:cTn>
                              </p:par>
                              <p:par>
                                <p:cTn id="88" presetID="1" presetClass="entr" presetSubtype="0" fill="hold" grpId="1" nodeType="withEffect">
                                  <p:stCondLst>
                                    <p:cond delay="0"/>
                                  </p:stCondLst>
                                  <p:childTnLst>
                                    <p:set>
                                      <p:cBhvr>
                                        <p:cTn id="89" dur="1" fill="hold">
                                          <p:stCondLst>
                                            <p:cond delay="0"/>
                                          </p:stCondLst>
                                        </p:cTn>
                                        <p:tgtEl>
                                          <p:spTgt spid="57"/>
                                        </p:tgtEl>
                                        <p:attrNameLst>
                                          <p:attrName>style.visibility</p:attrName>
                                        </p:attrNameLst>
                                      </p:cBhvr>
                                      <p:to>
                                        <p:strVal val="visible"/>
                                      </p:to>
                                    </p:set>
                                  </p:childTnLst>
                                </p:cTn>
                              </p:par>
                              <p:par>
                                <p:cTn id="90" presetID="63" presetClass="path" presetSubtype="0" accel="50000" decel="50000" fill="hold" grpId="0" nodeType="withEffect">
                                  <p:stCondLst>
                                    <p:cond delay="0"/>
                                  </p:stCondLst>
                                  <p:childTnLst>
                                    <p:animMotion origin="layout" path="M -0.01076 -0.16581 L 0.19948 0.01249 " pathEditMode="relative" rAng="0" ptsTypes="AA">
                                      <p:cBhvr>
                                        <p:cTn id="91" dur="2000" fill="hold"/>
                                        <p:tgtEl>
                                          <p:spTgt spid="57"/>
                                        </p:tgtEl>
                                        <p:attrNameLst>
                                          <p:attrName>ppt_x</p:attrName>
                                          <p:attrName>ppt_y</p:attrName>
                                        </p:attrNameLst>
                                      </p:cBhvr>
                                      <p:rCtr x="10503" y="8904"/>
                                    </p:animMotion>
                                  </p:childTnLst>
                                </p:cTn>
                              </p:par>
                              <p:par>
                                <p:cTn id="92" presetID="1" presetClass="entr" presetSubtype="0" fill="hold" grpId="1" nodeType="withEffect">
                                  <p:stCondLst>
                                    <p:cond delay="0"/>
                                  </p:stCondLst>
                                  <p:childTnLst>
                                    <p:set>
                                      <p:cBhvr>
                                        <p:cTn id="93" dur="1" fill="hold">
                                          <p:stCondLst>
                                            <p:cond delay="0"/>
                                          </p:stCondLst>
                                        </p:cTn>
                                        <p:tgtEl>
                                          <p:spTgt spid="56"/>
                                        </p:tgtEl>
                                        <p:attrNameLst>
                                          <p:attrName>style.visibility</p:attrName>
                                        </p:attrNameLst>
                                      </p:cBhvr>
                                      <p:to>
                                        <p:strVal val="visible"/>
                                      </p:to>
                                    </p:set>
                                  </p:childTnLst>
                                </p:cTn>
                              </p:par>
                              <p:par>
                                <p:cTn id="94" presetID="63" presetClass="path" presetSubtype="0" accel="50000" decel="50000" fill="hold" grpId="0" nodeType="withEffect">
                                  <p:stCondLst>
                                    <p:cond delay="0"/>
                                  </p:stCondLst>
                                  <p:childTnLst>
                                    <p:animMotion origin="layout" path="M -0.01076 0.1723 L 0.19237 0.18108 " pathEditMode="relative" rAng="0" ptsTypes="AA">
                                      <p:cBhvr>
                                        <p:cTn id="95" dur="2000" fill="hold"/>
                                        <p:tgtEl>
                                          <p:spTgt spid="56"/>
                                        </p:tgtEl>
                                        <p:attrNameLst>
                                          <p:attrName>ppt_x</p:attrName>
                                          <p:attrName>ppt_y</p:attrName>
                                        </p:attrNameLst>
                                      </p:cBhvr>
                                      <p:rCtr x="10156" y="439"/>
                                    </p:animMotion>
                                  </p:childTnLst>
                                </p:cTn>
                              </p:par>
                              <p:par>
                                <p:cTn id="96" presetID="1" presetClass="entr" presetSubtype="0" fill="hold" nodeType="withEffect">
                                  <p:stCondLst>
                                    <p:cond delay="0"/>
                                  </p:stCondLst>
                                  <p:childTnLst>
                                    <p:set>
                                      <p:cBhvr>
                                        <p:cTn id="97" dur="1" fill="hold">
                                          <p:stCondLst>
                                            <p:cond delay="0"/>
                                          </p:stCondLst>
                                        </p:cTn>
                                        <p:tgtEl>
                                          <p:spTgt spid="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3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36"/>
                                        </p:tgtEl>
                                        <p:attrNameLst>
                                          <p:attrName>style.visibility</p:attrName>
                                        </p:attrNameLst>
                                      </p:cBhvr>
                                      <p:to>
                                        <p:strVal val="visible"/>
                                      </p:to>
                                    </p:set>
                                  </p:childTnLst>
                                </p:cTn>
                              </p:par>
                              <p:par>
                                <p:cTn id="112" presetID="10" presetClass="entr" presetSubtype="0" fill="hold" grpId="0"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1000"/>
                                        <p:tgtEl>
                                          <p:spTgt spid="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1000"/>
                                        <p:tgtEl>
                                          <p:spTgt spid="61"/>
                                        </p:tgtEl>
                                      </p:cBhvr>
                                    </p:animEffect>
                                  </p:childTnLst>
                                </p:cTn>
                              </p:par>
                              <p:par>
                                <p:cTn id="118" presetID="1" presetClass="entr" presetSubtype="0" fill="hold" grpId="0" nodeType="withEffect">
                                  <p:stCondLst>
                                    <p:cond delay="0"/>
                                  </p:stCondLst>
                                  <p:childTnLst>
                                    <p:set>
                                      <p:cBhvr>
                                        <p:cTn id="119" dur="1" fill="hold">
                                          <p:stCondLst>
                                            <p:cond delay="0"/>
                                          </p:stCondLst>
                                        </p:cTn>
                                        <p:tgtEl>
                                          <p:spTgt spid="63"/>
                                        </p:tgtEl>
                                        <p:attrNameLst>
                                          <p:attrName>style.visibility</p:attrName>
                                        </p:attrNameLst>
                                      </p:cBhvr>
                                      <p:to>
                                        <p:strVal val="visible"/>
                                      </p:to>
                                    </p:set>
                                  </p:childTnLst>
                                </p:cTn>
                              </p:par>
                              <p:par>
                                <p:cTn id="120" presetID="10" presetClass="entr" presetSubtype="0" fill="hold" grpId="0" nodeType="with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fade">
                                      <p:cBhvr>
                                        <p:cTn id="122" dur="1000"/>
                                        <p:tgtEl>
                                          <p:spTgt spid="64"/>
                                        </p:tgtEl>
                                      </p:cBhvr>
                                    </p:animEffect>
                                  </p:childTnLst>
                                </p:cTn>
                              </p:par>
                              <p:par>
                                <p:cTn id="123" presetID="1" presetClass="entr" presetSubtype="0"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animBg="1"/>
      <p:bldP spid="15" grpId="0"/>
      <p:bldP spid="16" grpId="0" animBg="1"/>
      <p:bldP spid="17" grpId="0"/>
      <p:bldP spid="18" grpId="0" animBg="1"/>
      <p:bldP spid="19" grpId="0" animBg="1"/>
      <p:bldP spid="23" grpId="0" animBg="1"/>
      <p:bldP spid="24" grpId="0" animBg="1"/>
      <p:bldP spid="25" grpId="0" animBg="1"/>
      <p:bldP spid="26" grpId="0" animBg="1"/>
      <p:bldP spid="27" grpId="0" animBg="1"/>
      <p:bldP spid="27" grpId="1" animBg="1"/>
      <p:bldP spid="28" grpId="0" animBg="1"/>
      <p:bldP spid="29" grpId="0" animBg="1"/>
      <p:bldP spid="30" grpId="0"/>
      <p:bldP spid="36" grpId="0"/>
      <p:bldP spid="46" grpId="0" animBg="1"/>
      <p:bldP spid="47" grpId="0"/>
      <p:bldP spid="48" grpId="0" animBg="1"/>
      <p:bldP spid="49" grpId="0" animBg="1"/>
      <p:bldP spid="50" grpId="0" animBg="1"/>
      <p:bldP spid="51" grpId="0" animBg="1"/>
      <p:bldP spid="52" grpId="0" animBg="1"/>
      <p:bldP spid="52" grpId="1" animBg="1"/>
      <p:bldP spid="53" grpId="0" animBg="1"/>
      <p:bldP spid="54" grpId="0" animBg="1"/>
      <p:bldP spid="55" grpId="0" animBg="1"/>
      <p:bldP spid="56" grpId="0" animBg="1"/>
      <p:bldP spid="56" grpId="1" animBg="1"/>
      <p:bldP spid="57" grpId="0" animBg="1"/>
      <p:bldP spid="57" grpId="1" animBg="1"/>
      <p:bldP spid="58" grpId="0" animBg="1"/>
      <p:bldP spid="58" grpId="1" animBg="1"/>
      <p:bldP spid="60" grpId="0" animBg="1"/>
      <p:bldP spid="61" grpId="0" animBg="1"/>
      <p:bldP spid="63" grpId="0" animBg="1"/>
      <p:bldP spid="64" grpId="0" animBg="1"/>
      <p:bldP spid="65" grpId="0"/>
      <p:bldP spid="66" grpId="0" animBg="1"/>
      <p:bldP spid="6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0.xml><?xml version="1.0" encoding="utf-8"?>
<a:theme xmlns:a="http://schemas.openxmlformats.org/drawingml/2006/main" name="1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11.xml><?xml version="1.0" encoding="utf-8"?>
<a:theme xmlns:a="http://schemas.openxmlformats.org/drawingml/2006/main" name="5_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3.xml><?xml version="1.0" encoding="utf-8"?>
<a:theme xmlns:a="http://schemas.openxmlformats.org/drawingml/2006/main" name="6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4.xml><?xml version="1.0" encoding="utf-8"?>
<a:theme xmlns:a="http://schemas.openxmlformats.org/drawingml/2006/main" name="7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5.xml><?xml version="1.0" encoding="utf-8"?>
<a:theme xmlns:a="http://schemas.openxmlformats.org/drawingml/2006/main" name="8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6.xml><?xml version="1.0" encoding="utf-8"?>
<a:theme xmlns:a="http://schemas.openxmlformats.org/drawingml/2006/main" name="9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4"/>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7.xml><?xml version="1.0" encoding="utf-8"?>
<a:theme xmlns:a="http://schemas.openxmlformats.org/drawingml/2006/main" name="17_Nord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8.xml><?xml version="1.0" encoding="utf-8"?>
<a:theme xmlns:a="http://schemas.openxmlformats.org/drawingml/2006/main" name="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a-DK"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a-DK" sz="20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0.xml><?xml version="1.0" encoding="utf-8"?>
<a:theme xmlns:a="http://schemas.openxmlformats.org/drawingml/2006/main" name="10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1.xml><?xml version="1.0" encoding="utf-8"?>
<a:theme xmlns:a="http://schemas.openxmlformats.org/drawingml/2006/main" name="11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2.xml><?xml version="1.0" encoding="utf-8"?>
<a:theme xmlns:a="http://schemas.openxmlformats.org/drawingml/2006/main" name="12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3.xml><?xml version="1.0" encoding="utf-8"?>
<a:theme xmlns:a="http://schemas.openxmlformats.org/drawingml/2006/main" name="5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24.xml><?xml version="1.0" encoding="utf-8"?>
<a:theme xmlns:a="http://schemas.openxmlformats.org/drawingml/2006/main" name="6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25.xml><?xml version="1.0" encoding="utf-8"?>
<a:theme xmlns:a="http://schemas.openxmlformats.org/drawingml/2006/main" name="7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26.xml><?xml version="1.0" encoding="utf-8"?>
<a:theme xmlns:a="http://schemas.openxmlformats.org/drawingml/2006/main" name="13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7.xml><?xml version="1.0" encoding="utf-8"?>
<a:theme xmlns:a="http://schemas.openxmlformats.org/drawingml/2006/main" name="14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8.xml><?xml version="1.0" encoding="utf-8"?>
<a:theme xmlns:a="http://schemas.openxmlformats.org/drawingml/2006/main" name="4_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12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5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r" eaLnBrk="1" hangingPunct="1">
          <a:defRPr sz="1000" dirty="0"/>
        </a:defPPr>
      </a:lstStyle>
    </a:txDef>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xml><?xml version="1.0" encoding="utf-8"?>
<a:theme xmlns:a="http://schemas.openxmlformats.org/drawingml/2006/main" name="2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0.xml><?xml version="1.0" encoding="utf-8"?>
<a:theme xmlns:a="http://schemas.openxmlformats.org/drawingml/2006/main" name="16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1.xml><?xml version="1.0" encoding="utf-8"?>
<a:theme xmlns:a="http://schemas.openxmlformats.org/drawingml/2006/main" name="18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33"/>
        </a:solidFill>
        <a:ln>
          <a:noFill/>
        </a:ln>
      </a:spPr>
      <a:bodyPr rtlCol="0" anchor="t"/>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2.xml><?xml version="1.0" encoding="utf-8"?>
<a:theme xmlns:a="http://schemas.openxmlformats.org/drawingml/2006/main" name="19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3.xml><?xml version="1.0" encoding="utf-8"?>
<a:theme xmlns:a="http://schemas.openxmlformats.org/drawingml/2006/main" name="Erika's Nordea">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C4BD97"/>
      </a:accent5>
      <a:accent6>
        <a:srgbClr val="F79646"/>
      </a:accent6>
      <a:hlink>
        <a:srgbClr val="0000FF"/>
      </a:hlink>
      <a:folHlink>
        <a:srgbClr val="6565FF"/>
      </a:folHlink>
    </a:clrScheme>
    <a:fontScheme name="Nordea">
      <a:majorFont>
        <a:latin typeface="Calibri"/>
        <a:ea typeface="Cambria Math"/>
        <a:cs typeface="Arial"/>
      </a:majorFont>
      <a:minorFont>
        <a:latin typeface="Calibri"/>
        <a:ea typeface="Cambria Math"/>
        <a:cs typeface="Arial"/>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4.xml><?xml version="1.0" encoding="utf-8"?>
<a:theme xmlns:a="http://schemas.openxmlformats.org/drawingml/2006/main" name="1_Erika's Nordea">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C4BD97"/>
      </a:accent5>
      <a:accent6>
        <a:srgbClr val="F79646"/>
      </a:accent6>
      <a:hlink>
        <a:srgbClr val="0000FF"/>
      </a:hlink>
      <a:folHlink>
        <a:srgbClr val="6565FF"/>
      </a:folHlink>
    </a:clrScheme>
    <a:fontScheme name="Nordea">
      <a:majorFont>
        <a:latin typeface="Calibri"/>
        <a:ea typeface="Cambria Math"/>
        <a:cs typeface="Arial"/>
      </a:majorFont>
      <a:minorFont>
        <a:latin typeface="Calibri"/>
        <a:ea typeface="Cambria Math"/>
        <a:cs typeface="Arial"/>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5.xml><?xml version="1.0" encoding="utf-8"?>
<a:theme xmlns:a="http://schemas.openxmlformats.org/drawingml/2006/main" name="20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6.xml><?xml version="1.0" encoding="utf-8"?>
<a:theme xmlns:a="http://schemas.openxmlformats.org/drawingml/2006/main" name="21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7.xml><?xml version="1.0" encoding="utf-8"?>
<a:theme xmlns:a="http://schemas.openxmlformats.org/drawingml/2006/main" name="22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8.xml><?xml version="1.0" encoding="utf-8"?>
<a:theme xmlns:a="http://schemas.openxmlformats.org/drawingml/2006/main" name="23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9.xml><?xml version="1.0" encoding="utf-8"?>
<a:theme xmlns:a="http://schemas.openxmlformats.org/drawingml/2006/main" name="2_Erika's Nordea">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C4BD97"/>
      </a:accent5>
      <a:accent6>
        <a:srgbClr val="F79646"/>
      </a:accent6>
      <a:hlink>
        <a:srgbClr val="0000FF"/>
      </a:hlink>
      <a:folHlink>
        <a:srgbClr val="6565FF"/>
      </a:folHlink>
    </a:clrScheme>
    <a:fontScheme name="Nordea">
      <a:majorFont>
        <a:latin typeface="Calibri"/>
        <a:ea typeface="Cambria Math"/>
        <a:cs typeface="Arial"/>
      </a:majorFont>
      <a:minorFont>
        <a:latin typeface="Calibri"/>
        <a:ea typeface="Cambria Math"/>
        <a:cs typeface="Arial"/>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xml><?xml version="1.0" encoding="utf-8"?>
<a:theme xmlns:a="http://schemas.openxmlformats.org/drawingml/2006/main" name="3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0.xml><?xml version="1.0" encoding="utf-8"?>
<a:theme xmlns:a="http://schemas.openxmlformats.org/drawingml/2006/main" name="24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1.xml><?xml version="1.0" encoding="utf-8"?>
<a:theme xmlns:a="http://schemas.openxmlformats.org/drawingml/2006/main" name="25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2.xml><?xml version="1.0" encoding="utf-8"?>
<a:theme xmlns:a="http://schemas.openxmlformats.org/drawingml/2006/main" name="26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3.xml><?xml version="1.0" encoding="utf-8"?>
<a:theme xmlns:a="http://schemas.openxmlformats.org/drawingml/2006/main" name="49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4.xml><?xml version="1.0" encoding="utf-8"?>
<a:theme xmlns:a="http://schemas.openxmlformats.org/drawingml/2006/main" name="27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5.xml><?xml version="1.0" encoding="utf-8"?>
<a:theme xmlns:a="http://schemas.openxmlformats.org/drawingml/2006/main" name="38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6.xml><?xml version="1.0" encoding="utf-8"?>
<a:theme xmlns:a="http://schemas.openxmlformats.org/drawingml/2006/main" name="11_Erikas Nord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7.xml><?xml version="1.0" encoding="utf-8"?>
<a:theme xmlns:a="http://schemas.openxmlformats.org/drawingml/2006/main" name="28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8.xml><?xml version="1.0" encoding="utf-8"?>
<a:theme xmlns:a="http://schemas.openxmlformats.org/drawingml/2006/main" name="30_Nord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9.xml><?xml version="1.0" encoding="utf-8"?>
<a:theme xmlns:a="http://schemas.openxmlformats.org/drawingml/2006/main" name="33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5.xml><?xml version="1.0" encoding="utf-8"?>
<a:theme xmlns:a="http://schemas.openxmlformats.org/drawingml/2006/main" name="4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50.xml><?xml version="1.0" encoding="utf-8"?>
<a:theme xmlns:a="http://schemas.openxmlformats.org/drawingml/2006/main" name="67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5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7.xml><?xml version="1.0" encoding="utf-8"?>
<a:theme xmlns:a="http://schemas.openxmlformats.org/drawingml/2006/main" name="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8.xml><?xml version="1.0" encoding="utf-8"?>
<a:theme xmlns:a="http://schemas.openxmlformats.org/drawingml/2006/main" name="2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9.xml><?xml version="1.0" encoding="utf-8"?>
<a:theme xmlns:a="http://schemas.openxmlformats.org/drawingml/2006/main" name="3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F6988441B4BB48A25BD6D5984DFF84" ma:contentTypeVersion="0" ma:contentTypeDescription="Create a new document." ma:contentTypeScope="" ma:versionID="2ec63e8e2f59a4eae7ccb653b68115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DA464E-324A-4A49-BA4C-1472C2C2DE8E}">
  <ds:schemaRefs>
    <ds:schemaRef ds:uri="http://schemas.microsoft.com/sharepoint/v3/contenttype/forms"/>
  </ds:schemaRefs>
</ds:datastoreItem>
</file>

<file path=customXml/itemProps2.xml><?xml version="1.0" encoding="utf-8"?>
<ds:datastoreItem xmlns:ds="http://schemas.openxmlformats.org/officeDocument/2006/customXml" ds:itemID="{7CBB2212-FDEC-4AF2-ABB4-1F82868CA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5306F5C-CAFA-4D26-80EF-415EA3BFBA9F}">
  <ds:schemaRef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Nordea</Template>
  <TotalTime>66839</TotalTime>
  <Words>300</Words>
  <Application>Microsoft Office PowerPoint</Application>
  <PresentationFormat>On-screen Show (4:3)</PresentationFormat>
  <Paragraphs>147</Paragraphs>
  <Slides>7</Slides>
  <Notes>7</Notes>
  <HiddenSlides>0</HiddenSlides>
  <MMClips>0</MMClips>
  <ScaleCrop>false</ScaleCrop>
  <HeadingPairs>
    <vt:vector size="6" baseType="variant">
      <vt:variant>
        <vt:lpstr>Theme</vt:lpstr>
      </vt:variant>
      <vt:variant>
        <vt:i4>50</vt:i4>
      </vt:variant>
      <vt:variant>
        <vt:lpstr>Embedded OLE Servers</vt:lpstr>
      </vt:variant>
      <vt:variant>
        <vt:i4>1</vt:i4>
      </vt:variant>
      <vt:variant>
        <vt:lpstr>Slide Titles</vt:lpstr>
      </vt:variant>
      <vt:variant>
        <vt:i4>7</vt:i4>
      </vt:variant>
    </vt:vector>
  </HeadingPairs>
  <TitlesOfParts>
    <vt:vector size="58" baseType="lpstr">
      <vt:lpstr>Nordea</vt:lpstr>
      <vt:lpstr>1_Nordea</vt:lpstr>
      <vt:lpstr>2_Nordea</vt:lpstr>
      <vt:lpstr>3_Nordea</vt:lpstr>
      <vt:lpstr>4_Nordea</vt:lpstr>
      <vt:lpstr>4_2013_blank_new</vt:lpstr>
      <vt:lpstr>2013_blank_new</vt:lpstr>
      <vt:lpstr>2_2013_blank_new</vt:lpstr>
      <vt:lpstr>3_2013_blank_new</vt:lpstr>
      <vt:lpstr>1_2013_blank_new</vt:lpstr>
      <vt:lpstr>5_Front page</vt:lpstr>
      <vt:lpstr>5_Nordea</vt:lpstr>
      <vt:lpstr>6_Nordea</vt:lpstr>
      <vt:lpstr>7_Nordea</vt:lpstr>
      <vt:lpstr>8_Nordea</vt:lpstr>
      <vt:lpstr>9_Nordea</vt:lpstr>
      <vt:lpstr>17_Nordea</vt:lpstr>
      <vt:lpstr>Front page</vt:lpstr>
      <vt:lpstr>1_Front page</vt:lpstr>
      <vt:lpstr>10_Nordea</vt:lpstr>
      <vt:lpstr>11_Nordea</vt:lpstr>
      <vt:lpstr>12_Nordea</vt:lpstr>
      <vt:lpstr>5_2013_blank_new</vt:lpstr>
      <vt:lpstr>6_2013_blank_new</vt:lpstr>
      <vt:lpstr>7_2013_blank_new</vt:lpstr>
      <vt:lpstr>13_Nordea</vt:lpstr>
      <vt:lpstr>14_Nordea</vt:lpstr>
      <vt:lpstr>4_Front page</vt:lpstr>
      <vt:lpstr>15_Nordea</vt:lpstr>
      <vt:lpstr>16_Nordea</vt:lpstr>
      <vt:lpstr>18_Nordea</vt:lpstr>
      <vt:lpstr>19_Nordea</vt:lpstr>
      <vt:lpstr>Erika's Nordea</vt:lpstr>
      <vt:lpstr>1_Erika's Nordea</vt:lpstr>
      <vt:lpstr>20_Nordea</vt:lpstr>
      <vt:lpstr>21_Nordea</vt:lpstr>
      <vt:lpstr>22_Nordea</vt:lpstr>
      <vt:lpstr>23_Nordea</vt:lpstr>
      <vt:lpstr>2_Erika's Nordea</vt:lpstr>
      <vt:lpstr>24_Nordea</vt:lpstr>
      <vt:lpstr>25_Nordea</vt:lpstr>
      <vt:lpstr>26_Nordea</vt:lpstr>
      <vt:lpstr>49_Nordea</vt:lpstr>
      <vt:lpstr>27_Nordea</vt:lpstr>
      <vt:lpstr>38_Nordea</vt:lpstr>
      <vt:lpstr>11_Erikas Nordea</vt:lpstr>
      <vt:lpstr>28_Nordea</vt:lpstr>
      <vt:lpstr>30_Nordea</vt:lpstr>
      <vt:lpstr>33_Nordea</vt:lpstr>
      <vt:lpstr>67_Nordea</vt:lpstr>
      <vt:lpstr>think-cell Slide</vt:lpstr>
      <vt:lpstr>Nordea CMDB </vt:lpstr>
      <vt:lpstr> </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morten.olsen@nordea.com</dc:creator>
  <cp:lastModifiedBy>Popp-Madsen, René Jean</cp:lastModifiedBy>
  <cp:revision>1067</cp:revision>
  <cp:lastPrinted>2014-05-19T10:37:24Z</cp:lastPrinted>
  <dcterms:created xsi:type="dcterms:W3CDTF">2011-02-16T14:31:37Z</dcterms:created>
  <dcterms:modified xsi:type="dcterms:W3CDTF">2016-04-29T06:37:04Z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0x01010054F6988441B4BB48A25BD6D5984DFF84</vt:lpwstr>
  </property>
</Properties>
</file>