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7"/>
  </p:notesMasterIdLst>
  <p:handoutMasterIdLst>
    <p:handoutMasterId r:id="rId8"/>
  </p:handoutMasterIdLst>
  <p:sldIdLst>
    <p:sldId id="301" r:id="rId2"/>
    <p:sldId id="306" r:id="rId3"/>
    <p:sldId id="302" r:id="rId4"/>
    <p:sldId id="303" r:id="rId5"/>
    <p:sldId id="304" r:id="rId6"/>
  </p:sldIdLst>
  <p:sldSz cx="9144000" cy="6858000" type="screen4x3"/>
  <p:notesSz cx="68199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12369" autoAdjust="0"/>
    <p:restoredTop sz="94964" autoAdjust="0"/>
  </p:normalViewPr>
  <p:slideViewPr>
    <p:cSldViewPr showGuides="1">
      <p:cViewPr>
        <p:scale>
          <a:sx n="90" d="100"/>
          <a:sy n="90" d="100"/>
        </p:scale>
        <p:origin x="-2016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726" y="-86"/>
      </p:cViewPr>
      <p:guideLst>
        <p:guide orient="horz" pos="3128"/>
        <p:guide pos="214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623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3D6B52-1915-457E-ACF5-CD93826E544E}" type="datetimeFigureOut">
              <a:rPr lang="en-GB" smtClean="0"/>
              <a:t>13/05/2016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62388" y="9432925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0AD72-A193-41BB-BF07-18CFFF1E8C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92236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CB269-B88D-4B78-9109-C5DFA28A4A47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990" y="4717415"/>
            <a:ext cx="545592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63032" y="9433106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E84258-9897-41F5-9476-FA60DE97D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9232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84258-9897-41F5-9476-FA60DE97DF9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8531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84258-9897-41F5-9476-FA60DE97DF9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9819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84258-9897-41F5-9476-FA60DE97DF9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641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84258-9897-41F5-9476-FA60DE97DF9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7365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84258-9897-41F5-9476-FA60DE97DF9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876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Fro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00" y="2663915"/>
            <a:ext cx="7663018" cy="1243068"/>
          </a:xfrm>
        </p:spPr>
        <p:txBody>
          <a:bodyPr wrap="square" lIns="0" tIns="0" rIns="0" bIns="0" anchor="b" anchorCtr="0">
            <a:noAutofit/>
          </a:bodyPr>
          <a:lstStyle>
            <a:lvl1pPr algn="l">
              <a:defRPr sz="4200" b="0">
                <a:solidFill>
                  <a:srgbClr val="005284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000" y="4426260"/>
            <a:ext cx="7660940" cy="307885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>
                <a:solidFill>
                  <a:srgbClr val="191919"/>
                </a:solidFill>
                <a:latin typeface="+mj-lt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540000" y="756000"/>
            <a:ext cx="333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upp 8"/>
          <p:cNvGrpSpPr/>
          <p:nvPr/>
        </p:nvGrpSpPr>
        <p:grpSpPr>
          <a:xfrm>
            <a:off x="0" y="6382190"/>
            <a:ext cx="6799263" cy="482600"/>
            <a:chOff x="-8963" y="6382190"/>
            <a:chExt cx="6799263" cy="482600"/>
          </a:xfrm>
        </p:grpSpPr>
        <p:sp>
          <p:nvSpPr>
            <p:cNvPr id="12" name="Ellips 8"/>
            <p:cNvSpPr/>
            <p:nvPr/>
          </p:nvSpPr>
          <p:spPr bwMode="ltGray">
            <a:xfrm>
              <a:off x="-8963" y="6382190"/>
              <a:ext cx="6799263" cy="482600"/>
            </a:xfrm>
            <a:custGeom>
              <a:avLst/>
              <a:gdLst/>
              <a:ahLst/>
              <a:cxnLst/>
              <a:rect l="l" t="t" r="r" b="b"/>
              <a:pathLst>
                <a:path w="6799700" h="483713">
                  <a:moveTo>
                    <a:pt x="1466919" y="0"/>
                  </a:moveTo>
                  <a:cubicBezTo>
                    <a:pt x="3567811" y="0"/>
                    <a:pt x="5462438" y="185634"/>
                    <a:pt x="6799700" y="483713"/>
                  </a:cubicBezTo>
                  <a:lnTo>
                    <a:pt x="6354407" y="483713"/>
                  </a:lnTo>
                  <a:cubicBezTo>
                    <a:pt x="5039276" y="220593"/>
                    <a:pt x="3261587" y="59584"/>
                    <a:pt x="1304994" y="59584"/>
                  </a:cubicBezTo>
                  <a:cubicBezTo>
                    <a:pt x="859592" y="59584"/>
                    <a:pt x="423461" y="67928"/>
                    <a:pt x="0" y="85366"/>
                  </a:cubicBezTo>
                  <a:lnTo>
                    <a:pt x="0" y="30959"/>
                  </a:lnTo>
                  <a:cubicBezTo>
                    <a:pt x="473977" y="10615"/>
                    <a:pt x="964551" y="0"/>
                    <a:pt x="1466919" y="0"/>
                  </a:cubicBezTo>
                  <a:close/>
                </a:path>
              </a:pathLst>
            </a:custGeom>
            <a:gradFill>
              <a:gsLst>
                <a:gs pos="30000">
                  <a:srgbClr val="005284">
                    <a:alpha val="68235"/>
                  </a:srgbClr>
                </a:gs>
                <a:gs pos="100000">
                  <a:srgbClr val="0060A1">
                    <a:tint val="23500"/>
                    <a:satMod val="160000"/>
                    <a:alpha val="0"/>
                  </a:srgbClr>
                </a:gs>
              </a:gsLst>
              <a:lin ang="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kern="0">
                <a:solidFill>
                  <a:srgbClr val="FFFFFF"/>
                </a:solidFill>
                <a:latin typeface="Arial"/>
                <a:cs typeface="+mn-cs"/>
              </a:endParaRPr>
            </a:p>
          </p:txBody>
        </p:sp>
        <p:sp>
          <p:nvSpPr>
            <p:cNvPr id="13" name="Ellips 8"/>
            <p:cNvSpPr/>
            <p:nvPr/>
          </p:nvSpPr>
          <p:spPr bwMode="ltGray">
            <a:xfrm>
              <a:off x="-8963" y="6436666"/>
              <a:ext cx="6353999" cy="423153"/>
            </a:xfrm>
            <a:custGeom>
              <a:avLst/>
              <a:gdLst/>
              <a:ahLst/>
              <a:cxnLst/>
              <a:rect l="l" t="t" r="r" b="b"/>
              <a:pathLst>
                <a:path w="6354407" h="424129">
                  <a:moveTo>
                    <a:pt x="1304994" y="0"/>
                  </a:moveTo>
                  <a:cubicBezTo>
                    <a:pt x="3261587" y="0"/>
                    <a:pt x="5039276" y="161009"/>
                    <a:pt x="6354407" y="424129"/>
                  </a:cubicBezTo>
                  <a:lnTo>
                    <a:pt x="0" y="424129"/>
                  </a:lnTo>
                  <a:lnTo>
                    <a:pt x="0" y="25782"/>
                  </a:lnTo>
                  <a:cubicBezTo>
                    <a:pt x="423461" y="8344"/>
                    <a:pt x="859592" y="0"/>
                    <a:pt x="1304994" y="0"/>
                  </a:cubicBezTo>
                  <a:close/>
                </a:path>
              </a:pathLst>
            </a:custGeom>
            <a:gradFill flip="none" rotWithShape="1">
              <a:gsLst>
                <a:gs pos="47000">
                  <a:srgbClr val="005284"/>
                </a:gs>
                <a:gs pos="100000">
                  <a:schemeClr val="bg1"/>
                </a:gs>
              </a:gsLst>
              <a:lin ang="0" scaled="0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kern="0">
                <a:solidFill>
                  <a:srgbClr val="FFFFFF"/>
                </a:solidFill>
                <a:latin typeface="Arial"/>
                <a:cs typeface="+mn-cs"/>
              </a:endParaRPr>
            </a:p>
          </p:txBody>
        </p:sp>
      </p:grpSp>
      <p:pic>
        <p:nvPicPr>
          <p:cNvPr id="5" name="NORDEALOGO" descr="LOGO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6965345" y="6318250"/>
            <a:ext cx="1746855" cy="325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468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60000" y="1044000"/>
            <a:ext cx="4039200" cy="4590000"/>
          </a:xfrm>
        </p:spPr>
        <p:txBody>
          <a:bodyPr>
            <a:noAutofit/>
          </a:bodyPr>
          <a:lstStyle>
            <a:lvl1pPr>
              <a:spcBef>
                <a:spcPts val="800"/>
              </a:spcBef>
              <a:defRPr sz="1400">
                <a:latin typeface="+mn-lt"/>
              </a:defRPr>
            </a:lvl1pPr>
            <a:lvl2pPr marL="644400">
              <a:defRPr sz="1400">
                <a:latin typeface="+mn-lt"/>
              </a:defRPr>
            </a:lvl2pPr>
            <a:lvl3pPr marL="1004400">
              <a:defRPr sz="1400">
                <a:latin typeface="+mn-lt"/>
              </a:defRPr>
            </a:lvl3pPr>
            <a:lvl4pPr marL="1364400">
              <a:defRPr sz="1400">
                <a:latin typeface="+mn-lt"/>
              </a:defRPr>
            </a:lvl4pPr>
            <a:lvl5pPr marL="1724400">
              <a:defRPr sz="1400">
                <a:latin typeface="+mn-lt"/>
              </a:defRPr>
            </a:lvl5pPr>
            <a:lvl6pPr marL="2085750" indent="-285750">
              <a:buFont typeface="Arial" pitchFamily="34" charset="0"/>
              <a:buChar char="•"/>
              <a:defRPr sz="1400"/>
            </a:lvl6pPr>
            <a:lvl7pPr marL="2444400">
              <a:defRPr sz="1400"/>
            </a:lvl7pPr>
            <a:lvl8pPr marL="2804400">
              <a:defRPr sz="1400"/>
            </a:lvl8pPr>
            <a:lvl9pPr marL="3164400"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98000" y="1044000"/>
            <a:ext cx="4104000" cy="2160000"/>
          </a:xfrm>
        </p:spPr>
        <p:txBody>
          <a:bodyPr>
            <a:noAutofit/>
          </a:bodyPr>
          <a:lstStyle>
            <a:lvl1pPr marL="284400" indent="-285750">
              <a:spcBef>
                <a:spcPts val="800"/>
              </a:spcBef>
              <a:buFont typeface="Arial" pitchFamily="34" charset="0"/>
              <a:buChar char="•"/>
              <a:defRPr sz="1400">
                <a:latin typeface="+mn-lt"/>
              </a:defRPr>
            </a:lvl1pPr>
            <a:lvl2pPr marL="645750" indent="-285750">
              <a:buFont typeface="Arial" pitchFamily="34" charset="0"/>
              <a:buChar char="•"/>
              <a:defRPr sz="1400">
                <a:latin typeface="+mn-lt"/>
              </a:defRPr>
            </a:lvl2pPr>
            <a:lvl3pPr marL="1005750" indent="-285750">
              <a:buFont typeface="Arial" pitchFamily="34" charset="0"/>
              <a:buChar char="•"/>
              <a:defRPr sz="1400">
                <a:latin typeface="+mn-lt"/>
              </a:defRPr>
            </a:lvl3pPr>
            <a:lvl4pPr marL="1365750" indent="-285750">
              <a:buFont typeface="Arial" pitchFamily="34" charset="0"/>
              <a:buChar char="•"/>
              <a:defRPr sz="1400">
                <a:latin typeface="+mn-lt"/>
              </a:defRPr>
            </a:lvl4pPr>
            <a:lvl5pPr marL="1725750" indent="-285750">
              <a:buFont typeface="Arial" pitchFamily="34" charset="0"/>
              <a:buChar char="•"/>
              <a:defRPr sz="1400">
                <a:latin typeface="+mn-lt"/>
              </a:defRPr>
            </a:lvl5pPr>
            <a:lvl6pPr marL="2085750" indent="-285750">
              <a:buFont typeface="Arial" pitchFamily="34" charset="0"/>
              <a:buChar char="•"/>
              <a:defRPr sz="1200"/>
            </a:lvl6pPr>
            <a:lvl7pPr marL="2445750" indent="-285750">
              <a:buFont typeface="Arial" pitchFamily="34" charset="0"/>
              <a:buChar char="•"/>
              <a:defRPr sz="1600"/>
            </a:lvl7pPr>
            <a:lvl8pPr marL="2804400">
              <a:defRPr sz="160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sz="140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97999" y="3474000"/>
            <a:ext cx="4104000" cy="2160000"/>
          </a:xfrm>
        </p:spPr>
        <p:txBody>
          <a:bodyPr>
            <a:noAutofit/>
          </a:bodyPr>
          <a:lstStyle>
            <a:lvl1pPr>
              <a:spcBef>
                <a:spcPts val="800"/>
              </a:spcBef>
              <a:defRPr sz="1400">
                <a:latin typeface="+mn-lt"/>
              </a:defRPr>
            </a:lvl1pPr>
            <a:lvl2pPr marL="644400">
              <a:defRPr sz="1400">
                <a:latin typeface="+mn-lt"/>
              </a:defRPr>
            </a:lvl2pPr>
            <a:lvl3pPr marL="1004400">
              <a:defRPr sz="1400">
                <a:latin typeface="+mn-lt"/>
              </a:defRPr>
            </a:lvl3pPr>
            <a:lvl4pPr marL="1364400">
              <a:defRPr sz="1400">
                <a:latin typeface="+mn-lt"/>
              </a:defRPr>
            </a:lvl4pPr>
            <a:lvl5pPr marL="1724400">
              <a:defRPr sz="1400">
                <a:latin typeface="+mn-lt"/>
              </a:defRPr>
            </a:lvl5pPr>
            <a:lvl6pPr marL="2084400">
              <a:defRPr/>
            </a:lvl6pPr>
            <a:lvl7pPr marL="2444400">
              <a:defRPr sz="1400"/>
            </a:lvl7pPr>
            <a:lvl8pPr>
              <a:defRPr sz="1400"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sz="140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6642100" y="6604000"/>
            <a:ext cx="2159000" cy="121920"/>
          </a:xfrm>
        </p:spPr>
        <p:txBody>
          <a:bodyPr/>
          <a:lstStyle/>
          <a:p>
            <a:fld id="{0AF1E7D1-B5B9-49C1-8E41-CBFAE946F3F4}" type="datetime3">
              <a:rPr lang="en-US" smtClean="0"/>
              <a:t>13 May 2016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Caroline Henning Configuration Manager C11MM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8547735" y="6451600"/>
            <a:ext cx="198120" cy="121920"/>
          </a:xfrm>
        </p:spPr>
        <p:txBody>
          <a:bodyPr/>
          <a:lstStyle/>
          <a:p>
            <a:fld id="{1A0F6E39-F54C-455E-B90D-914760CD742F}" type="slidenum">
              <a:rPr lang="en-US" smtClean="0"/>
              <a:t>‹#›</a:t>
            </a:fld>
            <a:r>
              <a:rPr lang="en-US" smtClean="0"/>
              <a:t> •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160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60000" y="1044000"/>
            <a:ext cx="4038600" cy="2160000"/>
          </a:xfrm>
        </p:spPr>
        <p:txBody>
          <a:bodyPr>
            <a:noAutofit/>
          </a:bodyPr>
          <a:lstStyle>
            <a:lvl1pPr>
              <a:spcBef>
                <a:spcPts val="800"/>
              </a:spcBef>
              <a:defRPr sz="1400">
                <a:latin typeface="+mn-lt"/>
              </a:defRPr>
            </a:lvl1pPr>
            <a:lvl2pPr marL="644400">
              <a:defRPr sz="1400">
                <a:latin typeface="+mn-lt"/>
              </a:defRPr>
            </a:lvl2pPr>
            <a:lvl3pPr marL="1004400">
              <a:defRPr sz="1400">
                <a:latin typeface="+mn-lt"/>
              </a:defRPr>
            </a:lvl3pPr>
            <a:lvl4pPr marL="1364400">
              <a:defRPr sz="1400">
                <a:latin typeface="+mn-lt"/>
              </a:defRPr>
            </a:lvl4pPr>
            <a:lvl5pPr marL="1724400">
              <a:defRPr sz="1400">
                <a:latin typeface="+mn-lt"/>
              </a:defRPr>
            </a:lvl5pPr>
            <a:lvl6pPr marL="2084400">
              <a:defRPr/>
            </a:lvl6pPr>
            <a:lvl7pPr marL="2444400">
              <a:defRPr sz="1400"/>
            </a:lvl7pPr>
            <a:lvl8pPr>
              <a:defRPr sz="140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sz="140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60000" y="3474000"/>
            <a:ext cx="4038600" cy="2160000"/>
          </a:xfrm>
        </p:spPr>
        <p:txBody>
          <a:bodyPr>
            <a:noAutofit/>
          </a:bodyPr>
          <a:lstStyle>
            <a:lvl1pPr>
              <a:spcBef>
                <a:spcPts val="800"/>
              </a:spcBef>
              <a:defRPr sz="1400">
                <a:latin typeface="+mn-lt"/>
              </a:defRPr>
            </a:lvl1pPr>
            <a:lvl2pPr marL="644400">
              <a:defRPr sz="1400">
                <a:latin typeface="+mn-lt"/>
              </a:defRPr>
            </a:lvl2pPr>
            <a:lvl3pPr marL="1004400">
              <a:defRPr sz="1400">
                <a:latin typeface="+mn-lt"/>
              </a:defRPr>
            </a:lvl3pPr>
            <a:lvl4pPr marL="1364400">
              <a:defRPr sz="1400">
                <a:latin typeface="+mn-lt"/>
              </a:defRPr>
            </a:lvl4pPr>
            <a:lvl5pPr marL="1724400">
              <a:defRPr sz="1400">
                <a:latin typeface="+mn-lt"/>
              </a:defRPr>
            </a:lvl5pPr>
            <a:lvl6pPr marL="2084400">
              <a:defRPr/>
            </a:lvl6pPr>
            <a:lvl7pPr marL="2444400">
              <a:defRPr sz="1400"/>
            </a:lvl7pPr>
            <a:lvl8pPr>
              <a:defRPr sz="1400"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sz="140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97999" y="1044000"/>
            <a:ext cx="4104000" cy="4590000"/>
          </a:xfrm>
        </p:spPr>
        <p:txBody>
          <a:bodyPr>
            <a:noAutofit/>
          </a:bodyPr>
          <a:lstStyle>
            <a:lvl1pPr>
              <a:spcBef>
                <a:spcPts val="800"/>
              </a:spcBef>
              <a:defRPr sz="1400">
                <a:latin typeface="+mn-lt"/>
              </a:defRPr>
            </a:lvl1pPr>
            <a:lvl2pPr marL="644400">
              <a:defRPr sz="1400">
                <a:latin typeface="+mn-lt"/>
              </a:defRPr>
            </a:lvl2pPr>
            <a:lvl3pPr marL="1004400">
              <a:defRPr sz="1400">
                <a:latin typeface="+mn-lt"/>
              </a:defRPr>
            </a:lvl3pPr>
            <a:lvl4pPr marL="1364400">
              <a:defRPr sz="1400">
                <a:latin typeface="+mn-lt"/>
              </a:defRPr>
            </a:lvl4pPr>
            <a:lvl5pPr marL="1724400">
              <a:defRPr sz="1400">
                <a:latin typeface="+mn-lt"/>
              </a:defRPr>
            </a:lvl5pPr>
            <a:lvl6pPr marL="2084400">
              <a:defRPr sz="1400"/>
            </a:lvl6pPr>
            <a:lvl7pPr marL="2444400">
              <a:defRPr sz="1400"/>
            </a:lvl7pPr>
            <a:lvl8pPr marL="2804400">
              <a:defRPr sz="1400"/>
            </a:lvl8pPr>
            <a:lvl9pPr marL="3164400"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6642100" y="6604000"/>
            <a:ext cx="2159000" cy="121920"/>
          </a:xfrm>
        </p:spPr>
        <p:txBody>
          <a:bodyPr/>
          <a:lstStyle/>
          <a:p>
            <a:fld id="{68B8707F-86EB-46BB-A8FF-0CFE2BEDFDE6}" type="datetime3">
              <a:rPr lang="en-US" smtClean="0"/>
              <a:t>13 May 2016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Caroline Henning Configuration Manager C11MM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8547735" y="6451600"/>
            <a:ext cx="198120" cy="121920"/>
          </a:xfrm>
        </p:spPr>
        <p:txBody>
          <a:bodyPr/>
          <a:lstStyle/>
          <a:p>
            <a:fld id="{D75C6050-9B1C-4DA0-B46B-7E2A206803AD}" type="slidenum">
              <a:rPr lang="en-US" smtClean="0"/>
              <a:t>‹#›</a:t>
            </a:fld>
            <a:r>
              <a:rPr lang="en-US" smtClean="0"/>
              <a:t> •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0591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s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60000" y="1124744"/>
            <a:ext cx="4104000" cy="4509256"/>
          </a:xfrm>
        </p:spPr>
        <p:txBody>
          <a:bodyPr>
            <a:noAutofit/>
          </a:bodyPr>
          <a:lstStyle>
            <a:lvl1pPr marL="285750" marR="0" indent="-28440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Tx/>
              <a:buSzPct val="100000"/>
              <a:buFont typeface="Arial" pitchFamily="34" charset="0"/>
              <a:buChar char="•"/>
              <a:tabLst/>
              <a:defRPr sz="1400">
                <a:latin typeface="+mn-lt"/>
                <a:cs typeface="Arial" pitchFamily="34" charset="0"/>
              </a:defRPr>
            </a:lvl1pPr>
            <a:lvl2pPr marL="645750" marR="0" indent="-28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Pct val="100000"/>
              <a:buFont typeface="Arial" pitchFamily="34" charset="0"/>
              <a:buChar char="•"/>
              <a:tabLst/>
              <a:defRPr sz="1400">
                <a:latin typeface="+mn-lt"/>
              </a:defRPr>
            </a:lvl2pPr>
            <a:lvl3pPr marL="1005750" marR="0" indent="-28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Pct val="100000"/>
              <a:buFont typeface="Arial" pitchFamily="34" charset="0"/>
              <a:buChar char="•"/>
              <a:tabLst/>
              <a:defRPr sz="1400">
                <a:latin typeface="+mn-lt"/>
              </a:defRPr>
            </a:lvl3pPr>
            <a:lvl4pPr marL="1365750" marR="0" indent="-28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Pct val="100000"/>
              <a:buFont typeface="Arial" pitchFamily="34" charset="0"/>
              <a:buChar char="•"/>
              <a:tabLst/>
              <a:defRPr sz="1400">
                <a:latin typeface="+mn-lt"/>
              </a:defRPr>
            </a:lvl4pPr>
            <a:lvl5pPr marL="1725750" marR="0" indent="-28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Pct val="100000"/>
              <a:buFont typeface="Arial" pitchFamily="34" charset="0"/>
              <a:buChar char="•"/>
              <a:tabLst/>
              <a:defRPr sz="1400">
                <a:latin typeface="+mn-lt"/>
              </a:defRPr>
            </a:lvl5pPr>
            <a:lvl6pPr marL="2084400" indent="-284400">
              <a:defRPr sz="1400"/>
            </a:lvl6pPr>
            <a:lvl7pPr marL="2444400" indent="-284400">
              <a:defRPr sz="1400"/>
            </a:lvl7pPr>
            <a:lvl8pPr marL="2804400" indent="-284400">
              <a:defRPr sz="1400"/>
            </a:lvl8pPr>
            <a:lvl9pPr marL="3164400" indent="-284400"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824001" y="5094184"/>
            <a:ext cx="3978688" cy="539853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Picture Placeholder 3"/>
          <p:cNvSpPr>
            <a:spLocks noGrp="1" noChangeAspect="1"/>
          </p:cNvSpPr>
          <p:nvPr>
            <p:ph type="pic" sz="quarter" idx="16"/>
          </p:nvPr>
        </p:nvSpPr>
        <p:spPr>
          <a:xfrm>
            <a:off x="4824000" y="1188000"/>
            <a:ext cx="4320000" cy="38160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2" name="Date Placeholder 2"/>
          <p:cNvSpPr>
            <a:spLocks noGrp="1"/>
          </p:cNvSpPr>
          <p:nvPr>
            <p:ph type="dt" sz="half" idx="10"/>
          </p:nvPr>
        </p:nvSpPr>
        <p:spPr>
          <a:xfrm>
            <a:off x="6642100" y="6604000"/>
            <a:ext cx="2159000" cy="121920"/>
          </a:xfrm>
          <a:prstGeom prst="rect">
            <a:avLst/>
          </a:prstGeom>
        </p:spPr>
        <p:txBody>
          <a:bodyPr lIns="0" tIns="0" rIns="0" bIns="0" anchor="t" anchorCtr="0">
            <a:spAutoFit/>
          </a:bodyPr>
          <a:lstStyle>
            <a:lvl1pPr algn="r">
              <a:defRPr sz="800" i="1">
                <a:latin typeface="+mn-lt"/>
                <a:cs typeface="Arial" pitchFamily="34" charset="0"/>
              </a:defRPr>
            </a:lvl1pPr>
          </a:lstStyle>
          <a:p>
            <a:fld id="{0A3CE9FA-27A1-4A8F-8367-162FB1F1D002}" type="datetime3">
              <a:rPr lang="en-US" smtClean="0"/>
              <a:t>13 May 2016</a:t>
            </a:fld>
            <a:endParaRPr lang="en-US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7735" y="6451600"/>
            <a:ext cx="198120" cy="121920"/>
          </a:xfrm>
          <a:prstGeom prst="rect">
            <a:avLst/>
          </a:prstGeom>
        </p:spPr>
        <p:txBody>
          <a:bodyPr lIns="0" tIns="0" rIns="0" bIns="0" anchor="t" anchorCtr="0">
            <a:spAutoFit/>
          </a:bodyPr>
          <a:lstStyle>
            <a:lvl1pPr algn="r">
              <a:defRPr sz="800"/>
            </a:lvl1pPr>
          </a:lstStyle>
          <a:p>
            <a:fld id="{D75C6050-9B1C-4DA0-B46B-7E2A206803AD}" type="slidenum">
              <a:rPr lang="en-US" smtClean="0"/>
              <a:t>‹#›</a:t>
            </a:fld>
            <a:r>
              <a:rPr lang="en-US" smtClean="0"/>
              <a:t> • </a:t>
            </a:r>
            <a:endParaRPr lang="en-US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642000" y="6456239"/>
            <a:ext cx="2160000" cy="123111"/>
          </a:xfrm>
          <a:prstGeom prst="rect">
            <a:avLst/>
          </a:prstGeom>
        </p:spPr>
        <p:txBody>
          <a:bodyPr wrap="none" lIns="0" tIns="0" rIns="0" bIns="0" anchor="t" anchorCtr="0">
            <a:spAutoFit/>
          </a:bodyPr>
          <a:lstStyle>
            <a:lvl1pPr algn="r">
              <a:defRPr sz="800">
                <a:latin typeface="+mn-lt"/>
                <a:cs typeface="Arial" pitchFamily="34" charset="0"/>
              </a:defRPr>
            </a:lvl1pPr>
          </a:lstStyle>
          <a:p>
            <a:r>
              <a:rPr lang="en-GB" smtClean="0"/>
              <a:t>Caroline Henning Configuration Manager C11MM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042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s, imag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698470" y="1124744"/>
            <a:ext cx="4104000" cy="4509255"/>
          </a:xfrm>
        </p:spPr>
        <p:txBody>
          <a:bodyPr>
            <a:noAutofit/>
          </a:bodyPr>
          <a:lstStyle>
            <a:lvl1pPr marL="285750" indent="-284400" defTabSz="0">
              <a:spcBef>
                <a:spcPts val="800"/>
              </a:spcBef>
              <a:buFont typeface="Arial" pitchFamily="34" charset="0"/>
              <a:buChar char="•"/>
              <a:defRPr sz="1400">
                <a:latin typeface="+mn-lt"/>
                <a:cs typeface="Arial" pitchFamily="34" charset="0"/>
              </a:defRPr>
            </a:lvl1pPr>
            <a:lvl2pPr marL="645750" indent="-284400">
              <a:buFont typeface="Arial" pitchFamily="34" charset="0"/>
              <a:buChar char="•"/>
              <a:defRPr sz="1400">
                <a:latin typeface="+mn-lt"/>
              </a:defRPr>
            </a:lvl2pPr>
            <a:lvl3pPr marL="1005750" indent="-284400">
              <a:buFont typeface="Arial" pitchFamily="34" charset="0"/>
              <a:buChar char="•"/>
              <a:defRPr sz="1400">
                <a:latin typeface="+mn-lt"/>
              </a:defRPr>
            </a:lvl3pPr>
            <a:lvl4pPr marL="1365750" indent="-284400">
              <a:buFont typeface="Arial" pitchFamily="34" charset="0"/>
              <a:buChar char="•"/>
              <a:defRPr sz="1400">
                <a:latin typeface="+mn-lt"/>
              </a:defRPr>
            </a:lvl4pPr>
            <a:lvl5pPr marL="1725750" indent="-284400">
              <a:buFont typeface="Arial" pitchFamily="34" charset="0"/>
              <a:buChar char="•"/>
              <a:defRPr sz="1400">
                <a:latin typeface="+mn-lt"/>
              </a:defRPr>
            </a:lvl5pPr>
            <a:lvl6pPr marL="2084400" indent="-284400">
              <a:defRPr sz="1400">
                <a:latin typeface="+mn-lt"/>
              </a:defRPr>
            </a:lvl6pPr>
            <a:lvl7pPr marL="2444400" indent="-284400">
              <a:defRPr sz="1400">
                <a:latin typeface="+mn-lt"/>
              </a:defRPr>
            </a:lvl7pPr>
            <a:lvl8pPr marL="2804400" indent="-284400">
              <a:defRPr sz="1400">
                <a:latin typeface="+mn-lt"/>
              </a:defRPr>
            </a:lvl8pPr>
            <a:lvl9pPr marL="3164400" indent="-284400">
              <a:defRPr sz="1400">
                <a:latin typeface="+mn-lt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32525" y="5094000"/>
            <a:ext cx="3978688" cy="540000"/>
          </a:xfrm>
        </p:spPr>
        <p:txBody>
          <a:bodyPr lIns="0" tIns="0" rIns="0" bIns="0"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FontTx/>
              <a:buNone/>
              <a:defRPr sz="1200"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4" name="Picture Placeholder 3"/>
          <p:cNvSpPr>
            <a:spLocks noGrp="1" noChangeAspect="1"/>
          </p:cNvSpPr>
          <p:nvPr>
            <p:ph type="pic" sz="quarter" idx="16"/>
          </p:nvPr>
        </p:nvSpPr>
        <p:spPr>
          <a:xfrm>
            <a:off x="0" y="1188000"/>
            <a:ext cx="4320000" cy="3816000"/>
          </a:xfrm>
        </p:spPr>
        <p:txBody>
          <a:bodyPr>
            <a:normAutofit/>
          </a:bodyPr>
          <a:lstStyle>
            <a:lvl1pPr marL="0" indent="0">
              <a:buFont typeface="Arial" pitchFamily="34" charset="0"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>
          <a:xfrm>
            <a:off x="6642100" y="6604000"/>
            <a:ext cx="2159000" cy="121920"/>
          </a:xfrm>
          <a:prstGeom prst="rect">
            <a:avLst/>
          </a:prstGeom>
        </p:spPr>
        <p:txBody>
          <a:bodyPr lIns="0" tIns="0" rIns="0" bIns="0" anchor="t" anchorCtr="0">
            <a:spAutoFit/>
          </a:bodyPr>
          <a:lstStyle>
            <a:lvl1pPr algn="r">
              <a:defRPr sz="800" i="1">
                <a:latin typeface="+mn-lt"/>
                <a:cs typeface="Arial" pitchFamily="34" charset="0"/>
              </a:defRPr>
            </a:lvl1pPr>
          </a:lstStyle>
          <a:p>
            <a:fld id="{3C4582F7-8351-4BB8-9BE8-4B2ED90BAFF3}" type="datetime3">
              <a:rPr lang="en-US" smtClean="0"/>
              <a:t>13 May 2016</a:t>
            </a:fld>
            <a:endParaRPr lang="en-US"/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7735" y="6451600"/>
            <a:ext cx="198120" cy="121920"/>
          </a:xfrm>
          <a:prstGeom prst="rect">
            <a:avLst/>
          </a:prstGeom>
        </p:spPr>
        <p:txBody>
          <a:bodyPr lIns="0" tIns="0" rIns="0" bIns="0" anchor="t" anchorCtr="0">
            <a:spAutoFit/>
          </a:bodyPr>
          <a:lstStyle>
            <a:lvl1pPr algn="r">
              <a:defRPr sz="800"/>
            </a:lvl1pPr>
          </a:lstStyle>
          <a:p>
            <a:fld id="{1A0F6E39-F54C-455E-B90D-914760CD742F}" type="slidenum">
              <a:rPr lang="en-US" smtClean="0"/>
              <a:t>‹#›</a:t>
            </a:fld>
            <a:r>
              <a:rPr lang="en-US" smtClean="0"/>
              <a:t> • </a:t>
            </a:r>
            <a:endParaRPr lang="en-US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642000" y="6456239"/>
            <a:ext cx="2160000" cy="123111"/>
          </a:xfrm>
          <a:prstGeom prst="rect">
            <a:avLst/>
          </a:prstGeom>
        </p:spPr>
        <p:txBody>
          <a:bodyPr wrap="none" lIns="0" tIns="0" rIns="0" bIns="0" anchor="t" anchorCtr="0">
            <a:spAutoFit/>
          </a:bodyPr>
          <a:lstStyle>
            <a:lvl1pPr algn="r">
              <a:defRPr sz="800">
                <a:latin typeface="+mn-lt"/>
                <a:cs typeface="Arial" pitchFamily="34" charset="0"/>
              </a:defRPr>
            </a:lvl1pPr>
          </a:lstStyle>
          <a:p>
            <a:r>
              <a:rPr lang="en-GB" smtClean="0"/>
              <a:t>Caroline Henning Configuration Manager C11MM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309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hapter divi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 8"/>
          <p:cNvGrpSpPr/>
          <p:nvPr/>
        </p:nvGrpSpPr>
        <p:grpSpPr>
          <a:xfrm>
            <a:off x="0" y="6382190"/>
            <a:ext cx="6799263" cy="482600"/>
            <a:chOff x="-8963" y="6382190"/>
            <a:chExt cx="6799263" cy="482600"/>
          </a:xfrm>
        </p:grpSpPr>
        <p:sp>
          <p:nvSpPr>
            <p:cNvPr id="8" name="Ellips 8"/>
            <p:cNvSpPr/>
            <p:nvPr/>
          </p:nvSpPr>
          <p:spPr bwMode="ltGray">
            <a:xfrm>
              <a:off x="-8963" y="6382190"/>
              <a:ext cx="6799263" cy="482600"/>
            </a:xfrm>
            <a:custGeom>
              <a:avLst/>
              <a:gdLst/>
              <a:ahLst/>
              <a:cxnLst/>
              <a:rect l="l" t="t" r="r" b="b"/>
              <a:pathLst>
                <a:path w="6799700" h="483713">
                  <a:moveTo>
                    <a:pt x="1466919" y="0"/>
                  </a:moveTo>
                  <a:cubicBezTo>
                    <a:pt x="3567811" y="0"/>
                    <a:pt x="5462438" y="185634"/>
                    <a:pt x="6799700" y="483713"/>
                  </a:cubicBezTo>
                  <a:lnTo>
                    <a:pt x="6354407" y="483713"/>
                  </a:lnTo>
                  <a:cubicBezTo>
                    <a:pt x="5039276" y="220593"/>
                    <a:pt x="3261587" y="59584"/>
                    <a:pt x="1304994" y="59584"/>
                  </a:cubicBezTo>
                  <a:cubicBezTo>
                    <a:pt x="859592" y="59584"/>
                    <a:pt x="423461" y="67928"/>
                    <a:pt x="0" y="85366"/>
                  </a:cubicBezTo>
                  <a:lnTo>
                    <a:pt x="0" y="30959"/>
                  </a:lnTo>
                  <a:cubicBezTo>
                    <a:pt x="473977" y="10615"/>
                    <a:pt x="964551" y="0"/>
                    <a:pt x="1466919" y="0"/>
                  </a:cubicBezTo>
                  <a:close/>
                </a:path>
              </a:pathLst>
            </a:custGeom>
            <a:gradFill>
              <a:gsLst>
                <a:gs pos="30000">
                  <a:srgbClr val="005284">
                    <a:alpha val="68235"/>
                  </a:srgbClr>
                </a:gs>
                <a:gs pos="100000">
                  <a:srgbClr val="0060A1">
                    <a:tint val="23500"/>
                    <a:satMod val="160000"/>
                    <a:alpha val="0"/>
                  </a:srgbClr>
                </a:gs>
              </a:gsLst>
              <a:lin ang="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kern="0">
                <a:solidFill>
                  <a:srgbClr val="FFFFFF"/>
                </a:solidFill>
                <a:latin typeface="Arial"/>
                <a:cs typeface="+mn-cs"/>
              </a:endParaRPr>
            </a:p>
          </p:txBody>
        </p:sp>
        <p:sp>
          <p:nvSpPr>
            <p:cNvPr id="9" name="Ellips 8"/>
            <p:cNvSpPr/>
            <p:nvPr/>
          </p:nvSpPr>
          <p:spPr bwMode="ltGray">
            <a:xfrm>
              <a:off x="-8963" y="6436666"/>
              <a:ext cx="6353999" cy="423153"/>
            </a:xfrm>
            <a:custGeom>
              <a:avLst/>
              <a:gdLst/>
              <a:ahLst/>
              <a:cxnLst/>
              <a:rect l="l" t="t" r="r" b="b"/>
              <a:pathLst>
                <a:path w="6354407" h="424129">
                  <a:moveTo>
                    <a:pt x="1304994" y="0"/>
                  </a:moveTo>
                  <a:cubicBezTo>
                    <a:pt x="3261587" y="0"/>
                    <a:pt x="5039276" y="161009"/>
                    <a:pt x="6354407" y="424129"/>
                  </a:cubicBezTo>
                  <a:lnTo>
                    <a:pt x="0" y="424129"/>
                  </a:lnTo>
                  <a:lnTo>
                    <a:pt x="0" y="25782"/>
                  </a:lnTo>
                  <a:cubicBezTo>
                    <a:pt x="423461" y="8344"/>
                    <a:pt x="859592" y="0"/>
                    <a:pt x="1304994" y="0"/>
                  </a:cubicBezTo>
                  <a:close/>
                </a:path>
              </a:pathLst>
            </a:custGeom>
            <a:gradFill flip="none" rotWithShape="1">
              <a:gsLst>
                <a:gs pos="47000">
                  <a:srgbClr val="005284"/>
                </a:gs>
                <a:gs pos="100000">
                  <a:schemeClr val="bg1"/>
                </a:gs>
              </a:gsLst>
              <a:lin ang="0" scaled="0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kern="0">
                <a:solidFill>
                  <a:srgbClr val="FFFFFF"/>
                </a:solidFill>
                <a:latin typeface="Arial"/>
                <a:cs typeface="+mn-cs"/>
              </a:endParaRPr>
            </a:p>
          </p:txBody>
        </p: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360000" y="360000"/>
            <a:ext cx="233100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360000" y="1772816"/>
            <a:ext cx="8461158" cy="3861222"/>
          </a:xfrm>
        </p:spPr>
        <p:txBody>
          <a:bodyPr wrap="square"/>
          <a:lstStyle>
            <a:lvl1pPr marL="342900" indent="-342900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Font typeface="Arial" pitchFamily="34" charset="0"/>
              <a:buChar char="•"/>
              <a:defRPr sz="2500" b="1">
                <a:solidFill>
                  <a:srgbClr val="005284"/>
                </a:solidFill>
              </a:defRPr>
            </a:lvl1pPr>
            <a:lvl2pPr marL="702000" indent="-342900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Font typeface="Arial" pitchFamily="34" charset="0"/>
              <a:buChar char="•"/>
              <a:defRPr sz="2500" b="1">
                <a:solidFill>
                  <a:srgbClr val="005284"/>
                </a:solidFill>
              </a:defRPr>
            </a:lvl2pPr>
            <a:lvl3pPr marL="1062000" indent="-342900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Font typeface="Arial" pitchFamily="34" charset="0"/>
              <a:buChar char="•"/>
              <a:defRPr sz="2500" b="1">
                <a:solidFill>
                  <a:srgbClr val="005284"/>
                </a:solidFill>
              </a:defRPr>
            </a:lvl3pPr>
            <a:lvl4pPr marL="1422000" indent="-342900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Font typeface="Arial" pitchFamily="34" charset="0"/>
              <a:buChar char="•"/>
              <a:defRPr sz="2500" b="1">
                <a:solidFill>
                  <a:srgbClr val="005284"/>
                </a:solidFill>
              </a:defRPr>
            </a:lvl4pPr>
            <a:lvl5pPr marL="1782000" indent="-342900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Font typeface="Arial" pitchFamily="34" charset="0"/>
              <a:buChar char="•"/>
              <a:defRPr sz="2500" b="1">
                <a:solidFill>
                  <a:srgbClr val="005284"/>
                </a:solidFill>
              </a:defRPr>
            </a:lvl5pPr>
            <a:lvl6pPr marL="2142000" indent="-342000">
              <a:spcBef>
                <a:spcPts val="900"/>
              </a:spcBef>
              <a:spcAft>
                <a:spcPts val="900"/>
              </a:spcAft>
              <a:buFont typeface="Arial" pitchFamily="34" charset="0"/>
              <a:buChar char="•"/>
              <a:defRPr sz="2500" b="1">
                <a:solidFill>
                  <a:srgbClr val="005284"/>
                </a:solidFill>
              </a:defRPr>
            </a:lvl6pPr>
            <a:lvl7pPr marL="2502000" indent="-342000">
              <a:spcBef>
                <a:spcPts val="900"/>
              </a:spcBef>
              <a:spcAft>
                <a:spcPts val="900"/>
              </a:spcAft>
              <a:defRPr sz="2500" b="1">
                <a:solidFill>
                  <a:srgbClr val="005284"/>
                </a:solidFill>
              </a:defRPr>
            </a:lvl7pPr>
            <a:lvl8pPr marL="2862000" indent="-342000">
              <a:spcBef>
                <a:spcPts val="900"/>
              </a:spcBef>
              <a:spcAft>
                <a:spcPts val="900"/>
              </a:spcAft>
              <a:defRPr sz="2500" baseline="0">
                <a:solidFill>
                  <a:srgbClr val="005284"/>
                </a:solidFill>
              </a:defRPr>
            </a:lvl8pPr>
            <a:lvl9pPr marL="3222000" indent="-342000">
              <a:spcBef>
                <a:spcPts val="900"/>
              </a:spcBef>
              <a:spcAft>
                <a:spcPts val="900"/>
              </a:spcAft>
              <a:defRPr sz="2500" baseline="0">
                <a:solidFill>
                  <a:srgbClr val="005284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6255260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hapter divider, image righ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360000" y="360000"/>
            <a:ext cx="233100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359999" y="1916832"/>
            <a:ext cx="5400000" cy="3717206"/>
          </a:xfrm>
        </p:spPr>
        <p:txBody>
          <a:bodyPr wrap="square">
            <a:noAutofit/>
          </a:bodyPr>
          <a:lstStyle>
            <a:lvl1pPr marL="285750" indent="-2844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  <a:defRPr sz="1500" b="1">
                <a:solidFill>
                  <a:srgbClr val="005284"/>
                </a:solidFill>
                <a:latin typeface="+mn-lt"/>
              </a:defRPr>
            </a:lvl1pPr>
            <a:lvl2pPr marL="644400" indent="-2844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 sz="1500" b="1">
                <a:solidFill>
                  <a:srgbClr val="005284"/>
                </a:solidFill>
                <a:latin typeface="+mn-lt"/>
              </a:defRPr>
            </a:lvl2pPr>
            <a:lvl3pPr marL="1004400" indent="-2844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 sz="1500" b="1">
                <a:solidFill>
                  <a:srgbClr val="005284"/>
                </a:solidFill>
                <a:latin typeface="+mn-lt"/>
              </a:defRPr>
            </a:lvl3pPr>
            <a:lvl4pPr marL="1364400" indent="-2844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 sz="1500" b="1">
                <a:solidFill>
                  <a:srgbClr val="005284"/>
                </a:solidFill>
                <a:latin typeface="+mn-lt"/>
              </a:defRPr>
            </a:lvl4pPr>
            <a:lvl5pPr marL="1724400" indent="-2844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 sz="1500" b="1">
                <a:solidFill>
                  <a:srgbClr val="005284"/>
                </a:solidFill>
                <a:latin typeface="+mn-lt"/>
              </a:defRPr>
            </a:lvl5pPr>
            <a:lvl6pPr marL="2084400" indent="-284400">
              <a:spcBef>
                <a:spcPts val="300"/>
              </a:spcBef>
              <a:spcAft>
                <a:spcPts val="300"/>
              </a:spcAft>
              <a:defRPr sz="1500" b="1">
                <a:solidFill>
                  <a:srgbClr val="005284"/>
                </a:solidFill>
              </a:defRPr>
            </a:lvl6pPr>
            <a:lvl7pPr marL="2444400" indent="-284400">
              <a:spcBef>
                <a:spcPts val="300"/>
              </a:spcBef>
              <a:spcAft>
                <a:spcPts val="300"/>
              </a:spcAft>
              <a:defRPr sz="1500" b="1">
                <a:solidFill>
                  <a:srgbClr val="005284"/>
                </a:solidFill>
              </a:defRPr>
            </a:lvl7pPr>
            <a:lvl8pPr marL="2804400" indent="-284400">
              <a:spcBef>
                <a:spcPts val="300"/>
              </a:spcBef>
              <a:spcAft>
                <a:spcPts val="300"/>
              </a:spcAft>
              <a:defRPr sz="1500" b="1">
                <a:solidFill>
                  <a:srgbClr val="005284"/>
                </a:solidFill>
              </a:defRPr>
            </a:lvl8pPr>
            <a:lvl9pPr marL="3164400" indent="-284400">
              <a:spcBef>
                <a:spcPts val="300"/>
              </a:spcBef>
              <a:spcAft>
                <a:spcPts val="300"/>
              </a:spcAft>
              <a:defRPr sz="1500" b="1" baseline="0">
                <a:solidFill>
                  <a:srgbClr val="005284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Picture Placeholder 7"/>
          <p:cNvSpPr>
            <a:spLocks noGrp="1" noChangeAspect="1"/>
          </p:cNvSpPr>
          <p:nvPr>
            <p:ph type="pic" sz="quarter" idx="11"/>
          </p:nvPr>
        </p:nvSpPr>
        <p:spPr>
          <a:xfrm>
            <a:off x="5904400" y="1980000"/>
            <a:ext cx="3240000" cy="33480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grpSp>
        <p:nvGrpSpPr>
          <p:cNvPr id="8" name="Grupp 8"/>
          <p:cNvGrpSpPr/>
          <p:nvPr/>
        </p:nvGrpSpPr>
        <p:grpSpPr>
          <a:xfrm>
            <a:off x="0" y="6382190"/>
            <a:ext cx="6799263" cy="482600"/>
            <a:chOff x="-8963" y="6382190"/>
            <a:chExt cx="6799263" cy="482600"/>
          </a:xfrm>
        </p:grpSpPr>
        <p:sp>
          <p:nvSpPr>
            <p:cNvPr id="9" name="Ellips 8"/>
            <p:cNvSpPr/>
            <p:nvPr/>
          </p:nvSpPr>
          <p:spPr bwMode="ltGray">
            <a:xfrm>
              <a:off x="-8963" y="6382190"/>
              <a:ext cx="6799263" cy="482600"/>
            </a:xfrm>
            <a:custGeom>
              <a:avLst/>
              <a:gdLst/>
              <a:ahLst/>
              <a:cxnLst/>
              <a:rect l="l" t="t" r="r" b="b"/>
              <a:pathLst>
                <a:path w="6799700" h="483713">
                  <a:moveTo>
                    <a:pt x="1466919" y="0"/>
                  </a:moveTo>
                  <a:cubicBezTo>
                    <a:pt x="3567811" y="0"/>
                    <a:pt x="5462438" y="185634"/>
                    <a:pt x="6799700" y="483713"/>
                  </a:cubicBezTo>
                  <a:lnTo>
                    <a:pt x="6354407" y="483713"/>
                  </a:lnTo>
                  <a:cubicBezTo>
                    <a:pt x="5039276" y="220593"/>
                    <a:pt x="3261587" y="59584"/>
                    <a:pt x="1304994" y="59584"/>
                  </a:cubicBezTo>
                  <a:cubicBezTo>
                    <a:pt x="859592" y="59584"/>
                    <a:pt x="423461" y="67928"/>
                    <a:pt x="0" y="85366"/>
                  </a:cubicBezTo>
                  <a:lnTo>
                    <a:pt x="0" y="30959"/>
                  </a:lnTo>
                  <a:cubicBezTo>
                    <a:pt x="473977" y="10615"/>
                    <a:pt x="964551" y="0"/>
                    <a:pt x="1466919" y="0"/>
                  </a:cubicBezTo>
                  <a:close/>
                </a:path>
              </a:pathLst>
            </a:custGeom>
            <a:gradFill>
              <a:gsLst>
                <a:gs pos="30000">
                  <a:srgbClr val="005284">
                    <a:alpha val="68235"/>
                  </a:srgbClr>
                </a:gs>
                <a:gs pos="100000">
                  <a:srgbClr val="0060A1">
                    <a:tint val="23500"/>
                    <a:satMod val="160000"/>
                    <a:alpha val="0"/>
                  </a:srgbClr>
                </a:gs>
              </a:gsLst>
              <a:lin ang="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kern="0">
                <a:solidFill>
                  <a:srgbClr val="FFFFFF"/>
                </a:solidFill>
                <a:latin typeface="Arial"/>
                <a:cs typeface="+mn-cs"/>
              </a:endParaRPr>
            </a:p>
          </p:txBody>
        </p:sp>
        <p:sp>
          <p:nvSpPr>
            <p:cNvPr id="10" name="Ellips 8"/>
            <p:cNvSpPr/>
            <p:nvPr/>
          </p:nvSpPr>
          <p:spPr bwMode="ltGray">
            <a:xfrm>
              <a:off x="-8963" y="6436666"/>
              <a:ext cx="6353999" cy="423153"/>
            </a:xfrm>
            <a:custGeom>
              <a:avLst/>
              <a:gdLst/>
              <a:ahLst/>
              <a:cxnLst/>
              <a:rect l="l" t="t" r="r" b="b"/>
              <a:pathLst>
                <a:path w="6354407" h="424129">
                  <a:moveTo>
                    <a:pt x="1304994" y="0"/>
                  </a:moveTo>
                  <a:cubicBezTo>
                    <a:pt x="3261587" y="0"/>
                    <a:pt x="5039276" y="161009"/>
                    <a:pt x="6354407" y="424129"/>
                  </a:cubicBezTo>
                  <a:lnTo>
                    <a:pt x="0" y="424129"/>
                  </a:lnTo>
                  <a:lnTo>
                    <a:pt x="0" y="25782"/>
                  </a:lnTo>
                  <a:cubicBezTo>
                    <a:pt x="423461" y="8344"/>
                    <a:pt x="859592" y="0"/>
                    <a:pt x="1304994" y="0"/>
                  </a:cubicBezTo>
                  <a:close/>
                </a:path>
              </a:pathLst>
            </a:custGeom>
            <a:gradFill flip="none" rotWithShape="1">
              <a:gsLst>
                <a:gs pos="47000">
                  <a:srgbClr val="005284"/>
                </a:gs>
                <a:gs pos="100000">
                  <a:schemeClr val="bg1"/>
                </a:gs>
              </a:gsLst>
              <a:lin ang="0" scaled="0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kern="0">
                <a:solidFill>
                  <a:srgbClr val="FFFFFF"/>
                </a:solidFill>
                <a:latin typeface="Arial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169115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>
          <a:xfrm>
            <a:off x="6642100" y="6604000"/>
            <a:ext cx="2159000" cy="121920"/>
          </a:xfrm>
          <a:prstGeom prst="rect">
            <a:avLst/>
          </a:prstGeom>
        </p:spPr>
        <p:txBody>
          <a:bodyPr lIns="0" tIns="0" rIns="0" bIns="0" anchor="t" anchorCtr="0">
            <a:spAutoFit/>
          </a:bodyPr>
          <a:lstStyle>
            <a:lvl1pPr algn="r">
              <a:defRPr sz="800" i="1">
                <a:latin typeface="+mn-lt"/>
                <a:cs typeface="Arial" pitchFamily="34" charset="0"/>
              </a:defRPr>
            </a:lvl1pPr>
          </a:lstStyle>
          <a:p>
            <a:fld id="{B55BB357-839D-42EB-B558-CE22605935AA}" type="datetime3">
              <a:rPr lang="en-US" smtClean="0"/>
              <a:t>13 May 2016</a:t>
            </a:fld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7735" y="6451600"/>
            <a:ext cx="198120" cy="121920"/>
          </a:xfrm>
          <a:prstGeom prst="rect">
            <a:avLst/>
          </a:prstGeom>
        </p:spPr>
        <p:txBody>
          <a:bodyPr lIns="0" tIns="0" rIns="0" bIns="0" anchor="t" anchorCtr="0">
            <a:spAutoFit/>
          </a:bodyPr>
          <a:lstStyle>
            <a:lvl1pPr algn="r">
              <a:defRPr sz="800"/>
            </a:lvl1pPr>
          </a:lstStyle>
          <a:p>
            <a:fld id="{1A0F6E39-F54C-455E-B90D-914760CD742F}" type="slidenum">
              <a:rPr lang="en-US" smtClean="0"/>
              <a:t>‹#›</a:t>
            </a:fld>
            <a:r>
              <a:rPr lang="en-US" smtClean="0"/>
              <a:t> • </a:t>
            </a:r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642000" y="6456239"/>
            <a:ext cx="2160000" cy="123111"/>
          </a:xfrm>
          <a:prstGeom prst="rect">
            <a:avLst/>
          </a:prstGeom>
        </p:spPr>
        <p:txBody>
          <a:bodyPr wrap="none" lIns="0" tIns="0" rIns="0" bIns="0" anchor="t" anchorCtr="0">
            <a:spAutoFit/>
          </a:bodyPr>
          <a:lstStyle>
            <a:lvl1pPr algn="r">
              <a:defRPr sz="800">
                <a:latin typeface="+mn-lt"/>
                <a:cs typeface="Arial" pitchFamily="34" charset="0"/>
              </a:defRPr>
            </a:lvl1pPr>
          </a:lstStyle>
          <a:p>
            <a:r>
              <a:rPr lang="en-GB" smtClean="0"/>
              <a:t>Caroline Henning Configuration Manager C11MM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802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6642100" y="6604000"/>
            <a:ext cx="2159000" cy="121920"/>
          </a:xfrm>
          <a:prstGeom prst="rect">
            <a:avLst/>
          </a:prstGeom>
        </p:spPr>
        <p:txBody>
          <a:bodyPr lIns="0" tIns="0" rIns="0" bIns="0" anchor="t" anchorCtr="0">
            <a:spAutoFit/>
          </a:bodyPr>
          <a:lstStyle>
            <a:lvl1pPr algn="r">
              <a:defRPr sz="800" i="1">
                <a:latin typeface="+mn-lt"/>
                <a:cs typeface="Arial" pitchFamily="34" charset="0"/>
              </a:defRPr>
            </a:lvl1pPr>
          </a:lstStyle>
          <a:p>
            <a:fld id="{A6719956-77D5-488D-9758-10AB177BCC1B}" type="datetime3">
              <a:rPr lang="en-US" smtClean="0"/>
              <a:t>13 May 2016</a:t>
            </a:fld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7735" y="6451600"/>
            <a:ext cx="198120" cy="121920"/>
          </a:xfrm>
          <a:prstGeom prst="rect">
            <a:avLst/>
          </a:prstGeom>
        </p:spPr>
        <p:txBody>
          <a:bodyPr lIns="0" tIns="0" rIns="0" bIns="0" anchor="t" anchorCtr="0">
            <a:spAutoFit/>
          </a:bodyPr>
          <a:lstStyle>
            <a:lvl1pPr algn="r">
              <a:defRPr sz="800"/>
            </a:lvl1pPr>
          </a:lstStyle>
          <a:p>
            <a:fld id="{1A0F6E39-F54C-455E-B90D-914760CD742F}" type="slidenum">
              <a:rPr lang="en-US" smtClean="0"/>
              <a:t>‹#›</a:t>
            </a:fld>
            <a:r>
              <a:rPr lang="en-US" smtClean="0"/>
              <a:t> • </a:t>
            </a:r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642000" y="6456239"/>
            <a:ext cx="2160000" cy="123111"/>
          </a:xfrm>
          <a:prstGeom prst="rect">
            <a:avLst/>
          </a:prstGeom>
        </p:spPr>
        <p:txBody>
          <a:bodyPr wrap="none" lIns="0" tIns="0" rIns="0" bIns="0" anchor="t" anchorCtr="0">
            <a:spAutoFit/>
          </a:bodyPr>
          <a:lstStyle>
            <a:lvl1pPr algn="r">
              <a:defRPr sz="800">
                <a:latin typeface="+mn-lt"/>
                <a:cs typeface="Arial" pitchFamily="34" charset="0"/>
              </a:defRPr>
            </a:lvl1pPr>
          </a:lstStyle>
          <a:p>
            <a:r>
              <a:rPr lang="en-GB" smtClean="0"/>
              <a:t>Caroline Henning Configuration Manager C11MM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014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End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1760" y="2978950"/>
            <a:ext cx="4320480" cy="495055"/>
          </a:xfrm>
        </p:spPr>
        <p:txBody>
          <a:bodyPr wrap="square" lIns="0" tIns="0" rIns="0" bIns="0" anchor="b" anchorCtr="0">
            <a:noAutofit/>
          </a:bodyPr>
          <a:lstStyle>
            <a:lvl1pPr algn="ctr">
              <a:defRPr sz="2200" b="1">
                <a:solidFill>
                  <a:srgbClr val="191919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56765" y="4149080"/>
            <a:ext cx="4275476" cy="504000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400" b="1">
                <a:solidFill>
                  <a:srgbClr val="191919"/>
                </a:solidFill>
                <a:latin typeface="+mj-lt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3398454" y="2088000"/>
            <a:ext cx="2340000" cy="505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upp 8"/>
          <p:cNvGrpSpPr/>
          <p:nvPr/>
        </p:nvGrpSpPr>
        <p:grpSpPr>
          <a:xfrm>
            <a:off x="0" y="6382190"/>
            <a:ext cx="6799263" cy="482600"/>
            <a:chOff x="-8963" y="6382190"/>
            <a:chExt cx="6799263" cy="482600"/>
          </a:xfrm>
        </p:grpSpPr>
        <p:sp>
          <p:nvSpPr>
            <p:cNvPr id="11" name="Ellips 8"/>
            <p:cNvSpPr/>
            <p:nvPr/>
          </p:nvSpPr>
          <p:spPr bwMode="ltGray">
            <a:xfrm>
              <a:off x="-8963" y="6382190"/>
              <a:ext cx="6799263" cy="482600"/>
            </a:xfrm>
            <a:custGeom>
              <a:avLst/>
              <a:gdLst/>
              <a:ahLst/>
              <a:cxnLst/>
              <a:rect l="l" t="t" r="r" b="b"/>
              <a:pathLst>
                <a:path w="6799700" h="483713">
                  <a:moveTo>
                    <a:pt x="1466919" y="0"/>
                  </a:moveTo>
                  <a:cubicBezTo>
                    <a:pt x="3567811" y="0"/>
                    <a:pt x="5462438" y="185634"/>
                    <a:pt x="6799700" y="483713"/>
                  </a:cubicBezTo>
                  <a:lnTo>
                    <a:pt x="6354407" y="483713"/>
                  </a:lnTo>
                  <a:cubicBezTo>
                    <a:pt x="5039276" y="220593"/>
                    <a:pt x="3261587" y="59584"/>
                    <a:pt x="1304994" y="59584"/>
                  </a:cubicBezTo>
                  <a:cubicBezTo>
                    <a:pt x="859592" y="59584"/>
                    <a:pt x="423461" y="67928"/>
                    <a:pt x="0" y="85366"/>
                  </a:cubicBezTo>
                  <a:lnTo>
                    <a:pt x="0" y="30959"/>
                  </a:lnTo>
                  <a:cubicBezTo>
                    <a:pt x="473977" y="10615"/>
                    <a:pt x="964551" y="0"/>
                    <a:pt x="1466919" y="0"/>
                  </a:cubicBezTo>
                  <a:close/>
                </a:path>
              </a:pathLst>
            </a:custGeom>
            <a:gradFill>
              <a:gsLst>
                <a:gs pos="30000">
                  <a:srgbClr val="005284">
                    <a:alpha val="68235"/>
                  </a:srgbClr>
                </a:gs>
                <a:gs pos="100000">
                  <a:srgbClr val="0060A1">
                    <a:tint val="23500"/>
                    <a:satMod val="160000"/>
                    <a:alpha val="0"/>
                  </a:srgbClr>
                </a:gs>
              </a:gsLst>
              <a:lin ang="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kern="0">
                <a:solidFill>
                  <a:srgbClr val="FFFFFF"/>
                </a:solidFill>
                <a:latin typeface="Arial"/>
                <a:cs typeface="+mn-cs"/>
              </a:endParaRPr>
            </a:p>
          </p:txBody>
        </p:sp>
        <p:sp>
          <p:nvSpPr>
            <p:cNvPr id="12" name="Ellips 8"/>
            <p:cNvSpPr/>
            <p:nvPr/>
          </p:nvSpPr>
          <p:spPr bwMode="ltGray">
            <a:xfrm>
              <a:off x="-8963" y="6436666"/>
              <a:ext cx="6353999" cy="423153"/>
            </a:xfrm>
            <a:custGeom>
              <a:avLst/>
              <a:gdLst/>
              <a:ahLst/>
              <a:cxnLst/>
              <a:rect l="l" t="t" r="r" b="b"/>
              <a:pathLst>
                <a:path w="6354407" h="424129">
                  <a:moveTo>
                    <a:pt x="1304994" y="0"/>
                  </a:moveTo>
                  <a:cubicBezTo>
                    <a:pt x="3261587" y="0"/>
                    <a:pt x="5039276" y="161009"/>
                    <a:pt x="6354407" y="424129"/>
                  </a:cubicBezTo>
                  <a:lnTo>
                    <a:pt x="0" y="424129"/>
                  </a:lnTo>
                  <a:lnTo>
                    <a:pt x="0" y="25782"/>
                  </a:lnTo>
                  <a:cubicBezTo>
                    <a:pt x="423461" y="8344"/>
                    <a:pt x="859592" y="0"/>
                    <a:pt x="1304994" y="0"/>
                  </a:cubicBezTo>
                  <a:close/>
                </a:path>
              </a:pathLst>
            </a:custGeom>
            <a:gradFill flip="none" rotWithShape="1">
              <a:gsLst>
                <a:gs pos="47000">
                  <a:srgbClr val="005284"/>
                </a:gs>
                <a:gs pos="100000">
                  <a:schemeClr val="bg1"/>
                </a:gs>
              </a:gsLst>
              <a:lin ang="0" scaled="0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kern="0">
                <a:solidFill>
                  <a:srgbClr val="FFFFFF"/>
                </a:solidFill>
                <a:latin typeface="Arial"/>
                <a:cs typeface="+mn-cs"/>
              </a:endParaRPr>
            </a:p>
          </p:txBody>
        </p:sp>
      </p:grpSp>
      <p:pic>
        <p:nvPicPr>
          <p:cNvPr id="5" name="NORDEALOGO" descr="LOGO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6965345" y="6318250"/>
            <a:ext cx="1746855" cy="325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7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column,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360000" y="233645"/>
            <a:ext cx="8461376" cy="58506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360000" y="1043999"/>
            <a:ext cx="8461376" cy="4617025"/>
          </a:xfrm>
          <a:prstGeom prst="rect">
            <a:avLst/>
          </a:prstGeom>
        </p:spPr>
        <p:txBody>
          <a:bodyPr vert="horz" lIns="0" tIns="0" rIns="0" bIns="0" spcCol="0" rtlCol="0">
            <a:noAutofit/>
          </a:bodyPr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2" name="Date Placeholder 2"/>
          <p:cNvSpPr>
            <a:spLocks noGrp="1"/>
          </p:cNvSpPr>
          <p:nvPr>
            <p:ph type="dt" sz="half" idx="10"/>
          </p:nvPr>
        </p:nvSpPr>
        <p:spPr>
          <a:xfrm>
            <a:off x="6642100" y="6604000"/>
            <a:ext cx="2159000" cy="121920"/>
          </a:xfrm>
          <a:prstGeom prst="rect">
            <a:avLst/>
          </a:prstGeom>
        </p:spPr>
        <p:txBody>
          <a:bodyPr lIns="0" tIns="0" rIns="0" bIns="0" anchor="t" anchorCtr="0">
            <a:spAutoFit/>
          </a:bodyPr>
          <a:lstStyle>
            <a:lvl1pPr algn="r">
              <a:defRPr sz="800" i="1">
                <a:latin typeface="+mn-lt"/>
                <a:cs typeface="Arial" pitchFamily="34" charset="0"/>
              </a:defRPr>
            </a:lvl1pPr>
          </a:lstStyle>
          <a:p>
            <a:fld id="{AC349434-5B93-41BE-9D27-F5C31126B37F}" type="datetime3">
              <a:rPr lang="en-US" smtClean="0"/>
              <a:t>13 May 2016</a:t>
            </a:fld>
            <a:endParaRPr lang="en-US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7735" y="6451600"/>
            <a:ext cx="198120" cy="121920"/>
          </a:xfrm>
          <a:prstGeom prst="rect">
            <a:avLst/>
          </a:prstGeom>
        </p:spPr>
        <p:txBody>
          <a:bodyPr lIns="0" tIns="0" rIns="0" bIns="0" anchor="t" anchorCtr="0">
            <a:spAutoFit/>
          </a:bodyPr>
          <a:lstStyle>
            <a:lvl1pPr algn="r">
              <a:defRPr sz="800"/>
            </a:lvl1pPr>
          </a:lstStyle>
          <a:p>
            <a:fld id="{1A0F6E39-F54C-455E-B90D-914760CD742F}" type="slidenum">
              <a:rPr lang="en-US" smtClean="0"/>
              <a:t>‹#›</a:t>
            </a:fld>
            <a:r>
              <a:rPr lang="en-US" smtClean="0"/>
              <a:t> • </a:t>
            </a:r>
            <a:endParaRPr lang="en-US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642000" y="6456239"/>
            <a:ext cx="2160000" cy="123111"/>
          </a:xfrm>
          <a:prstGeom prst="rect">
            <a:avLst/>
          </a:prstGeom>
        </p:spPr>
        <p:txBody>
          <a:bodyPr wrap="none" lIns="0" tIns="0" rIns="0" bIns="0" anchor="t" anchorCtr="0">
            <a:spAutoFit/>
          </a:bodyPr>
          <a:lstStyle>
            <a:lvl1pPr algn="r">
              <a:defRPr sz="800">
                <a:latin typeface="+mn-lt"/>
                <a:cs typeface="Arial" pitchFamily="34" charset="0"/>
              </a:defRPr>
            </a:lvl1pPr>
          </a:lstStyle>
          <a:p>
            <a:r>
              <a:rPr lang="en-GB" smtClean="0"/>
              <a:t>Caroline Henning Configuration Manager C11MM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792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ront Page,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00" y="2705322"/>
            <a:ext cx="5058000" cy="1206134"/>
          </a:xfrm>
        </p:spPr>
        <p:txBody>
          <a:bodyPr wrap="square" lIns="0" tIns="0" rIns="0" bIns="0" anchor="b" anchorCtr="0">
            <a:noAutofit/>
          </a:bodyPr>
          <a:lstStyle>
            <a:lvl1pPr algn="l">
              <a:defRPr sz="4200" b="0">
                <a:solidFill>
                  <a:srgbClr val="005284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000" y="4420800"/>
            <a:ext cx="5058000" cy="307885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>
                <a:solidFill>
                  <a:srgbClr val="191919"/>
                </a:solidFill>
                <a:latin typeface="+mj-lt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8" name="Picture Placeholder 7"/>
          <p:cNvSpPr>
            <a:spLocks noGrp="1" noChangeAspect="1"/>
          </p:cNvSpPr>
          <p:nvPr>
            <p:ph type="pic" sz="quarter" idx="10"/>
          </p:nvPr>
        </p:nvSpPr>
        <p:spPr>
          <a:xfrm>
            <a:off x="5904400" y="1980000"/>
            <a:ext cx="3240000" cy="334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540000" y="756000"/>
            <a:ext cx="333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upp 8"/>
          <p:cNvGrpSpPr/>
          <p:nvPr/>
        </p:nvGrpSpPr>
        <p:grpSpPr>
          <a:xfrm>
            <a:off x="0" y="6382190"/>
            <a:ext cx="6799263" cy="482600"/>
            <a:chOff x="-8963" y="6382190"/>
            <a:chExt cx="6799263" cy="482600"/>
          </a:xfrm>
        </p:grpSpPr>
        <p:sp>
          <p:nvSpPr>
            <p:cNvPr id="14" name="Ellips 8"/>
            <p:cNvSpPr/>
            <p:nvPr/>
          </p:nvSpPr>
          <p:spPr bwMode="ltGray">
            <a:xfrm>
              <a:off x="-8963" y="6382190"/>
              <a:ext cx="6799263" cy="482600"/>
            </a:xfrm>
            <a:custGeom>
              <a:avLst/>
              <a:gdLst/>
              <a:ahLst/>
              <a:cxnLst/>
              <a:rect l="l" t="t" r="r" b="b"/>
              <a:pathLst>
                <a:path w="6799700" h="483713">
                  <a:moveTo>
                    <a:pt x="1466919" y="0"/>
                  </a:moveTo>
                  <a:cubicBezTo>
                    <a:pt x="3567811" y="0"/>
                    <a:pt x="5462438" y="185634"/>
                    <a:pt x="6799700" y="483713"/>
                  </a:cubicBezTo>
                  <a:lnTo>
                    <a:pt x="6354407" y="483713"/>
                  </a:lnTo>
                  <a:cubicBezTo>
                    <a:pt x="5039276" y="220593"/>
                    <a:pt x="3261587" y="59584"/>
                    <a:pt x="1304994" y="59584"/>
                  </a:cubicBezTo>
                  <a:cubicBezTo>
                    <a:pt x="859592" y="59584"/>
                    <a:pt x="423461" y="67928"/>
                    <a:pt x="0" y="85366"/>
                  </a:cubicBezTo>
                  <a:lnTo>
                    <a:pt x="0" y="30959"/>
                  </a:lnTo>
                  <a:cubicBezTo>
                    <a:pt x="473977" y="10615"/>
                    <a:pt x="964551" y="0"/>
                    <a:pt x="1466919" y="0"/>
                  </a:cubicBezTo>
                  <a:close/>
                </a:path>
              </a:pathLst>
            </a:custGeom>
            <a:gradFill>
              <a:gsLst>
                <a:gs pos="30000">
                  <a:srgbClr val="005284">
                    <a:alpha val="68235"/>
                  </a:srgbClr>
                </a:gs>
                <a:gs pos="100000">
                  <a:srgbClr val="0060A1">
                    <a:tint val="23500"/>
                    <a:satMod val="160000"/>
                    <a:alpha val="0"/>
                  </a:srgbClr>
                </a:gs>
              </a:gsLst>
              <a:lin ang="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kern="0">
                <a:solidFill>
                  <a:srgbClr val="FFFFFF"/>
                </a:solidFill>
                <a:latin typeface="Arial"/>
                <a:cs typeface="+mn-cs"/>
              </a:endParaRPr>
            </a:p>
          </p:txBody>
        </p:sp>
        <p:sp>
          <p:nvSpPr>
            <p:cNvPr id="15" name="Ellips 8"/>
            <p:cNvSpPr/>
            <p:nvPr/>
          </p:nvSpPr>
          <p:spPr bwMode="ltGray">
            <a:xfrm>
              <a:off x="-8963" y="6436666"/>
              <a:ext cx="6353999" cy="423153"/>
            </a:xfrm>
            <a:custGeom>
              <a:avLst/>
              <a:gdLst/>
              <a:ahLst/>
              <a:cxnLst/>
              <a:rect l="l" t="t" r="r" b="b"/>
              <a:pathLst>
                <a:path w="6354407" h="424129">
                  <a:moveTo>
                    <a:pt x="1304994" y="0"/>
                  </a:moveTo>
                  <a:cubicBezTo>
                    <a:pt x="3261587" y="0"/>
                    <a:pt x="5039276" y="161009"/>
                    <a:pt x="6354407" y="424129"/>
                  </a:cubicBezTo>
                  <a:lnTo>
                    <a:pt x="0" y="424129"/>
                  </a:lnTo>
                  <a:lnTo>
                    <a:pt x="0" y="25782"/>
                  </a:lnTo>
                  <a:cubicBezTo>
                    <a:pt x="423461" y="8344"/>
                    <a:pt x="859592" y="0"/>
                    <a:pt x="1304994" y="0"/>
                  </a:cubicBezTo>
                  <a:close/>
                </a:path>
              </a:pathLst>
            </a:custGeom>
            <a:gradFill flip="none" rotWithShape="1">
              <a:gsLst>
                <a:gs pos="47000">
                  <a:srgbClr val="005284"/>
                </a:gs>
                <a:gs pos="100000">
                  <a:schemeClr val="bg1"/>
                </a:gs>
              </a:gsLst>
              <a:lin ang="0" scaled="0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kern="0">
                <a:solidFill>
                  <a:srgbClr val="FFFFFF"/>
                </a:solidFill>
                <a:latin typeface="Arial"/>
                <a:cs typeface="+mn-cs"/>
              </a:endParaRPr>
            </a:p>
          </p:txBody>
        </p:sp>
      </p:grpSp>
      <p:pic>
        <p:nvPicPr>
          <p:cNvPr id="5" name="NORDEALOGO" descr="LOGO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6965345" y="6318250"/>
            <a:ext cx="1746855" cy="325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8013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s, 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2500" y="990000"/>
            <a:ext cx="5310187" cy="450050"/>
          </a:xfrm>
        </p:spPr>
        <p:txBody>
          <a:bodyPr lIns="0" tIns="0" rIns="0" bIns="0" anchor="b" anchorCtr="0">
            <a:noAutofit/>
          </a:bodyPr>
          <a:lstStyle>
            <a:lvl1pPr algn="l">
              <a:defRPr sz="2200" b="1">
                <a:solidFill>
                  <a:srgbClr val="191919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492500" y="1772816"/>
            <a:ext cx="5310187" cy="3861222"/>
          </a:xfrm>
        </p:spPr>
        <p:txBody>
          <a:bodyPr>
            <a:noAutofit/>
          </a:bodyPr>
          <a:lstStyle>
            <a:lvl1pPr marL="0" indent="0" defTabSz="0">
              <a:lnSpc>
                <a:spcPct val="100000"/>
              </a:lnSpc>
              <a:spcBef>
                <a:spcPts val="0"/>
              </a:spcBef>
              <a:buFontTx/>
              <a:buNone/>
              <a:defRPr sz="1400">
                <a:latin typeface="+mn-lt"/>
                <a:cs typeface="Arial" pitchFamily="34" charset="0"/>
              </a:defRPr>
            </a:lvl1pPr>
            <a:lvl2pPr marL="358650" indent="0">
              <a:buFontTx/>
              <a:buNone/>
              <a:defRPr sz="1400">
                <a:latin typeface="+mn-lt"/>
              </a:defRPr>
            </a:lvl2pPr>
            <a:lvl3pPr marL="718650" indent="0">
              <a:buFontTx/>
              <a:buNone/>
              <a:defRPr sz="1400">
                <a:latin typeface="+mn-lt"/>
              </a:defRPr>
            </a:lvl3pPr>
            <a:lvl4pPr marL="1078650" indent="0">
              <a:buFontTx/>
              <a:buNone/>
              <a:defRPr sz="1400">
                <a:latin typeface="+mn-lt"/>
              </a:defRPr>
            </a:lvl4pPr>
            <a:lvl5pPr marL="1438650" indent="0">
              <a:buFontTx/>
              <a:buNone/>
              <a:defRPr sz="1400">
                <a:latin typeface="+mn-lt"/>
              </a:defRPr>
            </a:lvl5pPr>
            <a:lvl6pPr marL="1798650" indent="0">
              <a:buFontTx/>
              <a:buNone/>
              <a:defRPr sz="1400">
                <a:latin typeface="+mn-lt"/>
              </a:defRPr>
            </a:lvl6pPr>
            <a:lvl7pPr marL="2158650" indent="0">
              <a:buFontTx/>
              <a:buNone/>
              <a:defRPr sz="1400">
                <a:latin typeface="+mn-lt"/>
              </a:defRPr>
            </a:lvl7pPr>
            <a:lvl8pPr marL="2518650" indent="0">
              <a:buFontTx/>
              <a:buNone/>
              <a:defRPr sz="1400">
                <a:latin typeface="+mn-lt"/>
              </a:defRPr>
            </a:lvl8pPr>
            <a:lvl9pPr marL="2878650" indent="0">
              <a:buFontTx/>
              <a:buNone/>
              <a:defRPr sz="1400">
                <a:latin typeface="+mn-lt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9" name="Picture Placeholder 8"/>
          <p:cNvSpPr>
            <a:spLocks noGrp="1" noChangeAspect="1"/>
          </p:cNvSpPr>
          <p:nvPr>
            <p:ph type="pic" sz="quarter" idx="14"/>
          </p:nvPr>
        </p:nvSpPr>
        <p:spPr>
          <a:xfrm>
            <a:off x="0" y="1800000"/>
            <a:ext cx="3240000" cy="3348000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>
          <a:xfrm>
            <a:off x="6642100" y="6604000"/>
            <a:ext cx="2159000" cy="121920"/>
          </a:xfrm>
        </p:spPr>
        <p:txBody>
          <a:bodyPr/>
          <a:lstStyle/>
          <a:p>
            <a:fld id="{5C10D87F-099A-4C67-A20E-B21544278D84}" type="datetime3">
              <a:rPr lang="en-US" smtClean="0"/>
              <a:t>13 May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GB" smtClean="0"/>
              <a:t>Caroline Henning Configuration Manager C11MM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7"/>
          </p:nvPr>
        </p:nvSpPr>
        <p:spPr>
          <a:xfrm>
            <a:off x="8547735" y="6451600"/>
            <a:ext cx="198120" cy="121920"/>
          </a:xfrm>
        </p:spPr>
        <p:txBody>
          <a:bodyPr/>
          <a:lstStyle/>
          <a:p>
            <a:fld id="{D75C6050-9B1C-4DA0-B46B-7E2A206803AD}" type="slidenum">
              <a:rPr lang="en-US" smtClean="0"/>
              <a:t>‹#›</a:t>
            </a:fld>
            <a:r>
              <a:rPr lang="en-US" smtClean="0"/>
              <a:t> •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3332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s,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990000"/>
            <a:ext cx="5337538" cy="450050"/>
          </a:xfrm>
        </p:spPr>
        <p:txBody>
          <a:bodyPr lIns="0" tIns="0" rIns="0" bIns="0" anchor="b" anchorCtr="0">
            <a:noAutofit/>
          </a:bodyPr>
          <a:lstStyle>
            <a:lvl1pPr algn="l">
              <a:defRPr sz="2200" b="1">
                <a:solidFill>
                  <a:srgbClr val="191919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642100" y="6604000"/>
            <a:ext cx="2159000" cy="121920"/>
          </a:xfrm>
          <a:prstGeom prst="rect">
            <a:avLst/>
          </a:prstGeom>
        </p:spPr>
        <p:txBody>
          <a:bodyPr lIns="0" tIns="0" rIns="0" bIns="0" anchor="t" anchorCtr="0">
            <a:spAutoFit/>
          </a:bodyPr>
          <a:lstStyle>
            <a:lvl1pPr algn="r">
              <a:defRPr sz="800" i="1">
                <a:latin typeface="+mn-lt"/>
                <a:cs typeface="Arial" pitchFamily="34" charset="0"/>
              </a:defRPr>
            </a:lvl1pPr>
          </a:lstStyle>
          <a:p>
            <a:fld id="{A568F66E-9E6B-41D2-86DB-93D0154F51FF}" type="datetime3">
              <a:rPr lang="en-US" smtClean="0"/>
              <a:t>13 May 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7735" y="6451600"/>
            <a:ext cx="198120" cy="121920"/>
          </a:xfrm>
          <a:prstGeom prst="rect">
            <a:avLst/>
          </a:prstGeom>
        </p:spPr>
        <p:txBody>
          <a:bodyPr lIns="0" tIns="0" rIns="0" bIns="0" anchor="t" anchorCtr="0">
            <a:spAutoFit/>
          </a:bodyPr>
          <a:lstStyle>
            <a:lvl1pPr algn="r">
              <a:defRPr sz="800"/>
            </a:lvl1pPr>
          </a:lstStyle>
          <a:p>
            <a:fld id="{1A0F6E39-F54C-455E-B90D-914760CD742F}" type="slidenum">
              <a:rPr lang="en-US" smtClean="0"/>
              <a:t>‹#›</a:t>
            </a:fld>
            <a:r>
              <a:rPr lang="en-US" smtClean="0"/>
              <a:t> • 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60001" y="1771200"/>
            <a:ext cx="5337538" cy="3890048"/>
          </a:xfrm>
        </p:spPr>
        <p:txBody>
          <a:bodyPr>
            <a:noAutofit/>
          </a:bodyPr>
          <a:lstStyle>
            <a:lvl1pPr marL="0" indent="0" defTabSz="0">
              <a:lnSpc>
                <a:spcPct val="100000"/>
              </a:lnSpc>
              <a:spcBef>
                <a:spcPts val="0"/>
              </a:spcBef>
              <a:buFontTx/>
              <a:buNone/>
              <a:defRPr sz="1400">
                <a:latin typeface="+mn-lt"/>
                <a:cs typeface="Arial" pitchFamily="34" charset="0"/>
              </a:defRPr>
            </a:lvl1pPr>
            <a:lvl2pPr marL="358650" indent="0">
              <a:buFontTx/>
              <a:buNone/>
              <a:defRPr sz="1400">
                <a:latin typeface="+mn-lt"/>
              </a:defRPr>
            </a:lvl2pPr>
            <a:lvl3pPr marL="718650" indent="0">
              <a:buFontTx/>
              <a:buNone/>
              <a:defRPr sz="1400">
                <a:latin typeface="+mn-lt"/>
              </a:defRPr>
            </a:lvl3pPr>
            <a:lvl4pPr marL="1078650" indent="0">
              <a:buFontTx/>
              <a:buNone/>
              <a:defRPr sz="1400">
                <a:latin typeface="+mn-lt"/>
              </a:defRPr>
            </a:lvl4pPr>
            <a:lvl5pPr marL="1438650" indent="0">
              <a:buFontTx/>
              <a:buNone/>
              <a:defRPr sz="1400">
                <a:latin typeface="+mn-lt"/>
              </a:defRPr>
            </a:lvl5pPr>
            <a:lvl6pPr marL="1798650" indent="0">
              <a:buFontTx/>
              <a:buNone/>
              <a:defRPr sz="1400">
                <a:latin typeface="+mn-lt"/>
              </a:defRPr>
            </a:lvl6pPr>
            <a:lvl7pPr marL="2158650" indent="0">
              <a:buFontTx/>
              <a:buNone/>
              <a:defRPr sz="1400">
                <a:latin typeface="+mn-lt"/>
              </a:defRPr>
            </a:lvl7pPr>
            <a:lvl8pPr marL="2518650" indent="0">
              <a:buFontTx/>
              <a:buNone/>
              <a:defRPr sz="1400">
                <a:latin typeface="+mn-lt"/>
              </a:defRPr>
            </a:lvl8pPr>
            <a:lvl9pPr marL="2878650" indent="0">
              <a:buFontTx/>
              <a:buNone/>
              <a:defRPr sz="1400">
                <a:latin typeface="+mn-lt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9" name="Picture Placeholder 8"/>
          <p:cNvSpPr>
            <a:spLocks noGrp="1" noChangeAspect="1"/>
          </p:cNvSpPr>
          <p:nvPr>
            <p:ph type="pic" sz="quarter" idx="14"/>
          </p:nvPr>
        </p:nvSpPr>
        <p:spPr>
          <a:xfrm>
            <a:off x="5898745" y="1800000"/>
            <a:ext cx="3240000" cy="3348000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642000" y="6456239"/>
            <a:ext cx="2160000" cy="123111"/>
          </a:xfrm>
          <a:prstGeom prst="rect">
            <a:avLst/>
          </a:prstGeom>
        </p:spPr>
        <p:txBody>
          <a:bodyPr wrap="none" lIns="0" tIns="0" rIns="0" bIns="0" anchor="t" anchorCtr="0">
            <a:spAutoFit/>
          </a:bodyPr>
          <a:lstStyle>
            <a:lvl1pPr algn="r">
              <a:defRPr sz="800">
                <a:latin typeface="+mn-lt"/>
                <a:cs typeface="Arial" pitchFamily="34" charset="0"/>
              </a:defRPr>
            </a:lvl1pPr>
          </a:lstStyle>
          <a:p>
            <a:r>
              <a:rPr lang="en-GB" smtClean="0"/>
              <a:t>Caroline Henning Configuration Manager C11MM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850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column, withou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6642100" y="6604000"/>
            <a:ext cx="2159000" cy="121920"/>
          </a:xfrm>
          <a:prstGeom prst="rect">
            <a:avLst/>
          </a:prstGeom>
        </p:spPr>
        <p:txBody>
          <a:bodyPr lIns="0" tIns="0" rIns="0" bIns="0" anchor="t" anchorCtr="0">
            <a:spAutoFit/>
          </a:bodyPr>
          <a:lstStyle>
            <a:lvl1pPr algn="r">
              <a:defRPr sz="800" i="1">
                <a:latin typeface="+mn-lt"/>
                <a:cs typeface="Arial" pitchFamily="34" charset="0"/>
              </a:defRPr>
            </a:lvl1pPr>
          </a:lstStyle>
          <a:p>
            <a:fld id="{69F8490C-1CCD-4139-8AF7-05BF41E895BA}" type="datetime3">
              <a:rPr lang="en-US" smtClean="0"/>
              <a:t>13 May 2016</a:t>
            </a:fld>
            <a:endParaRPr 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7735" y="6451600"/>
            <a:ext cx="198120" cy="121920"/>
          </a:xfrm>
          <a:prstGeom prst="rect">
            <a:avLst/>
          </a:prstGeom>
        </p:spPr>
        <p:txBody>
          <a:bodyPr lIns="0" tIns="0" rIns="0" bIns="0" anchor="t" anchorCtr="0">
            <a:spAutoFit/>
          </a:bodyPr>
          <a:lstStyle>
            <a:lvl1pPr algn="r">
              <a:defRPr sz="800"/>
            </a:lvl1pPr>
          </a:lstStyle>
          <a:p>
            <a:fld id="{D75C6050-9B1C-4DA0-B46B-7E2A206803AD}" type="slidenum">
              <a:rPr lang="en-US" smtClean="0"/>
              <a:t>‹#›</a:t>
            </a:fld>
            <a:r>
              <a:rPr lang="en-US" smtClean="0"/>
              <a:t> • </a:t>
            </a:r>
            <a:endParaRPr lang="en-US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642000" y="6456239"/>
            <a:ext cx="2160000" cy="123111"/>
          </a:xfrm>
          <a:prstGeom prst="rect">
            <a:avLst/>
          </a:prstGeom>
        </p:spPr>
        <p:txBody>
          <a:bodyPr wrap="none" lIns="0" tIns="0" rIns="0" bIns="0" anchor="t" anchorCtr="0">
            <a:spAutoFit/>
          </a:bodyPr>
          <a:lstStyle>
            <a:lvl1pPr algn="r">
              <a:defRPr sz="800">
                <a:latin typeface="+mn-lt"/>
                <a:cs typeface="Arial" pitchFamily="34" charset="0"/>
              </a:defRPr>
            </a:lvl1pPr>
          </a:lstStyle>
          <a:p>
            <a:r>
              <a:rPr lang="en-GB" smtClean="0"/>
              <a:t>Caroline Henning Configuration Manager C11MM</a:t>
            </a:r>
            <a:endParaRPr lang="en-US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360000" y="1043999"/>
            <a:ext cx="8461376" cy="4617025"/>
          </a:xfrm>
          <a:prstGeom prst="rect">
            <a:avLst/>
          </a:prstGeom>
        </p:spPr>
        <p:txBody>
          <a:bodyPr vert="horz" lIns="0" tIns="0" rIns="0" bIns="0" spcCol="0" rtlCol="0">
            <a:noAutofit/>
          </a:bodyPr>
          <a:lstStyle>
            <a:lvl1pPr marL="0" indent="0">
              <a:buFont typeface="Arial" pitchFamily="34" charset="0"/>
              <a:buNone/>
              <a:defRPr/>
            </a:lvl1pPr>
            <a:lvl2pPr marL="358650" indent="0">
              <a:buFont typeface="Arial" pitchFamily="34" charset="0"/>
              <a:buNone/>
              <a:defRPr/>
            </a:lvl2pPr>
            <a:lvl3pPr marL="718650" indent="0">
              <a:buFont typeface="Arial" pitchFamily="34" charset="0"/>
              <a:buNone/>
              <a:defRPr/>
            </a:lvl3pPr>
            <a:lvl4pPr marL="1078650" indent="0">
              <a:buFont typeface="Arial" pitchFamily="34" charset="0"/>
              <a:buNone/>
              <a:defRPr/>
            </a:lvl4pPr>
            <a:lvl5pPr marL="1438650" indent="0">
              <a:buFont typeface="Arial" pitchFamily="34" charset="0"/>
              <a:buNone/>
              <a:defRPr/>
            </a:lvl5pPr>
            <a:lvl6pPr marL="1798650" indent="0">
              <a:buFont typeface="Arial" pitchFamily="34" charset="0"/>
              <a:buNone/>
              <a:defRPr/>
            </a:lvl6pPr>
            <a:lvl7pPr marL="2158650" indent="0">
              <a:buFont typeface="Arial" pitchFamily="34" charset="0"/>
              <a:buNone/>
              <a:defRPr/>
            </a:lvl7pPr>
            <a:lvl8pPr marL="2518650" indent="0">
              <a:buFont typeface="Arial" pitchFamily="34" charset="0"/>
              <a:buNone/>
              <a:defRPr/>
            </a:lvl8pPr>
            <a:lvl9pPr marL="2878650" indent="0">
              <a:buFont typeface="Arial" pitchFamily="34" charset="0"/>
              <a:buNone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716992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1044000"/>
            <a:ext cx="4038600" cy="4590038"/>
          </a:xfrm>
        </p:spPr>
        <p:txBody>
          <a:bodyPr>
            <a:noAutofit/>
          </a:bodyPr>
          <a:lstStyle>
            <a:lvl1pPr marL="285750" marR="0" indent="-284400" algn="l" defTabSz="7200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Tx/>
              <a:buSzPct val="100000"/>
              <a:buFont typeface="Arial" pitchFamily="34" charset="0"/>
              <a:buChar char="•"/>
              <a:tabLst/>
              <a:defRPr sz="1400">
                <a:latin typeface="+mn-lt"/>
                <a:cs typeface="Arial" pitchFamily="34" charset="0"/>
              </a:defRPr>
            </a:lvl1pPr>
            <a:lvl2pPr marL="645750" marR="0" indent="-284400" algn="l" defTabSz="720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Pct val="100000"/>
              <a:buFont typeface="Arial" pitchFamily="34" charset="0"/>
              <a:buChar char="•"/>
              <a:tabLst/>
              <a:defRPr sz="1400">
                <a:latin typeface="+mn-lt"/>
              </a:defRPr>
            </a:lvl2pPr>
            <a:lvl3pPr marL="1005750" marR="0" indent="-284400" algn="l" defTabSz="720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Pct val="100000"/>
              <a:buFont typeface="Arial" pitchFamily="34" charset="0"/>
              <a:buChar char="•"/>
              <a:tabLst/>
              <a:defRPr sz="1400">
                <a:latin typeface="+mn-lt"/>
              </a:defRPr>
            </a:lvl3pPr>
            <a:lvl4pPr marL="1365750" marR="0" indent="-284400" algn="l" defTabSz="720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Pct val="100000"/>
              <a:buFont typeface="Arial" pitchFamily="34" charset="0"/>
              <a:buChar char="•"/>
              <a:tabLst/>
              <a:defRPr sz="1400" i="0">
                <a:latin typeface="+mn-lt"/>
              </a:defRPr>
            </a:lvl4pPr>
            <a:lvl5pPr marL="1724400" marR="0" indent="-284400" algn="l" defTabSz="720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Pct val="100000"/>
              <a:buFont typeface="Arial" pitchFamily="34" charset="0"/>
              <a:buChar char="•"/>
              <a:tabLst/>
              <a:defRPr sz="1400" i="0">
                <a:latin typeface="+mn-lt"/>
              </a:defRPr>
            </a:lvl5pPr>
            <a:lvl6pPr marL="2084400" indent="-284400">
              <a:buFont typeface="Arial" pitchFamily="34" charset="0"/>
              <a:buChar char="•"/>
              <a:defRPr sz="1400"/>
            </a:lvl6pPr>
            <a:lvl7pPr marL="2444400" indent="-284400">
              <a:defRPr sz="1400"/>
            </a:lvl7pPr>
            <a:lvl8pPr marL="2804400" indent="-284400">
              <a:defRPr sz="1400"/>
            </a:lvl8pPr>
            <a:lvl9pPr marL="3164400" indent="-284400"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8000" y="1044000"/>
            <a:ext cx="4104688" cy="4590038"/>
          </a:xfrm>
        </p:spPr>
        <p:txBody>
          <a:bodyPr>
            <a:noAutofit/>
          </a:bodyPr>
          <a:lstStyle>
            <a:lvl1pPr marL="285750" marR="0" indent="-28440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Tx/>
              <a:buSzPct val="100000"/>
              <a:buFont typeface="Arial" pitchFamily="34" charset="0"/>
              <a:buChar char="•"/>
              <a:tabLst/>
              <a:defRPr sz="1400">
                <a:latin typeface="+mn-lt"/>
                <a:cs typeface="Arial" pitchFamily="34" charset="0"/>
              </a:defRPr>
            </a:lvl1pPr>
            <a:lvl2pPr marL="645750" marR="0" indent="-28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Pct val="100000"/>
              <a:buFont typeface="Arial" pitchFamily="34" charset="0"/>
              <a:buChar char="•"/>
              <a:tabLst/>
              <a:defRPr sz="1400">
                <a:latin typeface="+mn-lt"/>
              </a:defRPr>
            </a:lvl2pPr>
            <a:lvl3pPr marL="1005750" marR="0" indent="-28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Pct val="100000"/>
              <a:buFont typeface="Arial" pitchFamily="34" charset="0"/>
              <a:buChar char="•"/>
              <a:tabLst/>
              <a:defRPr sz="1400">
                <a:latin typeface="+mn-lt"/>
              </a:defRPr>
            </a:lvl3pPr>
            <a:lvl4pPr marL="1365750" marR="0" indent="-28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Pct val="100000"/>
              <a:buFont typeface="Arial" pitchFamily="34" charset="0"/>
              <a:buChar char="•"/>
              <a:tabLst/>
              <a:defRPr sz="1400">
                <a:latin typeface="+mn-lt"/>
              </a:defRPr>
            </a:lvl4pPr>
            <a:lvl5pPr marL="1725750" marR="0" indent="-28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Pct val="100000"/>
              <a:buFont typeface="Arial" pitchFamily="34" charset="0"/>
              <a:buChar char="•"/>
              <a:tabLst/>
              <a:defRPr sz="1400">
                <a:latin typeface="+mn-lt"/>
              </a:defRPr>
            </a:lvl5pPr>
            <a:lvl6pPr marL="2084400" indent="-284400">
              <a:defRPr sz="1400"/>
            </a:lvl6pPr>
            <a:lvl7pPr marL="2444400" indent="-284400">
              <a:defRPr sz="1400"/>
            </a:lvl7pPr>
            <a:lvl8pPr marL="2804400" indent="-284400">
              <a:defRPr sz="1400"/>
            </a:lvl8pPr>
            <a:lvl9pPr marL="3164400" indent="-284400"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>
          <a:xfrm>
            <a:off x="6642100" y="6604000"/>
            <a:ext cx="2159000" cy="121920"/>
          </a:xfrm>
          <a:prstGeom prst="rect">
            <a:avLst/>
          </a:prstGeom>
        </p:spPr>
        <p:txBody>
          <a:bodyPr lIns="0" tIns="0" rIns="0" bIns="0" anchor="t" anchorCtr="0">
            <a:spAutoFit/>
          </a:bodyPr>
          <a:lstStyle>
            <a:lvl1pPr algn="r">
              <a:defRPr sz="800" i="1">
                <a:latin typeface="+mn-lt"/>
                <a:cs typeface="Arial" pitchFamily="34" charset="0"/>
              </a:defRPr>
            </a:lvl1pPr>
          </a:lstStyle>
          <a:p>
            <a:fld id="{38905BFA-C293-4446-90A4-8949BDA310E9}" type="datetime3">
              <a:rPr lang="en-US" smtClean="0"/>
              <a:t>13 May 2016</a:t>
            </a:fld>
            <a:endParaRPr 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7735" y="6451600"/>
            <a:ext cx="198120" cy="121920"/>
          </a:xfrm>
          <a:prstGeom prst="rect">
            <a:avLst/>
          </a:prstGeom>
        </p:spPr>
        <p:txBody>
          <a:bodyPr lIns="0" tIns="0" rIns="0" bIns="0" anchor="t" anchorCtr="0">
            <a:spAutoFit/>
          </a:bodyPr>
          <a:lstStyle>
            <a:lvl1pPr algn="r">
              <a:defRPr sz="800"/>
            </a:lvl1pPr>
          </a:lstStyle>
          <a:p>
            <a:fld id="{1A0F6E39-F54C-455E-B90D-914760CD742F}" type="slidenum">
              <a:rPr lang="en-US" smtClean="0"/>
              <a:t>‹#›</a:t>
            </a:fld>
            <a:r>
              <a:rPr lang="en-US" smtClean="0"/>
              <a:t> • </a:t>
            </a:r>
            <a:endParaRPr lang="en-US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642000" y="6456239"/>
            <a:ext cx="2160000" cy="123111"/>
          </a:xfrm>
          <a:prstGeom prst="rect">
            <a:avLst/>
          </a:prstGeom>
        </p:spPr>
        <p:txBody>
          <a:bodyPr wrap="none" lIns="0" tIns="0" rIns="0" bIns="0" anchor="t" anchorCtr="0">
            <a:spAutoFit/>
          </a:bodyPr>
          <a:lstStyle>
            <a:lvl1pPr algn="r">
              <a:defRPr sz="800">
                <a:latin typeface="+mn-lt"/>
                <a:cs typeface="Arial" pitchFamily="34" charset="0"/>
              </a:defRPr>
            </a:lvl1pPr>
          </a:lstStyle>
          <a:p>
            <a:r>
              <a:rPr lang="en-GB" smtClean="0"/>
              <a:t>Caroline Henning Configuration Manager C11MM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3067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60000" y="1044000"/>
            <a:ext cx="4039200" cy="4590000"/>
          </a:xfrm>
        </p:spPr>
        <p:txBody>
          <a:bodyPr/>
          <a:lstStyle>
            <a:lvl1pPr>
              <a:spcBef>
                <a:spcPts val="800"/>
              </a:spcBef>
              <a:defRPr sz="1400">
                <a:latin typeface="+mn-lt"/>
                <a:cs typeface="Arial" pitchFamily="34" charset="0"/>
              </a:defRPr>
            </a:lvl1pPr>
            <a:lvl2pPr marL="644400">
              <a:defRPr sz="1400">
                <a:latin typeface="+mn-lt"/>
              </a:defRPr>
            </a:lvl2pPr>
            <a:lvl3pPr marL="1004400">
              <a:defRPr sz="1400">
                <a:latin typeface="+mn-lt"/>
              </a:defRPr>
            </a:lvl3pPr>
            <a:lvl4pPr marL="1364400">
              <a:defRPr sz="1400">
                <a:latin typeface="+mn-lt"/>
              </a:defRPr>
            </a:lvl4pPr>
            <a:lvl5pPr marL="1724400">
              <a:defRPr sz="1400">
                <a:latin typeface="+mn-lt"/>
              </a:defRPr>
            </a:lvl5pPr>
            <a:lvl6pPr marL="2084400" indent="-284400">
              <a:defRPr sz="1400"/>
            </a:lvl6pPr>
            <a:lvl7pPr marL="2444400" indent="-284400">
              <a:defRPr sz="1400"/>
            </a:lvl7pPr>
            <a:lvl8pPr marL="2804400" indent="-284400">
              <a:defRPr sz="1400"/>
            </a:lvl8pPr>
            <a:lvl9pPr marL="3164400" indent="-284400"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8000" y="1044000"/>
            <a:ext cx="4104000" cy="4590000"/>
          </a:xfrm>
        </p:spPr>
        <p:txBody>
          <a:bodyPr>
            <a:noAutofit/>
          </a:bodyPr>
          <a:lstStyle>
            <a:lvl1pPr>
              <a:spcBef>
                <a:spcPts val="800"/>
              </a:spcBef>
              <a:tabLst>
                <a:tab pos="360000" algn="l"/>
              </a:tabLst>
              <a:defRPr sz="1400">
                <a:latin typeface="+mn-lt"/>
              </a:defRPr>
            </a:lvl1pPr>
            <a:lvl2pPr marL="644400">
              <a:tabLst/>
              <a:defRPr sz="1400">
                <a:latin typeface="+mn-lt"/>
              </a:defRPr>
            </a:lvl2pPr>
            <a:lvl3pPr marL="1004400">
              <a:tabLst>
                <a:tab pos="360000" algn="l"/>
              </a:tabLst>
              <a:defRPr sz="1400">
                <a:latin typeface="+mn-lt"/>
              </a:defRPr>
            </a:lvl3pPr>
            <a:lvl4pPr marL="1364400">
              <a:tabLst>
                <a:tab pos="360000" algn="l"/>
              </a:tabLst>
              <a:defRPr sz="1400">
                <a:latin typeface="+mn-lt"/>
              </a:defRPr>
            </a:lvl4pPr>
            <a:lvl5pPr marL="1724400">
              <a:tabLst>
                <a:tab pos="360000" algn="l"/>
              </a:tabLst>
              <a:defRPr sz="1400">
                <a:latin typeface="+mn-lt"/>
              </a:defRPr>
            </a:lvl5pPr>
            <a:lvl6pPr marL="2084400">
              <a:tabLst>
                <a:tab pos="360000" algn="l"/>
              </a:tabLst>
              <a:defRPr sz="1400"/>
            </a:lvl6pPr>
            <a:lvl7pPr marL="2444400">
              <a:tabLst>
                <a:tab pos="360000" algn="l"/>
              </a:tabLst>
              <a:defRPr sz="1400"/>
            </a:lvl7pPr>
            <a:lvl8pPr marL="2804400">
              <a:tabLst>
                <a:tab pos="360000" algn="l"/>
              </a:tabLst>
              <a:defRPr sz="1400"/>
            </a:lvl8pPr>
            <a:lvl9pPr marL="3164400">
              <a:tabLst>
                <a:tab pos="360000" algn="l"/>
              </a:tabLst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6642100" y="6604000"/>
            <a:ext cx="2159000" cy="121920"/>
          </a:xfrm>
        </p:spPr>
        <p:txBody>
          <a:bodyPr/>
          <a:lstStyle/>
          <a:p>
            <a:fld id="{FA48A8A0-DC23-4F2C-9118-993BD9DEC282}" type="datetime3">
              <a:rPr lang="en-US" smtClean="0"/>
              <a:t>13 May 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Caroline Henning Configuration Manager C11MM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547735" y="6451600"/>
            <a:ext cx="198120" cy="121920"/>
          </a:xfrm>
        </p:spPr>
        <p:txBody>
          <a:bodyPr/>
          <a:lstStyle/>
          <a:p>
            <a:fld id="{1A0F6E39-F54C-455E-B90D-914760CD742F}" type="slidenum">
              <a:rPr lang="en-US" smtClean="0"/>
              <a:t>‹#›</a:t>
            </a:fld>
            <a:r>
              <a:rPr lang="en-US" smtClean="0"/>
              <a:t> •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1351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1044000"/>
            <a:ext cx="4039200" cy="4590000"/>
          </a:xfrm>
        </p:spPr>
        <p:txBody>
          <a:bodyPr>
            <a:noAutofit/>
          </a:bodyPr>
          <a:lstStyle>
            <a:lvl1pPr indent="-284400">
              <a:spcBef>
                <a:spcPts val="800"/>
              </a:spcBef>
              <a:defRPr sz="1400">
                <a:latin typeface="+mn-lt"/>
              </a:defRPr>
            </a:lvl1pPr>
            <a:lvl2pPr marL="644400" indent="-284400">
              <a:defRPr sz="1400">
                <a:latin typeface="+mn-lt"/>
              </a:defRPr>
            </a:lvl2pPr>
            <a:lvl3pPr marL="1004400" indent="-284400">
              <a:defRPr sz="1400">
                <a:latin typeface="+mn-lt"/>
              </a:defRPr>
            </a:lvl3pPr>
            <a:lvl4pPr marL="1364400" indent="-284400">
              <a:defRPr sz="1400">
                <a:latin typeface="+mn-lt"/>
              </a:defRPr>
            </a:lvl4pPr>
            <a:lvl5pPr marL="1724400" indent="-284400">
              <a:defRPr sz="1400">
                <a:latin typeface="+mn-lt"/>
              </a:defRPr>
            </a:lvl5pPr>
            <a:lvl6pPr marL="2084400" indent="-284400">
              <a:defRPr sz="1400"/>
            </a:lvl6pPr>
            <a:lvl7pPr marL="2445750" indent="-285750">
              <a:buFont typeface="Arial" pitchFamily="34" charset="0"/>
              <a:buChar char="•"/>
              <a:defRPr sz="1400"/>
            </a:lvl7pPr>
            <a:lvl8pPr marL="2805750" indent="-284400">
              <a:buFont typeface="Arial" pitchFamily="34" charset="0"/>
              <a:buChar char="•"/>
              <a:defRPr sz="1400" baseline="0"/>
            </a:lvl8pPr>
            <a:lvl9pPr marL="3164400" indent="-284400">
              <a:defRPr sz="14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98000" y="1044000"/>
            <a:ext cx="4104000" cy="4590000"/>
          </a:xfrm>
        </p:spPr>
        <p:txBody>
          <a:bodyPr>
            <a:noAutofit/>
          </a:bodyPr>
          <a:lstStyle>
            <a:lvl1pPr>
              <a:spcBef>
                <a:spcPts val="800"/>
              </a:spcBef>
              <a:tabLst/>
              <a:defRPr sz="1400">
                <a:latin typeface="+mn-lt"/>
              </a:defRPr>
            </a:lvl1pPr>
            <a:lvl2pPr marL="644400">
              <a:tabLst/>
              <a:defRPr sz="1400">
                <a:latin typeface="+mn-lt"/>
              </a:defRPr>
            </a:lvl2pPr>
            <a:lvl3pPr marL="1004400">
              <a:tabLst/>
              <a:defRPr sz="1400">
                <a:latin typeface="+mn-lt"/>
              </a:defRPr>
            </a:lvl3pPr>
            <a:lvl4pPr marL="1364400">
              <a:tabLst/>
              <a:defRPr sz="1400">
                <a:latin typeface="+mn-lt"/>
              </a:defRPr>
            </a:lvl4pPr>
            <a:lvl5pPr marL="1724400">
              <a:tabLst/>
              <a:defRPr sz="1400">
                <a:latin typeface="+mn-lt"/>
              </a:defRPr>
            </a:lvl5pPr>
            <a:lvl6pPr marL="2084400">
              <a:tabLst/>
              <a:defRPr sz="1400"/>
            </a:lvl6pPr>
            <a:lvl7pPr marL="2444400">
              <a:tabLst/>
              <a:defRPr sz="1400"/>
            </a:lvl7pPr>
            <a:lvl8pPr marL="2804400">
              <a:tabLst/>
              <a:defRPr sz="1400"/>
            </a:lvl8pPr>
            <a:lvl9pPr marL="3164400">
              <a:tabLst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6642100" y="6604000"/>
            <a:ext cx="2159000" cy="121920"/>
          </a:xfrm>
        </p:spPr>
        <p:txBody>
          <a:bodyPr/>
          <a:lstStyle/>
          <a:p>
            <a:fld id="{4B88D599-964A-40B0-9AD7-B846478CE06E}" type="datetime3">
              <a:rPr lang="en-US" smtClean="0"/>
              <a:t>13 May 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Caroline Henning Configuration Manager C11MM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547735" y="6451600"/>
            <a:ext cx="198120" cy="121920"/>
          </a:xfrm>
        </p:spPr>
        <p:txBody>
          <a:bodyPr/>
          <a:lstStyle/>
          <a:p>
            <a:fld id="{1A0F6E39-F54C-455E-B90D-914760CD742F}" type="slidenum">
              <a:rPr lang="en-US" smtClean="0"/>
              <a:t>‹#›</a:t>
            </a:fld>
            <a:r>
              <a:rPr lang="en-US" smtClean="0"/>
              <a:t> •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464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000" y="233645"/>
            <a:ext cx="8461376" cy="58506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1043999"/>
            <a:ext cx="8461376" cy="4617025"/>
          </a:xfrm>
          <a:prstGeom prst="rect">
            <a:avLst/>
          </a:prstGeom>
        </p:spPr>
        <p:txBody>
          <a:bodyPr vert="horz" lIns="0" tIns="0" rIns="0" bIns="0" spcCol="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6642100" y="6604000"/>
            <a:ext cx="2159000" cy="121920"/>
          </a:xfrm>
          <a:prstGeom prst="rect">
            <a:avLst/>
          </a:prstGeom>
        </p:spPr>
        <p:txBody>
          <a:bodyPr lIns="0" tIns="0" rIns="0" bIns="0" anchor="t" anchorCtr="0">
            <a:spAutoFit/>
          </a:bodyPr>
          <a:lstStyle>
            <a:lvl1pPr algn="r">
              <a:defRPr sz="800" i="1">
                <a:latin typeface="+mn-lt"/>
                <a:cs typeface="Arial" pitchFamily="34" charset="0"/>
              </a:defRPr>
            </a:lvl1pPr>
          </a:lstStyle>
          <a:p>
            <a:fld id="{10EB49A0-3768-4AD6-A5DF-C502F4CDA784}" type="datetime3">
              <a:rPr lang="en-US" smtClean="0"/>
              <a:t>13 May 2016</a:t>
            </a:fld>
            <a:endParaRPr 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7735" y="6451600"/>
            <a:ext cx="198120" cy="121920"/>
          </a:xfrm>
          <a:prstGeom prst="rect">
            <a:avLst/>
          </a:prstGeom>
        </p:spPr>
        <p:txBody>
          <a:bodyPr lIns="0" tIns="0" rIns="0" bIns="0" anchor="t" anchorCtr="0">
            <a:spAutoFit/>
          </a:bodyPr>
          <a:lstStyle>
            <a:lvl1pPr algn="r">
              <a:defRPr sz="800"/>
            </a:lvl1pPr>
          </a:lstStyle>
          <a:p>
            <a:fld id="{1A0F6E39-F54C-455E-B90D-914760CD742F}" type="slidenum">
              <a:rPr lang="en-US" smtClean="0"/>
              <a:t>‹#›</a:t>
            </a:fld>
            <a:r>
              <a:rPr lang="en-US" smtClean="0"/>
              <a:t> • </a:t>
            </a:r>
            <a:endParaRPr lang="en-US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642000" y="6456239"/>
            <a:ext cx="2160000" cy="123111"/>
          </a:xfrm>
          <a:prstGeom prst="rect">
            <a:avLst/>
          </a:prstGeom>
        </p:spPr>
        <p:txBody>
          <a:bodyPr wrap="none" lIns="0" tIns="0" rIns="0" bIns="0" anchor="t" anchorCtr="0">
            <a:spAutoFit/>
          </a:bodyPr>
          <a:lstStyle>
            <a:lvl1pPr algn="r">
              <a:defRPr sz="800">
                <a:latin typeface="+mn-lt"/>
                <a:cs typeface="Arial" pitchFamily="34" charset="0"/>
              </a:defRPr>
            </a:lvl1pPr>
          </a:lstStyle>
          <a:p>
            <a:r>
              <a:rPr lang="en-GB" smtClean="0"/>
              <a:t>Caroline Henning Configuration Manager C11MM</a:t>
            </a:r>
            <a:endParaRPr lang="en-US"/>
          </a:p>
        </p:txBody>
      </p:sp>
      <p:grpSp>
        <p:nvGrpSpPr>
          <p:cNvPr id="5" name="Group 4"/>
          <p:cNvGrpSpPr/>
          <p:nvPr/>
        </p:nvGrpSpPr>
        <p:grpSpPr bwMode="ltGray">
          <a:xfrm>
            <a:off x="0" y="6382800"/>
            <a:ext cx="6799263" cy="482600"/>
            <a:chOff x="-8963" y="6382190"/>
            <a:chExt cx="6799263" cy="482600"/>
          </a:xfrm>
        </p:grpSpPr>
        <p:grpSp>
          <p:nvGrpSpPr>
            <p:cNvPr id="18" name="Grupp 8"/>
            <p:cNvGrpSpPr/>
            <p:nvPr/>
          </p:nvGrpSpPr>
          <p:grpSpPr bwMode="ltGray">
            <a:xfrm>
              <a:off x="-8963" y="6382190"/>
              <a:ext cx="6799263" cy="482600"/>
              <a:chOff x="-8963" y="6382190"/>
              <a:chExt cx="6799263" cy="482600"/>
            </a:xfrm>
          </p:grpSpPr>
          <p:sp>
            <p:nvSpPr>
              <p:cNvPr id="19" name="Ellips 8"/>
              <p:cNvSpPr/>
              <p:nvPr/>
            </p:nvSpPr>
            <p:spPr bwMode="ltGray">
              <a:xfrm>
                <a:off x="-8963" y="6382190"/>
                <a:ext cx="6799263" cy="482600"/>
              </a:xfrm>
              <a:custGeom>
                <a:avLst/>
                <a:gdLst/>
                <a:ahLst/>
                <a:cxnLst/>
                <a:rect l="l" t="t" r="r" b="b"/>
                <a:pathLst>
                  <a:path w="6799700" h="483713">
                    <a:moveTo>
                      <a:pt x="1466919" y="0"/>
                    </a:moveTo>
                    <a:cubicBezTo>
                      <a:pt x="3567811" y="0"/>
                      <a:pt x="5462438" y="185634"/>
                      <a:pt x="6799700" y="483713"/>
                    </a:cubicBezTo>
                    <a:lnTo>
                      <a:pt x="6354407" y="483713"/>
                    </a:lnTo>
                    <a:cubicBezTo>
                      <a:pt x="5039276" y="220593"/>
                      <a:pt x="3261587" y="59584"/>
                      <a:pt x="1304994" y="59584"/>
                    </a:cubicBezTo>
                    <a:cubicBezTo>
                      <a:pt x="859592" y="59584"/>
                      <a:pt x="423461" y="67928"/>
                      <a:pt x="0" y="85366"/>
                    </a:cubicBezTo>
                    <a:lnTo>
                      <a:pt x="0" y="30959"/>
                    </a:lnTo>
                    <a:cubicBezTo>
                      <a:pt x="473977" y="10615"/>
                      <a:pt x="964551" y="0"/>
                      <a:pt x="1466919" y="0"/>
                    </a:cubicBezTo>
                    <a:close/>
                  </a:path>
                </a:pathLst>
              </a:custGeom>
              <a:gradFill>
                <a:gsLst>
                  <a:gs pos="30000">
                    <a:srgbClr val="005284">
                      <a:alpha val="68235"/>
                    </a:srgbClr>
                  </a:gs>
                  <a:gs pos="100000">
                    <a:srgbClr val="0060A1">
                      <a:tint val="23500"/>
                      <a:satMod val="160000"/>
                      <a:alpha val="0"/>
                    </a:srgbClr>
                  </a:gs>
                </a:gsLst>
                <a:lin ang="0" scaled="0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ern="0">
                  <a:solidFill>
                    <a:srgbClr val="FFFFFF"/>
                  </a:solidFill>
                  <a:latin typeface="Arial"/>
                  <a:cs typeface="+mn-cs"/>
                </a:endParaRPr>
              </a:p>
            </p:txBody>
          </p:sp>
          <p:sp>
            <p:nvSpPr>
              <p:cNvPr id="20" name="Ellips 8"/>
              <p:cNvSpPr/>
              <p:nvPr/>
            </p:nvSpPr>
            <p:spPr bwMode="ltGray">
              <a:xfrm>
                <a:off x="-8963" y="6436666"/>
                <a:ext cx="6353999" cy="423153"/>
              </a:xfrm>
              <a:custGeom>
                <a:avLst/>
                <a:gdLst/>
                <a:ahLst/>
                <a:cxnLst/>
                <a:rect l="l" t="t" r="r" b="b"/>
                <a:pathLst>
                  <a:path w="6354407" h="424129">
                    <a:moveTo>
                      <a:pt x="1304994" y="0"/>
                    </a:moveTo>
                    <a:cubicBezTo>
                      <a:pt x="3261587" y="0"/>
                      <a:pt x="5039276" y="161009"/>
                      <a:pt x="6354407" y="424129"/>
                    </a:cubicBezTo>
                    <a:lnTo>
                      <a:pt x="0" y="424129"/>
                    </a:lnTo>
                    <a:lnTo>
                      <a:pt x="0" y="25782"/>
                    </a:lnTo>
                    <a:cubicBezTo>
                      <a:pt x="423461" y="8344"/>
                      <a:pt x="859592" y="0"/>
                      <a:pt x="1304994" y="0"/>
                    </a:cubicBezTo>
                    <a:close/>
                  </a:path>
                </a:pathLst>
              </a:custGeom>
              <a:gradFill flip="none" rotWithShape="1">
                <a:gsLst>
                  <a:gs pos="47000">
                    <a:srgbClr val="005284"/>
                  </a:gs>
                  <a:gs pos="100000">
                    <a:schemeClr val="bg1"/>
                  </a:gs>
                </a:gsLst>
                <a:lin ang="0" scaled="0"/>
                <a:tileRect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ern="0">
                  <a:solidFill>
                    <a:srgbClr val="FFFFFF"/>
                  </a:solidFill>
                  <a:latin typeface="Arial"/>
                  <a:cs typeface="+mn-cs"/>
                </a:endParaRPr>
              </a:p>
            </p:txBody>
          </p:sp>
        </p:grpSp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ltGray">
            <a:xfrm>
              <a:off x="360000" y="6555600"/>
              <a:ext cx="828000" cy="18818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17136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  <p:sldLayoutId id="2147483711" r:id="rId14"/>
    <p:sldLayoutId id="2147483712" r:id="rId15"/>
    <p:sldLayoutId id="2147483713" r:id="rId16"/>
    <p:sldLayoutId id="2147483714" r:id="rId17"/>
    <p:sldLayoutId id="2147483715" r:id="rId18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spcBef>
          <a:spcPct val="0"/>
        </a:spcBef>
        <a:buNone/>
        <a:defRPr sz="2200" b="1" kern="1200">
          <a:solidFill>
            <a:srgbClr val="191919"/>
          </a:solidFill>
          <a:latin typeface="+mj-lt"/>
          <a:ea typeface="+mj-ea"/>
          <a:cs typeface="Arial" pitchFamily="34" charset="0"/>
        </a:defRPr>
      </a:lvl1pPr>
    </p:titleStyle>
    <p:bodyStyle>
      <a:lvl1pPr marL="285750" marR="0" indent="-284400" algn="l" defTabSz="914400" rtl="0" eaLnBrk="1" fontAlgn="auto" latinLnBrk="0" hangingPunct="1">
        <a:lnSpc>
          <a:spcPct val="100000"/>
        </a:lnSpc>
        <a:spcBef>
          <a:spcPts val="1200"/>
        </a:spcBef>
        <a:spcAft>
          <a:spcPts val="600"/>
        </a:spcAft>
        <a:buClrTx/>
        <a:buSzPct val="100000"/>
        <a:buFont typeface="Arial" pitchFamily="34" charset="0"/>
        <a:buChar char="•"/>
        <a:tabLst/>
        <a:defRPr sz="1800" kern="1200">
          <a:solidFill>
            <a:srgbClr val="191919"/>
          </a:solidFill>
          <a:latin typeface="+mn-lt"/>
          <a:ea typeface="+mn-ea"/>
          <a:cs typeface="+mn-cs"/>
        </a:defRPr>
      </a:lvl1pPr>
      <a:lvl2pPr marL="644400" marR="0" indent="-2844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Pct val="100000"/>
        <a:buFont typeface="Arial" pitchFamily="34" charset="0"/>
        <a:buChar char="•"/>
        <a:tabLst/>
        <a:defRPr sz="1600" kern="1200">
          <a:solidFill>
            <a:srgbClr val="191919"/>
          </a:solidFill>
          <a:latin typeface="+mn-lt"/>
          <a:ea typeface="+mn-ea"/>
          <a:cs typeface="Arial" pitchFamily="34" charset="0"/>
        </a:defRPr>
      </a:lvl2pPr>
      <a:lvl3pPr marL="1004400" marR="0" indent="-2844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Pct val="100000"/>
        <a:buFont typeface="Arial" pitchFamily="34" charset="0"/>
        <a:buChar char="•"/>
        <a:tabLst/>
        <a:defRPr sz="1600" kern="1200">
          <a:solidFill>
            <a:srgbClr val="191919"/>
          </a:solidFill>
          <a:latin typeface="+mn-lt"/>
          <a:ea typeface="+mn-ea"/>
          <a:cs typeface="Arial" pitchFamily="34" charset="0"/>
        </a:defRPr>
      </a:lvl3pPr>
      <a:lvl4pPr marL="1364400" marR="0" indent="-2844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Pct val="100000"/>
        <a:buFont typeface="Arial" pitchFamily="34" charset="0"/>
        <a:buChar char="•"/>
        <a:tabLst/>
        <a:defRPr sz="1600" kern="1200">
          <a:solidFill>
            <a:srgbClr val="191919"/>
          </a:solidFill>
          <a:latin typeface="+mn-lt"/>
          <a:ea typeface="+mn-ea"/>
          <a:cs typeface="Arial" pitchFamily="34" charset="0"/>
        </a:defRPr>
      </a:lvl4pPr>
      <a:lvl5pPr marL="1724400" marR="0" indent="-2844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Pct val="100000"/>
        <a:buFont typeface="Arial" pitchFamily="34" charset="0"/>
        <a:buChar char="•"/>
        <a:tabLst/>
        <a:defRPr sz="1600" kern="1200">
          <a:solidFill>
            <a:srgbClr val="191919"/>
          </a:solidFill>
          <a:latin typeface="+mn-lt"/>
          <a:ea typeface="+mn-ea"/>
          <a:cs typeface="Arial" pitchFamily="34" charset="0"/>
        </a:defRPr>
      </a:lvl5pPr>
      <a:lvl6pPr marL="2084400" marR="0" indent="-2844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Pct val="100000"/>
        <a:buFont typeface="Arial" pitchFamily="34" charset="0"/>
        <a:buChar char="•"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4400" marR="0" indent="-2844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Pct val="100000"/>
        <a:buFont typeface="Arial" pitchFamily="34" charset="0"/>
        <a:buChar char="•"/>
        <a:tabLst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804400" marR="0" indent="-2844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Pct val="100000"/>
        <a:buFont typeface="Arial" pitchFamily="34" charset="0"/>
        <a:buChar char="•"/>
        <a:tabLst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64400" marR="0" indent="-2844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Pct val="100000"/>
        <a:buFont typeface="Arial" pitchFamily="34" charset="0"/>
        <a:buChar char="•"/>
        <a:tabLst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customertalks.nordea.com/se#/video_105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191127" cy="936104"/>
          </a:xfrm>
        </p:spPr>
        <p:txBody>
          <a:bodyPr/>
          <a:lstStyle/>
          <a:p>
            <a:r>
              <a:rPr lang="en-GB" sz="3000" dirty="0"/>
              <a:t>CMDB</a:t>
            </a:r>
            <a:br>
              <a:rPr lang="en-GB" sz="3000" dirty="0"/>
            </a:br>
            <a:r>
              <a:rPr lang="en-GB" sz="3000" dirty="0"/>
              <a:t>From development phase to the </a:t>
            </a:r>
            <a:r>
              <a:rPr lang="en-GB" sz="3000" dirty="0" smtClean="0"/>
              <a:t/>
            </a:r>
            <a:br>
              <a:rPr lang="en-GB" sz="3000" dirty="0" smtClean="0"/>
            </a:br>
            <a:r>
              <a:rPr lang="en-GB" sz="3000" dirty="0" smtClean="0"/>
              <a:t>day2day </a:t>
            </a:r>
            <a:r>
              <a:rPr lang="en-GB" sz="3000" dirty="0"/>
              <a:t>business</a:t>
            </a:r>
          </a:p>
        </p:txBody>
      </p:sp>
      <p:pic>
        <p:nvPicPr>
          <p:cNvPr id="8" name="Picture 9" descr="C:\Users\n471600.ONEADR\AppData\Local\Microsoft\Windows\Temporary Internet Files\Content.IE5\GBID8N04\First-meeting-300x225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005064"/>
            <a:ext cx="1738284" cy="1303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val Callout 8"/>
          <p:cNvSpPr/>
          <p:nvPr/>
        </p:nvSpPr>
        <p:spPr>
          <a:xfrm>
            <a:off x="2771800" y="2420888"/>
            <a:ext cx="3240360" cy="1497029"/>
          </a:xfrm>
          <a:prstGeom prst="wedgeEllipseCallout">
            <a:avLst/>
          </a:prstGeom>
          <a:solidFill>
            <a:schemeClr val="accent3">
              <a:lumMod val="9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200" b="1" dirty="0" smtClean="0">
                <a:solidFill>
                  <a:schemeClr val="tx1"/>
                </a:solidFill>
                <a:hlinkClick r:id="rId4"/>
              </a:rPr>
              <a:t>Vi behöver både bra samarbete och bra IT-lösningar</a:t>
            </a:r>
            <a:endParaRPr lang="en-GB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748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2374" y="548680"/>
            <a:ext cx="5310187" cy="450050"/>
          </a:xfrm>
        </p:spPr>
        <p:txBody>
          <a:bodyPr/>
          <a:lstStyle/>
          <a:p>
            <a:r>
              <a:rPr lang="sv-SE" sz="3000" dirty="0"/>
              <a:t>Process </a:t>
            </a:r>
            <a:r>
              <a:rPr lang="en-GB" sz="3000" dirty="0"/>
              <a:t>dependencies</a:t>
            </a:r>
          </a:p>
        </p:txBody>
      </p:sp>
      <p:sp>
        <p:nvSpPr>
          <p:cNvPr id="8" name="Pentagon 7"/>
          <p:cNvSpPr/>
          <p:nvPr/>
        </p:nvSpPr>
        <p:spPr bwMode="auto">
          <a:xfrm>
            <a:off x="1933583" y="1209303"/>
            <a:ext cx="2996286" cy="1009574"/>
          </a:xfrm>
          <a:prstGeom prst="homePlate">
            <a:avLst/>
          </a:prstGeom>
          <a:noFill/>
          <a:ln w="15875" cap="flat" cmpd="sng" algn="ctr">
            <a:solidFill>
              <a:srgbClr val="125796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u="sng" dirty="0" smtClean="0">
                <a:ea typeface="ＭＳ Ｐゴシック" pitchFamily="34" charset="-128"/>
              </a:rPr>
              <a:t>Incident Process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ea typeface="ＭＳ Ｐゴシック" pitchFamily="34" charset="-128"/>
              </a:rPr>
              <a:t>Get the service up and running asap or create a workaround</a:t>
            </a:r>
            <a:r>
              <a:rPr lang="en-US" dirty="0" smtClean="0">
                <a:ea typeface="ＭＳ Ｐゴシック" pitchFamily="34" charset="-128"/>
              </a:rPr>
              <a:t>.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9" name="Pentagon 8"/>
          <p:cNvSpPr/>
          <p:nvPr/>
        </p:nvSpPr>
        <p:spPr bwMode="auto">
          <a:xfrm>
            <a:off x="2337867" y="5366358"/>
            <a:ext cx="6048385" cy="883505"/>
          </a:xfrm>
          <a:prstGeom prst="homePlate">
            <a:avLst/>
          </a:prstGeom>
          <a:noFill/>
          <a:ln w="15875" cap="flat" cmpd="sng" algn="ctr">
            <a:solidFill>
              <a:srgbClr val="125796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u="sng" dirty="0">
                <a:ea typeface="ＭＳ Ｐゴシック" pitchFamily="34" charset="-128"/>
              </a:rPr>
              <a:t>Configuration </a:t>
            </a:r>
            <a:r>
              <a:rPr lang="en-US" b="1" u="sng" dirty="0" smtClean="0">
                <a:ea typeface="ＭＳ Ｐゴシック" pitchFamily="34" charset="-128"/>
              </a:rPr>
              <a:t>Management</a:t>
            </a:r>
            <a:endParaRPr lang="en-US" b="1" u="sng" dirty="0">
              <a:ea typeface="ＭＳ Ｐゴシック" pitchFamily="34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ea typeface="ＭＳ Ｐゴシック" pitchFamily="34" charset="-128"/>
              </a:rPr>
              <a:t>Information about hosts/</a:t>
            </a:r>
            <a:r>
              <a:rPr lang="en-US" dirty="0">
                <a:ea typeface="ＭＳ Ｐゴシック" pitchFamily="34" charset="-128"/>
              </a:rPr>
              <a:t>a</a:t>
            </a:r>
            <a:r>
              <a:rPr lang="en-US" dirty="0" smtClean="0">
                <a:ea typeface="ＭＳ Ｐゴシック" pitchFamily="34" charset="-128"/>
              </a:rPr>
              <a:t>pplications and their relationships.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" name="Circular Arrow 9"/>
          <p:cNvSpPr/>
          <p:nvPr/>
        </p:nvSpPr>
        <p:spPr bwMode="auto">
          <a:xfrm>
            <a:off x="4786183" y="944312"/>
            <a:ext cx="1340532" cy="2161702"/>
          </a:xfrm>
          <a:prstGeom prst="circularArrow">
            <a:avLst>
              <a:gd name="adj1" fmla="val 14171"/>
              <a:gd name="adj2" fmla="val 2415837"/>
              <a:gd name="adj3" fmla="val 21409653"/>
              <a:gd name="adj4" fmla="val 13945477"/>
              <a:gd name="adj5" fmla="val 13316"/>
            </a:avLst>
          </a:prstGeom>
          <a:gradFill flip="none" rotWithShape="1">
            <a:gsLst>
              <a:gs pos="0">
                <a:srgbClr val="125796">
                  <a:tint val="66000"/>
                  <a:satMod val="160000"/>
                </a:srgbClr>
              </a:gs>
              <a:gs pos="50000">
                <a:srgbClr val="125796">
                  <a:tint val="44500"/>
                  <a:satMod val="160000"/>
                </a:srgbClr>
              </a:gs>
              <a:gs pos="100000">
                <a:srgbClr val="125796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1" name="Pentagon 10"/>
          <p:cNvSpPr/>
          <p:nvPr/>
        </p:nvSpPr>
        <p:spPr bwMode="auto">
          <a:xfrm>
            <a:off x="3840477" y="2437067"/>
            <a:ext cx="2850029" cy="714286"/>
          </a:xfrm>
          <a:prstGeom prst="homePlate">
            <a:avLst/>
          </a:prstGeom>
          <a:noFill/>
          <a:ln w="15875" cap="flat" cmpd="sng" algn="ctr">
            <a:solidFill>
              <a:srgbClr val="125796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b="1" u="sng" dirty="0">
                <a:ea typeface="ＭＳ Ｐゴシック" pitchFamily="34" charset="-128"/>
              </a:rPr>
              <a:t>Problem Process</a:t>
            </a:r>
          </a:p>
          <a:p>
            <a:r>
              <a:rPr lang="en-US" sz="1400" dirty="0" smtClean="0">
                <a:ea typeface="ＭＳ Ｐゴシック" pitchFamily="34" charset="-128"/>
              </a:rPr>
              <a:t>Root </a:t>
            </a:r>
            <a:r>
              <a:rPr lang="en-US" sz="1400" dirty="0">
                <a:ea typeface="ＭＳ Ｐゴシック" pitchFamily="34" charset="-128"/>
              </a:rPr>
              <a:t>cause </a:t>
            </a:r>
            <a:r>
              <a:rPr lang="en-US" sz="1400" dirty="0" smtClean="0">
                <a:ea typeface="ＭＳ Ｐゴシック" pitchFamily="34" charset="-128"/>
              </a:rPr>
              <a:t>of an incident.</a:t>
            </a:r>
            <a:endParaRPr lang="en-US" sz="1400" dirty="0">
              <a:ea typeface="ＭＳ Ｐゴシック" pitchFamily="34" charset="-128"/>
            </a:endParaRPr>
          </a:p>
        </p:txBody>
      </p:sp>
      <p:sp>
        <p:nvSpPr>
          <p:cNvPr id="12" name="Pentagon 11"/>
          <p:cNvSpPr/>
          <p:nvPr/>
        </p:nvSpPr>
        <p:spPr bwMode="auto">
          <a:xfrm>
            <a:off x="5414723" y="3461167"/>
            <a:ext cx="3549765" cy="904799"/>
          </a:xfrm>
          <a:prstGeom prst="homePlate">
            <a:avLst/>
          </a:prstGeom>
          <a:noFill/>
          <a:ln w="15875" cap="flat" cmpd="sng" algn="ctr">
            <a:solidFill>
              <a:srgbClr val="125796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b="1" u="sng" dirty="0">
                <a:ea typeface="ＭＳ Ｐゴシック" pitchFamily="34" charset="-128"/>
              </a:rPr>
              <a:t>Change </a:t>
            </a:r>
            <a:r>
              <a:rPr lang="en-US" b="1" u="sng" dirty="0" smtClean="0">
                <a:ea typeface="ＭＳ Ｐゴシック" pitchFamily="34" charset="-128"/>
              </a:rPr>
              <a:t>Process</a:t>
            </a:r>
          </a:p>
          <a:p>
            <a:r>
              <a:rPr lang="en-US" sz="1400" dirty="0">
                <a:ea typeface="ＭＳ Ｐゴシック" pitchFamily="34" charset="-128"/>
              </a:rPr>
              <a:t>N</a:t>
            </a:r>
            <a:r>
              <a:rPr lang="en-US" sz="1400" dirty="0" smtClean="0">
                <a:ea typeface="ＭＳ Ｐゴシック" pitchFamily="34" charset="-128"/>
              </a:rPr>
              <a:t>ecessary changes / improvements in the IT environment.</a:t>
            </a:r>
            <a:endParaRPr lang="en-US" sz="1400" dirty="0">
              <a:ea typeface="ＭＳ Ｐゴシック" pitchFamily="34" charset="-128"/>
            </a:endParaRPr>
          </a:p>
        </p:txBody>
      </p:sp>
      <p:sp>
        <p:nvSpPr>
          <p:cNvPr id="14" name="Up Arrow 13"/>
          <p:cNvSpPr/>
          <p:nvPr/>
        </p:nvSpPr>
        <p:spPr bwMode="auto">
          <a:xfrm>
            <a:off x="2579187" y="4581128"/>
            <a:ext cx="252028" cy="648072"/>
          </a:xfrm>
          <a:prstGeom prst="upArrow">
            <a:avLst/>
          </a:prstGeom>
          <a:gradFill flip="none" rotWithShape="1">
            <a:gsLst>
              <a:gs pos="0">
                <a:srgbClr val="125796">
                  <a:tint val="66000"/>
                  <a:satMod val="160000"/>
                </a:srgbClr>
              </a:gs>
              <a:gs pos="50000">
                <a:srgbClr val="125796">
                  <a:tint val="44500"/>
                  <a:satMod val="160000"/>
                </a:srgbClr>
              </a:gs>
              <a:gs pos="100000">
                <a:srgbClr val="125796">
                  <a:tint val="23500"/>
                  <a:satMod val="160000"/>
                </a:srgbClr>
              </a:gs>
            </a:gsLst>
            <a:lin ang="5400000" scaled="1"/>
            <a:tileRect/>
          </a:gra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5" name="Up Arrow 14"/>
          <p:cNvSpPr/>
          <p:nvPr/>
        </p:nvSpPr>
        <p:spPr bwMode="auto">
          <a:xfrm>
            <a:off x="3587299" y="4579713"/>
            <a:ext cx="252028" cy="648072"/>
          </a:xfrm>
          <a:prstGeom prst="upArrow">
            <a:avLst/>
          </a:prstGeom>
          <a:gradFill flip="none" rotWithShape="1">
            <a:gsLst>
              <a:gs pos="0">
                <a:srgbClr val="125796">
                  <a:tint val="66000"/>
                  <a:satMod val="160000"/>
                </a:srgbClr>
              </a:gs>
              <a:gs pos="50000">
                <a:srgbClr val="125796">
                  <a:tint val="44500"/>
                  <a:satMod val="160000"/>
                </a:srgbClr>
              </a:gs>
              <a:gs pos="100000">
                <a:srgbClr val="125796">
                  <a:tint val="23500"/>
                  <a:satMod val="160000"/>
                </a:srgbClr>
              </a:gs>
            </a:gsLst>
            <a:lin ang="5400000" scaled="1"/>
            <a:tileRect/>
          </a:gra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6" name="Up Arrow 15"/>
          <p:cNvSpPr/>
          <p:nvPr/>
        </p:nvSpPr>
        <p:spPr bwMode="auto">
          <a:xfrm>
            <a:off x="4595411" y="4581128"/>
            <a:ext cx="252028" cy="648072"/>
          </a:xfrm>
          <a:prstGeom prst="upArrow">
            <a:avLst/>
          </a:prstGeom>
          <a:gradFill flip="none" rotWithShape="1">
            <a:gsLst>
              <a:gs pos="0">
                <a:srgbClr val="125796">
                  <a:tint val="66000"/>
                  <a:satMod val="160000"/>
                </a:srgbClr>
              </a:gs>
              <a:gs pos="50000">
                <a:srgbClr val="125796">
                  <a:tint val="44500"/>
                  <a:satMod val="160000"/>
                </a:srgbClr>
              </a:gs>
              <a:gs pos="100000">
                <a:srgbClr val="125796">
                  <a:tint val="23500"/>
                  <a:satMod val="160000"/>
                </a:srgbClr>
              </a:gs>
            </a:gsLst>
            <a:lin ang="5400000" scaled="1"/>
            <a:tileRect/>
          </a:gra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7" name="Up Arrow 16"/>
          <p:cNvSpPr/>
          <p:nvPr/>
        </p:nvSpPr>
        <p:spPr bwMode="auto">
          <a:xfrm>
            <a:off x="5580112" y="4581128"/>
            <a:ext cx="252028" cy="648072"/>
          </a:xfrm>
          <a:prstGeom prst="upArrow">
            <a:avLst/>
          </a:prstGeom>
          <a:gradFill flip="none" rotWithShape="1">
            <a:gsLst>
              <a:gs pos="0">
                <a:srgbClr val="125796">
                  <a:tint val="66000"/>
                  <a:satMod val="160000"/>
                </a:srgbClr>
              </a:gs>
              <a:gs pos="50000">
                <a:srgbClr val="125796">
                  <a:tint val="44500"/>
                  <a:satMod val="160000"/>
                </a:srgbClr>
              </a:gs>
              <a:gs pos="100000">
                <a:srgbClr val="125796">
                  <a:tint val="23500"/>
                  <a:satMod val="160000"/>
                </a:srgbClr>
              </a:gs>
            </a:gsLst>
            <a:lin ang="5400000" scaled="1"/>
            <a:tileRect/>
          </a:gra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8" name="Up Arrow 17"/>
          <p:cNvSpPr/>
          <p:nvPr/>
        </p:nvSpPr>
        <p:spPr bwMode="auto">
          <a:xfrm>
            <a:off x="6564252" y="4581128"/>
            <a:ext cx="252028" cy="648072"/>
          </a:xfrm>
          <a:prstGeom prst="upArrow">
            <a:avLst/>
          </a:prstGeom>
          <a:gradFill flip="none" rotWithShape="1">
            <a:gsLst>
              <a:gs pos="0">
                <a:srgbClr val="125796">
                  <a:tint val="66000"/>
                  <a:satMod val="160000"/>
                </a:srgbClr>
              </a:gs>
              <a:gs pos="50000">
                <a:srgbClr val="125796">
                  <a:tint val="44500"/>
                  <a:satMod val="160000"/>
                </a:srgbClr>
              </a:gs>
              <a:gs pos="100000">
                <a:srgbClr val="125796">
                  <a:tint val="23500"/>
                  <a:satMod val="160000"/>
                </a:srgbClr>
              </a:gs>
            </a:gsLst>
            <a:lin ang="5400000" scaled="1"/>
            <a:tileRect/>
          </a:gra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9" name="Up Arrow 18"/>
          <p:cNvSpPr/>
          <p:nvPr/>
        </p:nvSpPr>
        <p:spPr bwMode="auto">
          <a:xfrm>
            <a:off x="7488324" y="4581128"/>
            <a:ext cx="252028" cy="648072"/>
          </a:xfrm>
          <a:prstGeom prst="upArrow">
            <a:avLst/>
          </a:prstGeom>
          <a:gradFill flip="none" rotWithShape="1">
            <a:gsLst>
              <a:gs pos="0">
                <a:srgbClr val="125796">
                  <a:tint val="66000"/>
                  <a:satMod val="160000"/>
                </a:srgbClr>
              </a:gs>
              <a:gs pos="50000">
                <a:srgbClr val="125796">
                  <a:tint val="44500"/>
                  <a:satMod val="160000"/>
                </a:srgbClr>
              </a:gs>
              <a:gs pos="100000">
                <a:srgbClr val="125796">
                  <a:tint val="23500"/>
                  <a:satMod val="160000"/>
                </a:srgbClr>
              </a:gs>
            </a:gsLst>
            <a:lin ang="5400000" scaled="1"/>
            <a:tileRect/>
          </a:gra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pic>
        <p:nvPicPr>
          <p:cNvPr id="22" name="Picture 2" descr="C:\Program Files (x86)\Microsoft Office\MEDIA\CAGCAT10\j0205462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0477" y="3461167"/>
            <a:ext cx="1521439" cy="904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737695"/>
            <a:ext cx="1438275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Oval 23"/>
          <p:cNvSpPr/>
          <p:nvPr/>
        </p:nvSpPr>
        <p:spPr>
          <a:xfrm>
            <a:off x="611560" y="2639471"/>
            <a:ext cx="2160240" cy="8840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Key </a:t>
            </a:r>
            <a:r>
              <a:rPr lang="en-GB" dirty="0" smtClean="0"/>
              <a:t>personnel</a:t>
            </a:r>
            <a:endParaRPr lang="en-GB" dirty="0"/>
          </a:p>
        </p:txBody>
      </p:sp>
      <p:sp>
        <p:nvSpPr>
          <p:cNvPr id="27" name="Oval 26"/>
          <p:cNvSpPr/>
          <p:nvPr/>
        </p:nvSpPr>
        <p:spPr>
          <a:xfrm>
            <a:off x="775258" y="3970086"/>
            <a:ext cx="1683273" cy="425963"/>
          </a:xfrm>
          <a:prstGeom prst="ellipse">
            <a:avLst/>
          </a:prstGeom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Capacity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1083302" y="3448859"/>
            <a:ext cx="2160240" cy="628213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Charging</a:t>
            </a:r>
            <a:endParaRPr lang="en-GB" dirty="0"/>
          </a:p>
        </p:txBody>
      </p:sp>
      <p:sp>
        <p:nvSpPr>
          <p:cNvPr id="26" name="Circular Arrow 25"/>
          <p:cNvSpPr/>
          <p:nvPr/>
        </p:nvSpPr>
        <p:spPr bwMode="auto">
          <a:xfrm>
            <a:off x="6471828" y="1987378"/>
            <a:ext cx="1340532" cy="2161702"/>
          </a:xfrm>
          <a:prstGeom prst="circularArrow">
            <a:avLst>
              <a:gd name="adj1" fmla="val 14171"/>
              <a:gd name="adj2" fmla="val 2415837"/>
              <a:gd name="adj3" fmla="val 21409653"/>
              <a:gd name="adj4" fmla="val 13945477"/>
              <a:gd name="adj5" fmla="val 13316"/>
            </a:avLst>
          </a:prstGeom>
          <a:gradFill flip="none" rotWithShape="1">
            <a:gsLst>
              <a:gs pos="0">
                <a:srgbClr val="125796">
                  <a:tint val="66000"/>
                  <a:satMod val="160000"/>
                </a:srgbClr>
              </a:gs>
              <a:gs pos="50000">
                <a:srgbClr val="125796">
                  <a:tint val="44500"/>
                  <a:satMod val="160000"/>
                </a:srgbClr>
              </a:gs>
              <a:gs pos="100000">
                <a:srgbClr val="125796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pic>
        <p:nvPicPr>
          <p:cNvPr id="1033" name="Picture 9" descr="C:\Users\n470730\AppData\Local\Microsoft\Windows\Temporary Internet Files\Content.IE5\3NP0CJ00\icon_detective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0546" y="2325727"/>
            <a:ext cx="859366" cy="936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n470730\AppData\Local\Microsoft\Windows\Temporary Internet Files\Content.IE5\NG4KXIIY\FPN-fire[1]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14" y="1196752"/>
            <a:ext cx="1431975" cy="984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2613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  <p:bldP spid="12" grpId="0" animBg="1"/>
      <p:bldP spid="24" grpId="0" animBg="1"/>
      <p:bldP spid="27" grpId="0" animBg="1"/>
      <p:bldP spid="25" grpId="0" animBg="1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5310187" cy="450050"/>
          </a:xfrm>
        </p:spPr>
        <p:txBody>
          <a:bodyPr/>
          <a:lstStyle/>
          <a:p>
            <a:r>
              <a:rPr lang="sv-SE" sz="3000" dirty="0" smtClean="0"/>
              <a:t>The </a:t>
            </a:r>
            <a:r>
              <a:rPr lang="sv-SE" sz="3000" dirty="0" err="1" smtClean="0"/>
              <a:t>journey</a:t>
            </a:r>
            <a:endParaRPr lang="en-GB" sz="3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683568" y="1556792"/>
            <a:ext cx="6912768" cy="386122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200" dirty="0" err="1" smtClean="0"/>
              <a:t>Decentralized</a:t>
            </a:r>
            <a:r>
              <a:rPr lang="sv-SE" sz="2200" dirty="0" smtClean="0"/>
              <a:t> </a:t>
            </a:r>
            <a:r>
              <a:rPr lang="sv-SE" sz="2200" dirty="0"/>
              <a:t>IT </a:t>
            </a:r>
            <a:r>
              <a:rPr lang="sv-SE" sz="2200" dirty="0" smtClean="0">
                <a:sym typeface="Wingdings" panose="05000000000000000000" pitchFamily="2" charset="2"/>
              </a:rPr>
              <a:t> </a:t>
            </a:r>
            <a:r>
              <a:rPr lang="sv-SE" sz="2200" dirty="0" err="1" smtClean="0">
                <a:sym typeface="Wingdings" panose="05000000000000000000" pitchFamily="2" charset="2"/>
              </a:rPr>
              <a:t>C</a:t>
            </a:r>
            <a:r>
              <a:rPr lang="sv-SE" sz="2200" dirty="0" err="1" smtClean="0"/>
              <a:t>entralized</a:t>
            </a:r>
            <a:r>
              <a:rPr lang="sv-SE" sz="2200" dirty="0" smtClean="0"/>
              <a:t> 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 smtClean="0"/>
              <a:t>Sub </a:t>
            </a:r>
            <a:r>
              <a:rPr lang="en-GB" sz="2200" dirty="0"/>
              <a:t>suppliers and small in house suppliers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200" dirty="0" smtClean="0"/>
              <a:t>Quick </a:t>
            </a:r>
            <a:r>
              <a:rPr lang="sv-SE" sz="2200" dirty="0"/>
              <a:t>and </a:t>
            </a:r>
            <a:r>
              <a:rPr lang="sv-SE" sz="2200" dirty="0" err="1" smtClean="0"/>
              <a:t>dirty</a:t>
            </a:r>
            <a:endParaRPr lang="sv-SE" sz="2200" dirty="0" smtClean="0"/>
          </a:p>
          <a:p>
            <a:endParaRPr lang="sv-SE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200" dirty="0" err="1" smtClean="0"/>
              <a:t>Poor</a:t>
            </a:r>
            <a:r>
              <a:rPr lang="sv-SE" sz="2200" dirty="0" smtClean="0"/>
              <a:t> data </a:t>
            </a:r>
            <a:r>
              <a:rPr lang="sv-SE" sz="2200" dirty="0" err="1" smtClean="0"/>
              <a:t>quality</a:t>
            </a:r>
            <a:endParaRPr lang="sv-SE" sz="2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200" dirty="0" smtClean="0"/>
              <a:t>No </a:t>
            </a:r>
            <a:r>
              <a:rPr lang="sv-SE" sz="2200" dirty="0"/>
              <a:t>trust of the data </a:t>
            </a:r>
            <a:endParaRPr lang="sv-SE" sz="2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200" dirty="0" smtClean="0"/>
              <a:t>A </a:t>
            </a:r>
            <a:r>
              <a:rPr lang="sv-SE" sz="2200" dirty="0" err="1"/>
              <a:t>lot</a:t>
            </a:r>
            <a:r>
              <a:rPr lang="sv-SE" sz="2200" dirty="0"/>
              <a:t> of small </a:t>
            </a:r>
            <a:r>
              <a:rPr lang="sv-SE" sz="2200" dirty="0" err="1" smtClean="0"/>
              <a:t>CMDBs</a:t>
            </a:r>
            <a:endParaRPr lang="sv-SE" sz="22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4077072"/>
            <a:ext cx="4600575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4267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8119119" cy="891370"/>
          </a:xfrm>
        </p:spPr>
        <p:txBody>
          <a:bodyPr/>
          <a:lstStyle/>
          <a:p>
            <a:r>
              <a:rPr lang="en-GB" sz="3000" dirty="0"/>
              <a:t>A new way of handling </a:t>
            </a:r>
            <a:r>
              <a:rPr lang="en-GB" sz="3000" dirty="0" smtClean="0"/>
              <a:t>data</a:t>
            </a:r>
            <a:br>
              <a:rPr lang="en-GB" sz="3000" dirty="0" smtClean="0"/>
            </a:br>
            <a:r>
              <a:rPr lang="en-GB" sz="3000" dirty="0" smtClean="0">
                <a:solidFill>
                  <a:schemeClr val="bg2">
                    <a:lumMod val="75000"/>
                  </a:schemeClr>
                </a:solidFill>
              </a:rPr>
              <a:t>Expected </a:t>
            </a:r>
            <a:r>
              <a:rPr lang="en-GB" sz="3000" dirty="0">
                <a:solidFill>
                  <a:schemeClr val="bg2">
                    <a:lumMod val="75000"/>
                  </a:schemeClr>
                </a:solidFill>
              </a:rPr>
              <a:t>benefits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683568" y="1772816"/>
            <a:ext cx="8119119" cy="386122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/>
              <a:t>Higher data quality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/>
              <a:t>Gain knowledge through </a:t>
            </a:r>
            <a:r>
              <a:rPr lang="en-GB" sz="2200" dirty="0" smtClean="0"/>
              <a:t>relationships</a:t>
            </a:r>
            <a:endParaRPr lang="en-GB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 smtClean="0"/>
              <a:t>Act proactively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200" dirty="0" err="1" smtClean="0"/>
              <a:t>Ability</a:t>
            </a:r>
            <a:r>
              <a:rPr lang="sv-SE" sz="2200" dirty="0" smtClean="0"/>
              <a:t> to </a:t>
            </a:r>
            <a:r>
              <a:rPr lang="sv-SE" sz="2200" dirty="0" err="1" smtClean="0"/>
              <a:t>quickly</a:t>
            </a:r>
            <a:r>
              <a:rPr lang="sv-SE" sz="2200" dirty="0" smtClean="0"/>
              <a:t> </a:t>
            </a:r>
            <a:r>
              <a:rPr lang="sv-SE" sz="2200" dirty="0" err="1" smtClean="0"/>
              <a:t>recover</a:t>
            </a:r>
            <a:r>
              <a:rPr lang="sv-SE" sz="2200" dirty="0" smtClean="0"/>
              <a:t> from Incidents</a:t>
            </a:r>
            <a:endParaRPr lang="en-GB" sz="2200" dirty="0" smtClean="0"/>
          </a:p>
          <a:p>
            <a:endParaRPr lang="en-GB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/>
              <a:t>Generate reports: </a:t>
            </a:r>
          </a:p>
          <a:p>
            <a:pPr marL="701550" lvl="1" indent="-342900">
              <a:buFont typeface="Wingdings" panose="05000000000000000000" pitchFamily="2" charset="2"/>
              <a:buChar char="q"/>
            </a:pPr>
            <a:r>
              <a:rPr lang="en-GB" sz="2200" dirty="0"/>
              <a:t>Troubleshooting</a:t>
            </a:r>
          </a:p>
          <a:p>
            <a:pPr marL="701550" lvl="1" indent="-342900">
              <a:buFont typeface="Wingdings" panose="05000000000000000000" pitchFamily="2" charset="2"/>
              <a:buChar char="q"/>
            </a:pPr>
            <a:r>
              <a:rPr lang="en-GB" sz="2200" dirty="0"/>
              <a:t>Charging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/>
              <a:t>Create an overview/map on areas of responsibilities.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169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5310187" cy="450050"/>
          </a:xfrm>
        </p:spPr>
        <p:txBody>
          <a:bodyPr/>
          <a:lstStyle/>
          <a:p>
            <a:r>
              <a:rPr lang="en-GB" sz="3000" dirty="0"/>
              <a:t>Challenges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721422" y="1556792"/>
            <a:ext cx="8047111" cy="386122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 smtClean="0"/>
              <a:t>Get stakeholders </a:t>
            </a:r>
            <a:r>
              <a:rPr lang="en-GB" sz="2200" dirty="0"/>
              <a:t>and key </a:t>
            </a:r>
            <a:r>
              <a:rPr lang="en-GB" sz="2200" dirty="0" smtClean="0"/>
              <a:t>personnel </a:t>
            </a:r>
            <a:r>
              <a:rPr lang="en-GB" sz="2200" dirty="0"/>
              <a:t>on </a:t>
            </a:r>
            <a:r>
              <a:rPr lang="en-GB" sz="2200" dirty="0" smtClean="0"/>
              <a:t>board</a:t>
            </a:r>
          </a:p>
          <a:p>
            <a:pPr marL="644400" lvl="1" indent="-285750">
              <a:buFont typeface="Wingdings" panose="05000000000000000000" pitchFamily="2" charset="2"/>
              <a:buChar char="q"/>
            </a:pPr>
            <a:r>
              <a:rPr lang="en-GB" sz="1800" dirty="0"/>
              <a:t>Who should be responsible for addressing when data is incorrect in the CMDB?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 smtClean="0"/>
              <a:t>Secure </a:t>
            </a:r>
            <a:r>
              <a:rPr lang="en-GB" sz="2200" dirty="0"/>
              <a:t>data consistency</a:t>
            </a:r>
            <a:r>
              <a:rPr lang="sv-SE" sz="2200" dirty="0"/>
              <a:t> </a:t>
            </a:r>
            <a:endParaRPr lang="sv-SE" sz="2200" dirty="0" smtClean="0"/>
          </a:p>
          <a:p>
            <a:pPr marL="644400" lvl="1" indent="-285750">
              <a:buFont typeface="Wingdings" panose="05000000000000000000" pitchFamily="2" charset="2"/>
              <a:buChar char="q"/>
            </a:pPr>
            <a:r>
              <a:rPr lang="en-US" sz="1800" dirty="0" smtClean="0"/>
              <a:t>Audits: How often and </a:t>
            </a:r>
            <a:r>
              <a:rPr lang="en-US" sz="1800" dirty="0"/>
              <a:t>with </a:t>
            </a:r>
            <a:r>
              <a:rPr lang="en-US" sz="1800" dirty="0" smtClean="0"/>
              <a:t>whom?</a:t>
            </a:r>
          </a:p>
          <a:p>
            <a:pPr marL="644400" lvl="1" indent="-285750">
              <a:buFont typeface="Arial" panose="020B0604020202020204" pitchFamily="34" charset="0"/>
              <a:buChar char="•"/>
            </a:pPr>
            <a:endParaRPr lang="sv-SE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Secure </a:t>
            </a:r>
            <a:r>
              <a:rPr lang="en-US" sz="2200" dirty="0"/>
              <a:t>that the CMDB follows the business </a:t>
            </a:r>
            <a:r>
              <a:rPr lang="en-US" sz="2200" dirty="0" smtClean="0"/>
              <a:t>needs</a:t>
            </a:r>
            <a:endParaRPr lang="en-GB" sz="1800" dirty="0"/>
          </a:p>
          <a:p>
            <a:pPr marL="701550" lvl="1" indent="-342900">
              <a:buFont typeface="Wingdings" panose="05000000000000000000" pitchFamily="2" charset="2"/>
              <a:buChar char="q"/>
            </a:pPr>
            <a:r>
              <a:rPr lang="en-GB" sz="1800" dirty="0"/>
              <a:t>Market the value from using a CMDB and Configuration </a:t>
            </a:r>
            <a:r>
              <a:rPr lang="en-GB" sz="1800" dirty="0" err="1"/>
              <a:t>Mgmt</a:t>
            </a:r>
            <a:endParaRPr lang="en-GB" sz="1800" dirty="0"/>
          </a:p>
          <a:p>
            <a:pPr marL="701550" lvl="1" indent="-342900">
              <a:buFont typeface="Wingdings" panose="05000000000000000000" pitchFamily="2" charset="2"/>
              <a:buChar char="q"/>
            </a:pPr>
            <a:r>
              <a:rPr lang="en-GB" sz="1800" dirty="0"/>
              <a:t>Measure the value</a:t>
            </a:r>
          </a:p>
          <a:p>
            <a:endParaRPr lang="en-GB" sz="2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2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5001344"/>
            <a:ext cx="207645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5875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Nordea">
  <a:themeElements>
    <a:clrScheme name="Nordea">
      <a:dk1>
        <a:srgbClr val="191919"/>
      </a:dk1>
      <a:lt1>
        <a:srgbClr val="FFFFFF"/>
      </a:lt1>
      <a:dk2>
        <a:srgbClr val="005284"/>
      </a:dk2>
      <a:lt2>
        <a:srgbClr val="779ABC"/>
      </a:lt2>
      <a:accent1>
        <a:srgbClr val="A9AF00"/>
      </a:accent1>
      <a:accent2>
        <a:srgbClr val="D1D175"/>
      </a:accent2>
      <a:accent3>
        <a:srgbClr val="CCD8DE"/>
      </a:accent3>
      <a:accent4>
        <a:srgbClr val="AA0000"/>
      </a:accent4>
      <a:accent5>
        <a:srgbClr val="CC6600"/>
      </a:accent5>
      <a:accent6>
        <a:srgbClr val="E8BD00"/>
      </a:accent6>
      <a:hlink>
        <a:srgbClr val="005284"/>
      </a:hlink>
      <a:folHlink>
        <a:srgbClr val="660033"/>
      </a:folHlink>
    </a:clrScheme>
    <a:fontScheme name="Nordea">
      <a:majorFont>
        <a:latin typeface="Arial"/>
        <a:ea typeface="Arial"/>
        <a:cs typeface="Arial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orde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9999" dist="19999" dir="5400000" rotWithShape="0">
              <a:srgbClr val="000000">
                <a:alpha val="37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>
            <a:tint val="99000"/>
          </a:schemeClr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Brand blue">
      <a:srgbClr val="005284"/>
    </a:custClr>
    <a:custClr name="Brand blue 01">
      <a:srgbClr val="779ABC"/>
    </a:custClr>
    <a:custClr name="Brand blue 02">
      <a:srgbClr val="CCD8DE"/>
    </a:custClr>
    <a:custClr name="Brand blue 03">
      <a:srgbClr val="E5EAEF"/>
    </a:custClr>
    <a:custClr name="Dust Green 01">
      <a:srgbClr val="968F69"/>
    </a:custClr>
    <a:custClr name="Dust Green 02">
      <a:srgbClr val="C5BC89"/>
    </a:custClr>
    <a:custClr name="Dust Green 03">
      <a:srgbClr val="D9D5BE"/>
    </a:custClr>
    <a:custClr name="Cool Grey 01">
      <a:srgbClr val="999999"/>
    </a:custClr>
    <a:custClr name="Cool Grey 02">
      <a:srgbClr val="CCCCCC"/>
    </a:custClr>
    <a:custClr name="Cool Grey 03">
      <a:srgbClr val="E4E3E3"/>
    </a:custClr>
    <a:custClr name="Green 01">
      <a:srgbClr val="A9AF00"/>
    </a:custClr>
    <a:custClr name="Green 02">
      <a:srgbClr val="D8DB7F"/>
    </a:custClr>
    <a:custClr name="Green 03">
      <a:srgbClr val="EFF1CC"/>
    </a:custClr>
    <a:custClr name="Dark Blue">
      <a:srgbClr val="003366"/>
    </a:custClr>
    <a:custClr name="Orange">
      <a:srgbClr val="CC6600"/>
    </a:custClr>
    <a:custClr name="Dark Orange">
      <a:srgbClr val="CC3300"/>
    </a:custClr>
    <a:custClr name="Brown">
      <a:srgbClr val="AA0000"/>
    </a:custClr>
    <a:custClr name="Yellow">
      <a:srgbClr val="E8BD00"/>
    </a:custClr>
    <a:custClr name="Red">
      <a:srgbClr val="C1004F"/>
    </a:custClr>
    <a:custClr name="Petrol">
      <a:srgbClr val="660033"/>
    </a:custClr>
    <a:custClr name="Olive">
      <a:srgbClr val="999933"/>
    </a:custClr>
    <a:custClr name="Light Olive">
      <a:srgbClr val="F3EFC3"/>
    </a:custClr>
  </a:custClr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Nordea</Template>
  <TotalTime>8292</TotalTime>
  <Words>180</Words>
  <Application>Microsoft Office PowerPoint</Application>
  <PresentationFormat>On-screen Show (4:3)</PresentationFormat>
  <Paragraphs>47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Nordea</vt:lpstr>
      <vt:lpstr>CMDB From development phase to the  day2day business</vt:lpstr>
      <vt:lpstr>Process dependencies</vt:lpstr>
      <vt:lpstr>The journey</vt:lpstr>
      <vt:lpstr>A new way of handling data Expected benefits</vt:lpstr>
      <vt:lpstr>Challenges</vt:lpstr>
    </vt:vector>
  </TitlesOfParts>
  <Company>Nordea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Nordea’s object library for 4:3 presentations</dc:title>
  <dc:creator>Nordea</dc:creator>
  <cp:lastModifiedBy>Henning, Caroline</cp:lastModifiedBy>
  <cp:revision>225</cp:revision>
  <cp:lastPrinted>2016-04-27T06:53:44Z</cp:lastPrinted>
  <dcterms:created xsi:type="dcterms:W3CDTF">2011-11-11T10:49:41Z</dcterms:created>
  <dcterms:modified xsi:type="dcterms:W3CDTF">2016-05-13T09:08:44Z</dcterms:modified>
</cp:coreProperties>
</file>