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76" r:id="rId1"/>
  </p:sldMasterIdLst>
  <p:notesMasterIdLst>
    <p:notesMasterId r:id="rId18"/>
  </p:notesMasterIdLst>
  <p:handoutMasterIdLst>
    <p:handoutMasterId r:id="rId19"/>
  </p:handoutMasterIdLst>
  <p:sldIdLst>
    <p:sldId id="259" r:id="rId2"/>
    <p:sldId id="299" r:id="rId3"/>
    <p:sldId id="294" r:id="rId4"/>
    <p:sldId id="285" r:id="rId5"/>
    <p:sldId id="298" r:id="rId6"/>
    <p:sldId id="271" r:id="rId7"/>
    <p:sldId id="283" r:id="rId8"/>
    <p:sldId id="289" r:id="rId9"/>
    <p:sldId id="300" r:id="rId10"/>
    <p:sldId id="290" r:id="rId11"/>
    <p:sldId id="295" r:id="rId12"/>
    <p:sldId id="291" r:id="rId13"/>
    <p:sldId id="296" r:id="rId14"/>
    <p:sldId id="279" r:id="rId15"/>
    <p:sldId id="267" r:id="rId16"/>
    <p:sldId id="261" r:id="rId17"/>
  </p:sldIdLst>
  <p:sldSz cx="12192000" cy="6858000"/>
  <p:notesSz cx="6884988" cy="10018713"/>
  <p:embeddedFontLst>
    <p:embeddedFont>
      <p:font typeface="Ericsson Capital TT" panose="02000503000000020004" pitchFamily="2" charset="0"/>
      <p:regular r:id="rId20"/>
    </p:embeddedFont>
    <p:embeddedFont>
      <p:font typeface="ＭＳ Ｐゴシック" panose="020B0600070205080204" pitchFamily="34" charset="-128"/>
      <p:regular r:id="rId21"/>
    </p:embeddedFont>
  </p:embeddedFontLst>
  <p:defaultTextStyle>
    <a:defPPr>
      <a:defRPr lang="en-GB"/>
    </a:defPPr>
    <a:lvl1pPr algn="l" rtl="0" fontAlgn="base">
      <a:spcBef>
        <a:spcPct val="50000"/>
      </a:spcBef>
      <a:spcAft>
        <a:spcPct val="0"/>
      </a:spcAft>
      <a:defRPr sz="2000" kern="1200">
        <a:solidFill>
          <a:schemeClr val="tx1"/>
        </a:solidFill>
        <a:latin typeface="Arial" charset="0"/>
        <a:ea typeface="+mn-ea"/>
        <a:cs typeface="+mn-cs"/>
      </a:defRPr>
    </a:lvl1pPr>
    <a:lvl2pPr marL="457200" algn="l" rtl="0" fontAlgn="base">
      <a:spcBef>
        <a:spcPct val="50000"/>
      </a:spcBef>
      <a:spcAft>
        <a:spcPct val="0"/>
      </a:spcAft>
      <a:defRPr sz="2000" kern="1200">
        <a:solidFill>
          <a:schemeClr val="tx1"/>
        </a:solidFill>
        <a:latin typeface="Arial" charset="0"/>
        <a:ea typeface="+mn-ea"/>
        <a:cs typeface="+mn-cs"/>
      </a:defRPr>
    </a:lvl2pPr>
    <a:lvl3pPr marL="914400" algn="l" rtl="0" fontAlgn="base">
      <a:spcBef>
        <a:spcPct val="50000"/>
      </a:spcBef>
      <a:spcAft>
        <a:spcPct val="0"/>
      </a:spcAft>
      <a:defRPr sz="2000" kern="1200">
        <a:solidFill>
          <a:schemeClr val="tx1"/>
        </a:solidFill>
        <a:latin typeface="Arial" charset="0"/>
        <a:ea typeface="+mn-ea"/>
        <a:cs typeface="+mn-cs"/>
      </a:defRPr>
    </a:lvl3pPr>
    <a:lvl4pPr marL="1371600" algn="l" rtl="0" fontAlgn="base">
      <a:spcBef>
        <a:spcPct val="50000"/>
      </a:spcBef>
      <a:spcAft>
        <a:spcPct val="0"/>
      </a:spcAft>
      <a:defRPr sz="2000" kern="1200">
        <a:solidFill>
          <a:schemeClr val="tx1"/>
        </a:solidFill>
        <a:latin typeface="Arial" charset="0"/>
        <a:ea typeface="+mn-ea"/>
        <a:cs typeface="+mn-cs"/>
      </a:defRPr>
    </a:lvl4pPr>
    <a:lvl5pPr marL="1828800" algn="l" rtl="0" fontAlgn="base">
      <a:spcBef>
        <a:spcPct val="5000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9386CF36-BFA9-4BB0-91B9-1B19D4CB6FFA}">
          <p14:sldIdLst>
            <p14:sldId id="259"/>
            <p14:sldId id="299"/>
            <p14:sldId id="294"/>
            <p14:sldId id="285"/>
            <p14:sldId id="298"/>
            <p14:sldId id="271"/>
            <p14:sldId id="283"/>
            <p14:sldId id="289"/>
            <p14:sldId id="300"/>
            <p14:sldId id="290"/>
            <p14:sldId id="295"/>
            <p14:sldId id="291"/>
            <p14:sldId id="296"/>
            <p14:sldId id="279"/>
            <p14:sldId id="267"/>
            <p14:sldId id="26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B78"/>
    <a:srgbClr val="89BA17"/>
    <a:srgbClr val="F08A00"/>
    <a:srgbClr val="00A9D4"/>
    <a:srgbClr val="FABB00"/>
    <a:srgbClr val="9FB7D3"/>
    <a:srgbClr val="8BC5FF"/>
    <a:srgbClr val="99CCFF"/>
    <a:srgbClr val="6A8FBF"/>
    <a:srgbClr val="E321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3636" autoAdjust="0"/>
    <p:restoredTop sz="95319" autoAdjust="0"/>
  </p:normalViewPr>
  <p:slideViewPr>
    <p:cSldViewPr snapToGrid="0" snapToObjects="1">
      <p:cViewPr>
        <p:scale>
          <a:sx n="90" d="100"/>
          <a:sy n="90" d="100"/>
        </p:scale>
        <p:origin x="-1062" y="-918"/>
      </p:cViewPr>
      <p:guideLst>
        <p:guide orient="horz" pos="1136"/>
        <p:guide orient="horz" pos="4110"/>
        <p:guide orient="horz" pos="151"/>
        <p:guide orient="horz" pos="2449"/>
        <p:guide orient="horz" pos="3566"/>
        <p:guide orient="horz" pos="2545"/>
        <p:guide orient="horz" pos="3845"/>
        <p:guide pos="6625"/>
        <p:guide pos="2588"/>
        <p:guide pos="5091"/>
        <p:guide pos="4969"/>
        <p:guide pos="3779"/>
        <p:guide pos="3901"/>
        <p:guide pos="331"/>
        <p:guide pos="2712"/>
        <p:guide pos="3839"/>
        <p:guide pos="3568"/>
        <p:guide pos="4112"/>
        <p:guide pos="7348"/>
      </p:guideLst>
    </p:cSldViewPr>
  </p:slideViewPr>
  <p:notesTextViewPr>
    <p:cViewPr>
      <p:scale>
        <a:sx n="100" d="100"/>
        <a:sy n="100" d="100"/>
      </p:scale>
      <p:origin x="0" y="0"/>
    </p:cViewPr>
  </p:notesTextViewPr>
  <p:sorterViewPr>
    <p:cViewPr>
      <p:scale>
        <a:sx n="100" d="100"/>
        <a:sy n="100" d="100"/>
      </p:scale>
      <p:origin x="0" y="6528"/>
    </p:cViewPr>
  </p:sorterViewPr>
  <p:notesViewPr>
    <p:cSldViewPr snapToGrid="0" snapToObjects="1">
      <p:cViewPr varScale="1">
        <p:scale>
          <a:sx n="64" d="100"/>
          <a:sy n="64" d="100"/>
        </p:scale>
        <p:origin x="-3414" y="-126"/>
      </p:cViewPr>
      <p:guideLst>
        <p:guide orient="horz" pos="3155"/>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ublic\Documents\Book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Public\Documents\Book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2"/>
            <c:bubble3D val="0"/>
            <c:spPr>
              <a:solidFill>
                <a:srgbClr val="007B78"/>
              </a:solidFill>
            </c:spPr>
          </c:dPt>
          <c:cat>
            <c:strRef>
              <c:f>[Book2.xlsx]Sheet1!$A$1:$C$1</c:f>
              <c:strCache>
                <c:ptCount val="3"/>
                <c:pt idx="0">
                  <c:v>FOSS</c:v>
                </c:pt>
                <c:pt idx="1">
                  <c:v>Commercial </c:v>
                </c:pt>
                <c:pt idx="2">
                  <c:v>Propietary</c:v>
                </c:pt>
              </c:strCache>
            </c:strRef>
          </c:cat>
          <c:val>
            <c:numRef>
              <c:f>[Book2.xlsx]Sheet1!$A$2:$C$2</c:f>
              <c:numCache>
                <c:formatCode>General</c:formatCode>
                <c:ptCount val="3"/>
                <c:pt idx="0">
                  <c:v>5</c:v>
                </c:pt>
                <c:pt idx="1">
                  <c:v>25</c:v>
                </c:pt>
                <c:pt idx="2">
                  <c:v>70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solidFill>
      <a:srgbClr val="FFFFFF"/>
    </a:solid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2"/>
            <c:bubble3D val="0"/>
            <c:spPr>
              <a:solidFill>
                <a:srgbClr val="007B78"/>
              </a:solidFill>
            </c:spPr>
          </c:dPt>
          <c:val>
            <c:numRef>
              <c:f>Sheet1!$A$3:$C$3</c:f>
              <c:numCache>
                <c:formatCode>General</c:formatCode>
                <c:ptCount val="3"/>
                <c:pt idx="0">
                  <c:v>20</c:v>
                </c:pt>
                <c:pt idx="1">
                  <c:v>25</c:v>
                </c:pt>
                <c:pt idx="2">
                  <c:v>55</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2"/>
            <c:bubble3D val="0"/>
            <c:spPr>
              <a:solidFill>
                <a:srgbClr val="007B78"/>
              </a:solidFill>
            </c:spPr>
          </c:dPt>
          <c:val>
            <c:numRef>
              <c:f>Sheet1!$A$4:$C$4</c:f>
              <c:numCache>
                <c:formatCode>General</c:formatCode>
                <c:ptCount val="3"/>
                <c:pt idx="0">
                  <c:v>80</c:v>
                </c:pt>
                <c:pt idx="1">
                  <c:v>5</c:v>
                </c:pt>
                <c:pt idx="2">
                  <c:v>15</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rtl="0">
            <a:defRPr/>
          </a:pPr>
          <a:endParaRPr lang="sv-SE"/>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2983495" cy="500936"/>
          </a:xfrm>
          <a:prstGeom prst="rect">
            <a:avLst/>
          </a:prstGeom>
          <a:noFill/>
          <a:ln w="9525">
            <a:noFill/>
            <a:miter lim="800000"/>
            <a:headEnd/>
            <a:tailEnd/>
          </a:ln>
          <a:effectLst/>
        </p:spPr>
        <p:txBody>
          <a:bodyPr vert="horz" wrap="square" lIns="96588" tIns="48294" rIns="96588" bIns="48294" numCol="1" anchor="t" anchorCtr="0" compatLnSpc="1">
            <a:prstTxWarp prst="textNoShape">
              <a:avLst/>
            </a:prstTxWarp>
          </a:bodyPr>
          <a:lstStyle>
            <a:lvl1pPr>
              <a:spcBef>
                <a:spcPct val="0"/>
              </a:spcBef>
              <a:defRPr sz="1300"/>
            </a:lvl1pPr>
          </a:lstStyle>
          <a:p>
            <a:r>
              <a:rPr lang="en-US" sz="1200" smtClean="0"/>
              <a:t>IT challenges for CM in a Networked Society </a:t>
            </a:r>
            <a:endParaRPr lang="en-US" sz="1200" dirty="0"/>
          </a:p>
        </p:txBody>
      </p:sp>
      <p:sp>
        <p:nvSpPr>
          <p:cNvPr id="79875" name="Rectangle 3"/>
          <p:cNvSpPr>
            <a:spLocks noGrp="1" noChangeArrowheads="1"/>
          </p:cNvSpPr>
          <p:nvPr>
            <p:ph type="dt" sz="quarter" idx="1"/>
          </p:nvPr>
        </p:nvSpPr>
        <p:spPr bwMode="auto">
          <a:xfrm>
            <a:off x="3899900" y="0"/>
            <a:ext cx="2983495" cy="500936"/>
          </a:xfrm>
          <a:prstGeom prst="rect">
            <a:avLst/>
          </a:prstGeom>
          <a:noFill/>
          <a:ln w="9525">
            <a:noFill/>
            <a:miter lim="800000"/>
            <a:headEnd/>
            <a:tailEnd/>
          </a:ln>
          <a:effectLst/>
        </p:spPr>
        <p:txBody>
          <a:bodyPr vert="horz" wrap="square" lIns="96588" tIns="48294" rIns="96588" bIns="48294" numCol="1" anchor="t" anchorCtr="0" compatLnSpc="1">
            <a:prstTxWarp prst="textNoShape">
              <a:avLst/>
            </a:prstTxWarp>
          </a:bodyPr>
          <a:lstStyle>
            <a:lvl1pPr algn="r">
              <a:spcBef>
                <a:spcPct val="0"/>
              </a:spcBef>
              <a:defRPr sz="1300"/>
            </a:lvl1pPr>
          </a:lstStyle>
          <a:p>
            <a:r>
              <a:rPr lang="en-US" sz="1200" smtClean="0"/>
              <a:t>2015-11-06 </a:t>
            </a:r>
            <a:endParaRPr lang="en-US" sz="1200" dirty="0"/>
          </a:p>
        </p:txBody>
      </p:sp>
      <p:sp>
        <p:nvSpPr>
          <p:cNvPr id="79876" name="Rectangle 4"/>
          <p:cNvSpPr>
            <a:spLocks noGrp="1" noChangeArrowheads="1"/>
          </p:cNvSpPr>
          <p:nvPr>
            <p:ph type="ftr" sz="quarter" idx="2"/>
          </p:nvPr>
        </p:nvSpPr>
        <p:spPr bwMode="auto">
          <a:xfrm>
            <a:off x="0" y="9516038"/>
            <a:ext cx="2983495" cy="500936"/>
          </a:xfrm>
          <a:prstGeom prst="rect">
            <a:avLst/>
          </a:prstGeom>
          <a:noFill/>
          <a:ln w="9525">
            <a:noFill/>
            <a:miter lim="800000"/>
            <a:headEnd/>
            <a:tailEnd/>
          </a:ln>
          <a:effectLst/>
        </p:spPr>
        <p:txBody>
          <a:bodyPr vert="horz" wrap="square" lIns="96588" tIns="48294" rIns="96588" bIns="48294" numCol="1" anchor="b" anchorCtr="0" compatLnSpc="1">
            <a:prstTxWarp prst="textNoShape">
              <a:avLst/>
            </a:prstTxWarp>
          </a:bodyPr>
          <a:lstStyle>
            <a:lvl1pPr>
              <a:spcBef>
                <a:spcPct val="0"/>
              </a:spcBef>
              <a:defRPr sz="1300"/>
            </a:lvl1pPr>
          </a:lstStyle>
          <a:p>
            <a:r>
              <a:rPr lang="en-US" sz="1200" smtClean="0"/>
              <a:t>© Ericsson AB 2015 </a:t>
            </a:r>
            <a:endParaRPr lang="en-US" sz="1200" dirty="0"/>
          </a:p>
        </p:txBody>
      </p:sp>
      <p:sp>
        <p:nvSpPr>
          <p:cNvPr id="79877" name="Rectangle 5"/>
          <p:cNvSpPr>
            <a:spLocks noGrp="1" noChangeArrowheads="1"/>
          </p:cNvSpPr>
          <p:nvPr>
            <p:ph type="sldNum" sz="quarter" idx="3"/>
          </p:nvPr>
        </p:nvSpPr>
        <p:spPr bwMode="auto">
          <a:xfrm>
            <a:off x="3899900" y="9516038"/>
            <a:ext cx="2983495" cy="500936"/>
          </a:xfrm>
          <a:prstGeom prst="rect">
            <a:avLst/>
          </a:prstGeom>
          <a:noFill/>
          <a:ln w="9525">
            <a:noFill/>
            <a:miter lim="800000"/>
            <a:headEnd/>
            <a:tailEnd/>
          </a:ln>
          <a:effectLst/>
        </p:spPr>
        <p:txBody>
          <a:bodyPr vert="horz" wrap="square" lIns="96588" tIns="48294" rIns="96588" bIns="48294" numCol="1" anchor="b" anchorCtr="0" compatLnSpc="1">
            <a:prstTxWarp prst="textNoShape">
              <a:avLst/>
            </a:prstTxWarp>
          </a:bodyPr>
          <a:lstStyle>
            <a:lvl1pPr algn="r">
              <a:spcBef>
                <a:spcPct val="0"/>
              </a:spcBef>
              <a:defRPr sz="1300"/>
            </a:lvl1pPr>
          </a:lstStyle>
          <a:p>
            <a:fld id="{4ECEF30E-552D-42ED-82CA-C73F83CA10A8}" type="slidenum">
              <a:rPr lang="en-US" sz="1200"/>
              <a:pPr/>
              <a:t>‹#›</a:t>
            </a:fld>
            <a:endParaRPr lang="en-US" sz="1200" dirty="0"/>
          </a:p>
        </p:txBody>
      </p:sp>
    </p:spTree>
    <p:extLst>
      <p:ext uri="{BB962C8B-B14F-4D97-AF65-F5344CB8AC3E}">
        <p14:creationId xmlns:p14="http://schemas.microsoft.com/office/powerpoint/2010/main" val="2985583238"/>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idx="1"/>
          </p:nvPr>
        </p:nvSpPr>
        <p:spPr>
          <a:xfrm>
            <a:off x="3900488" y="0"/>
            <a:ext cx="2982912" cy="501650"/>
          </a:xfrm>
          <a:prstGeom prst="rect">
            <a:avLst/>
          </a:prstGeom>
        </p:spPr>
        <p:txBody>
          <a:bodyPr vert="horz" lIns="91440" tIns="45720" rIns="91440" bIns="45720" rtlCol="0"/>
          <a:lstStyle>
            <a:lvl1pPr algn="r">
              <a:defRPr sz="1200"/>
            </a:lvl1pPr>
          </a:lstStyle>
          <a:p>
            <a:r>
              <a:rPr lang="en-US" smtClean="0"/>
              <a:t>2015-11-06 </a:t>
            </a:r>
            <a:endParaRPr lang="en-US" dirty="0"/>
          </a:p>
        </p:txBody>
      </p:sp>
      <p:sp>
        <p:nvSpPr>
          <p:cNvPr id="3" name="Slide Number Placeholder 2"/>
          <p:cNvSpPr>
            <a:spLocks noGrp="1"/>
          </p:cNvSpPr>
          <p:nvPr>
            <p:ph type="sldNum" sz="quarter" idx="5"/>
          </p:nvPr>
        </p:nvSpPr>
        <p:spPr>
          <a:xfrm>
            <a:off x="3900488" y="9515475"/>
            <a:ext cx="2982912" cy="501650"/>
          </a:xfrm>
          <a:prstGeom prst="rect">
            <a:avLst/>
          </a:prstGeom>
        </p:spPr>
        <p:txBody>
          <a:bodyPr vert="horz" lIns="91440" tIns="45720" rIns="91440" bIns="45720" rtlCol="0" anchor="b"/>
          <a:lstStyle>
            <a:lvl1pPr algn="r">
              <a:defRPr sz="1200"/>
            </a:lvl1pPr>
          </a:lstStyle>
          <a:p>
            <a:fld id="{5852353D-F306-481A-B3D0-C36CE0BF9563}" type="slidenum">
              <a:rPr lang="en-US" smtClean="0"/>
              <a:pPr/>
              <a:t>‹#›</a:t>
            </a:fld>
            <a:endParaRPr lang="en-US" dirty="0"/>
          </a:p>
        </p:txBody>
      </p:sp>
      <p:sp>
        <p:nvSpPr>
          <p:cNvPr id="4" name="Header Placeholder 3"/>
          <p:cNvSpPr>
            <a:spLocks noGrp="1"/>
          </p:cNvSpPr>
          <p:nvPr>
            <p:ph type="hdr" sz="quarter"/>
          </p:nvPr>
        </p:nvSpPr>
        <p:spPr>
          <a:xfrm>
            <a:off x="0" y="0"/>
            <a:ext cx="2982913" cy="501650"/>
          </a:xfrm>
          <a:prstGeom prst="rect">
            <a:avLst/>
          </a:prstGeom>
        </p:spPr>
        <p:txBody>
          <a:bodyPr vert="horz" lIns="91440" tIns="45720" rIns="91440" bIns="45720" rtlCol="0"/>
          <a:lstStyle>
            <a:lvl1pPr algn="l">
              <a:defRPr sz="1200"/>
            </a:lvl1pPr>
          </a:lstStyle>
          <a:p>
            <a:r>
              <a:rPr lang="en-US" smtClean="0"/>
              <a:t>IT challenges for CM in a Networked Society </a:t>
            </a:r>
            <a:endParaRPr lang="en-US" dirty="0"/>
          </a:p>
        </p:txBody>
      </p:sp>
      <p:sp>
        <p:nvSpPr>
          <p:cNvPr id="5" name="Slide Image Placeholder 4"/>
          <p:cNvSpPr>
            <a:spLocks noGrp="1" noRot="1" noChangeAspect="1"/>
          </p:cNvSpPr>
          <p:nvPr>
            <p:ph type="sldImg" idx="2"/>
          </p:nvPr>
        </p:nvSpPr>
        <p:spPr>
          <a:xfrm>
            <a:off x="103188" y="750888"/>
            <a:ext cx="6678612" cy="3757612"/>
          </a:xfrm>
          <a:prstGeom prst="rect">
            <a:avLst/>
          </a:prstGeom>
          <a:noFill/>
          <a:ln w="12700">
            <a:solidFill>
              <a:prstClr val="black"/>
            </a:solidFill>
          </a:ln>
        </p:spPr>
        <p:txBody>
          <a:bodyPr vert="horz" lIns="91440" tIns="45720" rIns="91440" bIns="45720" rtlCol="0" anchor="ctr"/>
          <a:lstStyle/>
          <a:p>
            <a:endParaRPr lang="en-US"/>
          </a:p>
        </p:txBody>
      </p:sp>
      <p:sp>
        <p:nvSpPr>
          <p:cNvPr id="6" name="Footer Placeholder 5"/>
          <p:cNvSpPr>
            <a:spLocks noGrp="1"/>
          </p:cNvSpPr>
          <p:nvPr>
            <p:ph type="ftr" sz="quarter" idx="4"/>
          </p:nvPr>
        </p:nvSpPr>
        <p:spPr>
          <a:xfrm>
            <a:off x="0" y="9515475"/>
            <a:ext cx="2982913" cy="501650"/>
          </a:xfrm>
          <a:prstGeom prst="rect">
            <a:avLst/>
          </a:prstGeom>
        </p:spPr>
        <p:txBody>
          <a:bodyPr vert="horz" lIns="91440" tIns="45720" rIns="91440" bIns="45720" rtlCol="0" anchor="b"/>
          <a:lstStyle>
            <a:lvl1pPr algn="l">
              <a:defRPr sz="1200"/>
            </a:lvl1pPr>
          </a:lstStyle>
          <a:p>
            <a:r>
              <a:rPr lang="en-US" smtClean="0"/>
              <a:t>© Ericsson AB 2015 </a:t>
            </a:r>
            <a:endParaRPr lang="en-US" dirty="0"/>
          </a:p>
        </p:txBody>
      </p:sp>
      <p:sp>
        <p:nvSpPr>
          <p:cNvPr id="7" name="Notes Placeholder 6"/>
          <p:cNvSpPr>
            <a:spLocks noGrp="1"/>
          </p:cNvSpPr>
          <p:nvPr>
            <p:ph type="body" sz="quarter" idx="3"/>
          </p:nvPr>
        </p:nvSpPr>
        <p:spPr>
          <a:xfrm>
            <a:off x="688975" y="4759325"/>
            <a:ext cx="5507038" cy="45085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08257339"/>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guide.agilealliance.org/guide/ci.html"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guide.agilealliance.org/guide/leadtime.html"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xfrm>
            <a:off x="103188" y="750888"/>
            <a:ext cx="6678612" cy="3757612"/>
          </a:xfrm>
          <a:prstGeom prst="rect">
            <a:avLst/>
          </a:prstGeom>
          <a:ln/>
        </p:spPr>
      </p:sp>
      <p:sp>
        <p:nvSpPr>
          <p:cNvPr id="80899" name="Rectangle 3"/>
          <p:cNvSpPr>
            <a:spLocks noGrp="1" noChangeArrowheads="1"/>
          </p:cNvSpPr>
          <p:nvPr>
            <p:ph type="body" idx="1"/>
          </p:nvPr>
        </p:nvSpPr>
        <p:spPr>
          <a:xfrm>
            <a:off x="688499" y="4758889"/>
            <a:ext cx="5507990" cy="4508421"/>
          </a:xfrm>
          <a:prstGeom prst="rect">
            <a:avLst/>
          </a:prstGeom>
        </p:spPr>
        <p:txBody>
          <a:bodyPr/>
          <a:lstStyle/>
          <a:p>
            <a:endParaRPr lang="en-US" dirty="0"/>
          </a:p>
        </p:txBody>
      </p:sp>
      <p:sp>
        <p:nvSpPr>
          <p:cNvPr id="5" name="Date Placeholder 4"/>
          <p:cNvSpPr>
            <a:spLocks noGrp="1"/>
          </p:cNvSpPr>
          <p:nvPr>
            <p:ph type="dt" idx="10"/>
          </p:nvPr>
        </p:nvSpPr>
        <p:spPr/>
        <p:txBody>
          <a:bodyPr/>
          <a:lstStyle/>
          <a:p>
            <a:r>
              <a:rPr lang="en-US" smtClean="0"/>
              <a:t>2015-11-06 </a:t>
            </a:r>
            <a:endParaRPr lang="en-US"/>
          </a:p>
        </p:txBody>
      </p:sp>
      <p:sp>
        <p:nvSpPr>
          <p:cNvPr id="6" name="Footer Placeholder 5"/>
          <p:cNvSpPr>
            <a:spLocks noGrp="1"/>
          </p:cNvSpPr>
          <p:nvPr>
            <p:ph type="ftr" sz="quarter" idx="11"/>
          </p:nvPr>
        </p:nvSpPr>
        <p:spPr/>
        <p:txBody>
          <a:bodyPr/>
          <a:lstStyle/>
          <a:p>
            <a:r>
              <a:rPr lang="en-US" smtClean="0"/>
              <a:t>© Ericsson AB 2015 </a:t>
            </a:r>
            <a:endParaRPr lang="en-US"/>
          </a:p>
        </p:txBody>
      </p:sp>
      <p:sp>
        <p:nvSpPr>
          <p:cNvPr id="8" name="Slide Number Placeholder 7"/>
          <p:cNvSpPr>
            <a:spLocks noGrp="1"/>
          </p:cNvSpPr>
          <p:nvPr>
            <p:ph type="sldNum" sz="quarter" idx="12"/>
          </p:nvPr>
        </p:nvSpPr>
        <p:spPr/>
        <p:txBody>
          <a:bodyPr/>
          <a:lstStyle/>
          <a:p>
            <a:fld id="{326F8252-AC1F-4A44-BAAE-3B396F11EC9F}" type="slidenum">
              <a:rPr lang="en-US" smtClean="0"/>
              <a:t>1</a:t>
            </a:fld>
            <a:endParaRPr lang="en-US"/>
          </a:p>
        </p:txBody>
      </p:sp>
      <p:sp>
        <p:nvSpPr>
          <p:cNvPr id="9" name="Header Placeholder 8"/>
          <p:cNvSpPr>
            <a:spLocks noGrp="1"/>
          </p:cNvSpPr>
          <p:nvPr>
            <p:ph type="hdr" sz="quarter" idx="13"/>
          </p:nvPr>
        </p:nvSpPr>
        <p:spPr/>
        <p:txBody>
          <a:bodyPr/>
          <a:lstStyle/>
          <a:p>
            <a:r>
              <a:rPr lang="en-US" smtClean="0"/>
              <a:t>IT challenges for CM in a Networked Society </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2015-11-06 </a:t>
            </a:r>
            <a:endParaRPr lang="en-US" dirty="0"/>
          </a:p>
        </p:txBody>
      </p:sp>
      <p:sp>
        <p:nvSpPr>
          <p:cNvPr id="5" name="Slide Number Placeholder 4"/>
          <p:cNvSpPr>
            <a:spLocks noGrp="1"/>
          </p:cNvSpPr>
          <p:nvPr>
            <p:ph type="sldNum" sz="quarter" idx="11"/>
          </p:nvPr>
        </p:nvSpPr>
        <p:spPr/>
        <p:txBody>
          <a:bodyPr/>
          <a:lstStyle/>
          <a:p>
            <a:fld id="{DEC41D47-440B-4DDD-B94F-E1659EE4E750}" type="slidenum">
              <a:rPr lang="en-US" smtClean="0"/>
              <a:t>10</a:t>
            </a:fld>
            <a:endParaRPr lang="en-US" dirty="0"/>
          </a:p>
        </p:txBody>
      </p:sp>
      <p:sp>
        <p:nvSpPr>
          <p:cNvPr id="6" name="Header Placeholder 5"/>
          <p:cNvSpPr>
            <a:spLocks noGrp="1"/>
          </p:cNvSpPr>
          <p:nvPr>
            <p:ph type="hdr" sz="quarter" idx="12"/>
          </p:nvPr>
        </p:nvSpPr>
        <p:spPr/>
        <p:txBody>
          <a:bodyPr/>
          <a:lstStyle/>
          <a:p>
            <a:r>
              <a:rPr lang="en-US" smtClean="0"/>
              <a:t>IT challenges for CM in a Networked Society </a:t>
            </a:r>
            <a:endParaRPr lang="en-US" dirty="0"/>
          </a:p>
        </p:txBody>
      </p:sp>
      <p:sp>
        <p:nvSpPr>
          <p:cNvPr id="7" name="Footer Placeholder 6"/>
          <p:cNvSpPr>
            <a:spLocks noGrp="1"/>
          </p:cNvSpPr>
          <p:nvPr>
            <p:ph type="ftr" sz="quarter" idx="13"/>
          </p:nvPr>
        </p:nvSpPr>
        <p:spPr/>
        <p:txBody>
          <a:bodyPr/>
          <a:lstStyle/>
          <a:p>
            <a:r>
              <a:rPr lang="en-US" smtClean="0"/>
              <a:t>© Ericsson AB 2015 </a:t>
            </a:r>
            <a:endParaRPr lang="en-US" dirty="0"/>
          </a:p>
        </p:txBody>
      </p:sp>
    </p:spTree>
    <p:extLst>
      <p:ext uri="{BB962C8B-B14F-4D97-AF65-F5344CB8AC3E}">
        <p14:creationId xmlns:p14="http://schemas.microsoft.com/office/powerpoint/2010/main" val="2252221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r>
              <a:rPr lang="en-US" dirty="0" smtClean="0"/>
              <a:t>Managing 3PP takes a larger proportion of the time</a:t>
            </a:r>
          </a:p>
          <a:p>
            <a:r>
              <a:rPr lang="en-US" dirty="0" smtClean="0"/>
              <a:t>FOSS updates can be required to address security vulnerabilities, bring in new functionality</a:t>
            </a:r>
          </a:p>
          <a:p>
            <a:r>
              <a:rPr lang="en-US" dirty="0" smtClean="0"/>
              <a:t>Managing our IP may now take less time than before but more of the content is ‘someone else’s property’</a:t>
            </a:r>
          </a:p>
          <a:p>
            <a:r>
              <a:rPr lang="en-US" dirty="0" smtClean="0"/>
              <a:t>Release rate requires more frequent or continuous management of data</a:t>
            </a:r>
          </a:p>
          <a:p>
            <a:r>
              <a:rPr lang="en-US" dirty="0" smtClean="0"/>
              <a:t>Agile development places and emphasis on identifying what needs to be completed for release, as well as understanding what is in operation</a:t>
            </a:r>
          </a:p>
          <a:p>
            <a:r>
              <a:rPr lang="en-US" dirty="0" smtClean="0">
                <a:solidFill>
                  <a:srgbClr val="FF0000"/>
                </a:solidFill>
              </a:rPr>
              <a:t>The challenge is manage everything quickly and continuously … Automation is essential </a:t>
            </a:r>
          </a:p>
          <a:p>
            <a:endParaRPr lang="en-US" dirty="0"/>
          </a:p>
        </p:txBody>
      </p:sp>
      <p:sp>
        <p:nvSpPr>
          <p:cNvPr id="4" name="Date Placeholder 3"/>
          <p:cNvSpPr>
            <a:spLocks noGrp="1"/>
          </p:cNvSpPr>
          <p:nvPr>
            <p:ph type="dt" idx="10"/>
          </p:nvPr>
        </p:nvSpPr>
        <p:spPr/>
        <p:txBody>
          <a:bodyPr/>
          <a:lstStyle/>
          <a:p>
            <a:r>
              <a:rPr lang="en-US" smtClean="0"/>
              <a:t>2015-11-06 </a:t>
            </a:r>
            <a:endParaRPr lang="en-US" dirty="0"/>
          </a:p>
        </p:txBody>
      </p:sp>
      <p:sp>
        <p:nvSpPr>
          <p:cNvPr id="5" name="Slide Number Placeholder 4"/>
          <p:cNvSpPr>
            <a:spLocks noGrp="1"/>
          </p:cNvSpPr>
          <p:nvPr>
            <p:ph type="sldNum" sz="quarter" idx="11"/>
          </p:nvPr>
        </p:nvSpPr>
        <p:spPr/>
        <p:txBody>
          <a:bodyPr/>
          <a:lstStyle/>
          <a:p>
            <a:fld id="{27721BFA-64EE-456A-9844-DDD864DBF571}" type="slidenum">
              <a:rPr lang="en-US" smtClean="0"/>
              <a:t>11</a:t>
            </a:fld>
            <a:endParaRPr lang="en-US" dirty="0"/>
          </a:p>
        </p:txBody>
      </p:sp>
      <p:sp>
        <p:nvSpPr>
          <p:cNvPr id="6" name="Header Placeholder 5"/>
          <p:cNvSpPr>
            <a:spLocks noGrp="1"/>
          </p:cNvSpPr>
          <p:nvPr>
            <p:ph type="hdr" sz="quarter" idx="12"/>
          </p:nvPr>
        </p:nvSpPr>
        <p:spPr/>
        <p:txBody>
          <a:bodyPr/>
          <a:lstStyle/>
          <a:p>
            <a:r>
              <a:rPr lang="en-US" smtClean="0"/>
              <a:t>IT challenges for CM in a Networked Society </a:t>
            </a:r>
            <a:endParaRPr lang="en-US" dirty="0"/>
          </a:p>
        </p:txBody>
      </p:sp>
      <p:sp>
        <p:nvSpPr>
          <p:cNvPr id="7" name="Footer Placeholder 6"/>
          <p:cNvSpPr>
            <a:spLocks noGrp="1"/>
          </p:cNvSpPr>
          <p:nvPr>
            <p:ph type="ftr" sz="quarter" idx="13"/>
          </p:nvPr>
        </p:nvSpPr>
        <p:spPr/>
        <p:txBody>
          <a:bodyPr/>
          <a:lstStyle/>
          <a:p>
            <a:r>
              <a:rPr lang="en-US" smtClean="0"/>
              <a:t>© Ericsson AB 2015 </a:t>
            </a:r>
            <a:endParaRPr lang="en-US" dirty="0"/>
          </a:p>
        </p:txBody>
      </p:sp>
    </p:spTree>
    <p:extLst>
      <p:ext uri="{BB962C8B-B14F-4D97-AF65-F5344CB8AC3E}">
        <p14:creationId xmlns:p14="http://schemas.microsoft.com/office/powerpoint/2010/main" val="185959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r>
              <a:rPr lang="en-US" dirty="0" smtClean="0"/>
              <a:t>Understanding our products to manage product risk</a:t>
            </a:r>
          </a:p>
          <a:p>
            <a:pPr lvl="1"/>
            <a:r>
              <a:rPr lang="en-US" dirty="0" smtClean="0"/>
              <a:t>Identifying and managing our Intellectual property </a:t>
            </a:r>
          </a:p>
          <a:p>
            <a:pPr lvl="1"/>
            <a:r>
              <a:rPr lang="en-US" dirty="0" smtClean="0"/>
              <a:t>Respecting intellectual property of others</a:t>
            </a:r>
          </a:p>
          <a:p>
            <a:pPr lvl="2"/>
            <a:r>
              <a:rPr lang="en-US" dirty="0" smtClean="0"/>
              <a:t>Partners</a:t>
            </a:r>
          </a:p>
          <a:p>
            <a:pPr lvl="2"/>
            <a:r>
              <a:rPr lang="en-US" dirty="0" smtClean="0"/>
              <a:t>Commercial products</a:t>
            </a:r>
          </a:p>
          <a:p>
            <a:pPr lvl="2"/>
            <a:r>
              <a:rPr lang="en-US" dirty="0" smtClean="0"/>
              <a:t>Free Open Source</a:t>
            </a:r>
          </a:p>
          <a:p>
            <a:r>
              <a:rPr lang="en-US" dirty="0" smtClean="0"/>
              <a:t>Managing security vulnerabilities</a:t>
            </a:r>
          </a:p>
          <a:p>
            <a:pPr lvl="1"/>
            <a:r>
              <a:rPr lang="en-US" dirty="0" smtClean="0"/>
              <a:t>Ensure security and privacy</a:t>
            </a:r>
          </a:p>
          <a:p>
            <a:r>
              <a:rPr lang="en-US" dirty="0" smtClean="0"/>
              <a:t>Managing business risk</a:t>
            </a:r>
          </a:p>
          <a:p>
            <a:pPr lvl="1"/>
            <a:r>
              <a:rPr lang="en-US" dirty="0" smtClean="0"/>
              <a:t>Trade Compliance and Export Control</a:t>
            </a:r>
          </a:p>
          <a:p>
            <a:pPr lvl="1"/>
            <a:r>
              <a:rPr lang="en-US" dirty="0" smtClean="0"/>
              <a:t>FOSS License Management</a:t>
            </a:r>
          </a:p>
          <a:p>
            <a:r>
              <a:rPr lang="en-US" dirty="0" smtClean="0">
                <a:solidFill>
                  <a:srgbClr val="FF0000"/>
                </a:solidFill>
              </a:rPr>
              <a:t>CM provides the foundation for the above</a:t>
            </a:r>
            <a:endParaRPr lang="en-US" dirty="0"/>
          </a:p>
        </p:txBody>
      </p:sp>
      <p:sp>
        <p:nvSpPr>
          <p:cNvPr id="4" name="Date Placeholder 3"/>
          <p:cNvSpPr>
            <a:spLocks noGrp="1"/>
          </p:cNvSpPr>
          <p:nvPr>
            <p:ph type="dt" idx="10"/>
          </p:nvPr>
        </p:nvSpPr>
        <p:spPr/>
        <p:txBody>
          <a:bodyPr/>
          <a:lstStyle/>
          <a:p>
            <a:r>
              <a:rPr lang="en-US" smtClean="0"/>
              <a:t>2015-11-06 </a:t>
            </a:r>
            <a:endParaRPr lang="en-US" dirty="0"/>
          </a:p>
        </p:txBody>
      </p:sp>
      <p:sp>
        <p:nvSpPr>
          <p:cNvPr id="5" name="Slide Number Placeholder 4"/>
          <p:cNvSpPr>
            <a:spLocks noGrp="1"/>
          </p:cNvSpPr>
          <p:nvPr>
            <p:ph type="sldNum" sz="quarter" idx="11"/>
          </p:nvPr>
        </p:nvSpPr>
        <p:spPr/>
        <p:txBody>
          <a:bodyPr/>
          <a:lstStyle/>
          <a:p>
            <a:fld id="{5393CECA-61A7-4459-97D9-1C68858C4D08}" type="slidenum">
              <a:rPr lang="en-US" smtClean="0"/>
              <a:t>12</a:t>
            </a:fld>
            <a:endParaRPr lang="en-US" dirty="0"/>
          </a:p>
        </p:txBody>
      </p:sp>
      <p:sp>
        <p:nvSpPr>
          <p:cNvPr id="6" name="Header Placeholder 5"/>
          <p:cNvSpPr>
            <a:spLocks noGrp="1"/>
          </p:cNvSpPr>
          <p:nvPr>
            <p:ph type="hdr" sz="quarter" idx="12"/>
          </p:nvPr>
        </p:nvSpPr>
        <p:spPr/>
        <p:txBody>
          <a:bodyPr/>
          <a:lstStyle/>
          <a:p>
            <a:r>
              <a:rPr lang="en-US" smtClean="0"/>
              <a:t>IT challenges for CM in a Networked Society </a:t>
            </a:r>
            <a:endParaRPr lang="en-US" dirty="0"/>
          </a:p>
        </p:txBody>
      </p:sp>
      <p:sp>
        <p:nvSpPr>
          <p:cNvPr id="7" name="Footer Placeholder 6"/>
          <p:cNvSpPr>
            <a:spLocks noGrp="1"/>
          </p:cNvSpPr>
          <p:nvPr>
            <p:ph type="ftr" sz="quarter" idx="13"/>
          </p:nvPr>
        </p:nvSpPr>
        <p:spPr/>
        <p:txBody>
          <a:bodyPr/>
          <a:lstStyle/>
          <a:p>
            <a:r>
              <a:rPr lang="en-US" smtClean="0"/>
              <a:t>© Ericsson AB 2015 </a:t>
            </a:r>
            <a:endParaRPr lang="en-US" dirty="0"/>
          </a:p>
        </p:txBody>
      </p:sp>
    </p:spTree>
    <p:extLst>
      <p:ext uri="{BB962C8B-B14F-4D97-AF65-F5344CB8AC3E}">
        <p14:creationId xmlns:p14="http://schemas.microsoft.com/office/powerpoint/2010/main" val="20593232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r>
              <a:rPr lang="en-US" dirty="0" smtClean="0"/>
              <a:t>Developers are not under your control. Use</a:t>
            </a:r>
            <a:r>
              <a:rPr lang="en-US" baseline="0" dirty="0" smtClean="0"/>
              <a:t> or contribute?</a:t>
            </a:r>
            <a:endParaRPr lang="en-US" dirty="0"/>
          </a:p>
        </p:txBody>
      </p:sp>
      <p:sp>
        <p:nvSpPr>
          <p:cNvPr id="4" name="Date Placeholder 3"/>
          <p:cNvSpPr>
            <a:spLocks noGrp="1"/>
          </p:cNvSpPr>
          <p:nvPr>
            <p:ph type="dt" idx="10"/>
          </p:nvPr>
        </p:nvSpPr>
        <p:spPr/>
        <p:txBody>
          <a:bodyPr/>
          <a:lstStyle/>
          <a:p>
            <a:r>
              <a:rPr lang="en-US" smtClean="0"/>
              <a:t>2015-11-06 </a:t>
            </a:r>
            <a:endParaRPr lang="en-US" dirty="0"/>
          </a:p>
        </p:txBody>
      </p:sp>
      <p:sp>
        <p:nvSpPr>
          <p:cNvPr id="5" name="Slide Number Placeholder 4"/>
          <p:cNvSpPr>
            <a:spLocks noGrp="1"/>
          </p:cNvSpPr>
          <p:nvPr>
            <p:ph type="sldNum" sz="quarter" idx="11"/>
          </p:nvPr>
        </p:nvSpPr>
        <p:spPr/>
        <p:txBody>
          <a:bodyPr/>
          <a:lstStyle/>
          <a:p>
            <a:fld id="{4C1F595D-C525-4638-96BF-9F14A54F0B89}" type="slidenum">
              <a:rPr lang="en-US" smtClean="0"/>
              <a:t>13</a:t>
            </a:fld>
            <a:endParaRPr lang="en-US" dirty="0"/>
          </a:p>
        </p:txBody>
      </p:sp>
      <p:sp>
        <p:nvSpPr>
          <p:cNvPr id="6" name="Header Placeholder 5"/>
          <p:cNvSpPr>
            <a:spLocks noGrp="1"/>
          </p:cNvSpPr>
          <p:nvPr>
            <p:ph type="hdr" sz="quarter" idx="12"/>
          </p:nvPr>
        </p:nvSpPr>
        <p:spPr/>
        <p:txBody>
          <a:bodyPr/>
          <a:lstStyle/>
          <a:p>
            <a:r>
              <a:rPr lang="en-US" smtClean="0"/>
              <a:t>IT challenges for CM in a Networked Society </a:t>
            </a:r>
            <a:endParaRPr lang="en-US" dirty="0"/>
          </a:p>
        </p:txBody>
      </p:sp>
      <p:sp>
        <p:nvSpPr>
          <p:cNvPr id="7" name="Footer Placeholder 6"/>
          <p:cNvSpPr>
            <a:spLocks noGrp="1"/>
          </p:cNvSpPr>
          <p:nvPr>
            <p:ph type="ftr" sz="quarter" idx="13"/>
          </p:nvPr>
        </p:nvSpPr>
        <p:spPr/>
        <p:txBody>
          <a:bodyPr/>
          <a:lstStyle/>
          <a:p>
            <a:r>
              <a:rPr lang="en-US" smtClean="0"/>
              <a:t>© Ericsson AB 2015 </a:t>
            </a:r>
            <a:endParaRPr lang="en-US" dirty="0"/>
          </a:p>
        </p:txBody>
      </p:sp>
    </p:spTree>
    <p:extLst>
      <p:ext uri="{BB962C8B-B14F-4D97-AF65-F5344CB8AC3E}">
        <p14:creationId xmlns:p14="http://schemas.microsoft.com/office/powerpoint/2010/main" val="3364975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2015-11-06 </a:t>
            </a:r>
            <a:endParaRPr lang="en-US" dirty="0"/>
          </a:p>
        </p:txBody>
      </p:sp>
      <p:sp>
        <p:nvSpPr>
          <p:cNvPr id="5" name="Slide Number Placeholder 4"/>
          <p:cNvSpPr>
            <a:spLocks noGrp="1"/>
          </p:cNvSpPr>
          <p:nvPr>
            <p:ph type="sldNum" sz="quarter" idx="11"/>
          </p:nvPr>
        </p:nvSpPr>
        <p:spPr/>
        <p:txBody>
          <a:bodyPr/>
          <a:lstStyle/>
          <a:p>
            <a:fld id="{1214A568-E5D9-453C-8705-9FC264506293}" type="slidenum">
              <a:rPr lang="en-US" smtClean="0"/>
              <a:t>14</a:t>
            </a:fld>
            <a:endParaRPr lang="en-US" dirty="0"/>
          </a:p>
        </p:txBody>
      </p:sp>
      <p:sp>
        <p:nvSpPr>
          <p:cNvPr id="6" name="Header Placeholder 5"/>
          <p:cNvSpPr>
            <a:spLocks noGrp="1"/>
          </p:cNvSpPr>
          <p:nvPr>
            <p:ph type="hdr" sz="quarter" idx="12"/>
          </p:nvPr>
        </p:nvSpPr>
        <p:spPr/>
        <p:txBody>
          <a:bodyPr/>
          <a:lstStyle/>
          <a:p>
            <a:r>
              <a:rPr lang="en-US" smtClean="0"/>
              <a:t>IT challenges for CM in a Networked Society </a:t>
            </a:r>
            <a:endParaRPr lang="en-US" dirty="0"/>
          </a:p>
        </p:txBody>
      </p:sp>
      <p:sp>
        <p:nvSpPr>
          <p:cNvPr id="7" name="Footer Placeholder 6"/>
          <p:cNvSpPr>
            <a:spLocks noGrp="1"/>
          </p:cNvSpPr>
          <p:nvPr>
            <p:ph type="ftr" sz="quarter" idx="13"/>
          </p:nvPr>
        </p:nvSpPr>
        <p:spPr/>
        <p:txBody>
          <a:bodyPr/>
          <a:lstStyle/>
          <a:p>
            <a:r>
              <a:rPr lang="en-US" smtClean="0"/>
              <a:t>© Ericsson AB 2015 </a:t>
            </a:r>
            <a:endParaRPr lang="en-US" dirty="0"/>
          </a:p>
        </p:txBody>
      </p:sp>
    </p:spTree>
    <p:extLst>
      <p:ext uri="{BB962C8B-B14F-4D97-AF65-F5344CB8AC3E}">
        <p14:creationId xmlns:p14="http://schemas.microsoft.com/office/powerpoint/2010/main" val="4276690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2015-11-06 </a:t>
            </a:r>
            <a:endParaRPr lang="en-US" dirty="0"/>
          </a:p>
        </p:txBody>
      </p:sp>
      <p:sp>
        <p:nvSpPr>
          <p:cNvPr id="5" name="Slide Number Placeholder 4"/>
          <p:cNvSpPr>
            <a:spLocks noGrp="1"/>
          </p:cNvSpPr>
          <p:nvPr>
            <p:ph type="sldNum" sz="quarter" idx="11"/>
          </p:nvPr>
        </p:nvSpPr>
        <p:spPr/>
        <p:txBody>
          <a:bodyPr/>
          <a:lstStyle/>
          <a:p>
            <a:fld id="{66759C5B-64C7-4770-A90D-6ADF4CCCA539}" type="slidenum">
              <a:rPr lang="en-US" smtClean="0"/>
              <a:t>15</a:t>
            </a:fld>
            <a:endParaRPr lang="en-US" dirty="0"/>
          </a:p>
        </p:txBody>
      </p:sp>
      <p:sp>
        <p:nvSpPr>
          <p:cNvPr id="6" name="Header Placeholder 5"/>
          <p:cNvSpPr>
            <a:spLocks noGrp="1"/>
          </p:cNvSpPr>
          <p:nvPr>
            <p:ph type="hdr" sz="quarter" idx="12"/>
          </p:nvPr>
        </p:nvSpPr>
        <p:spPr/>
        <p:txBody>
          <a:bodyPr/>
          <a:lstStyle/>
          <a:p>
            <a:r>
              <a:rPr lang="en-US" smtClean="0"/>
              <a:t>IT challenges for CM in a Networked Society </a:t>
            </a:r>
            <a:endParaRPr lang="en-US" dirty="0"/>
          </a:p>
        </p:txBody>
      </p:sp>
      <p:sp>
        <p:nvSpPr>
          <p:cNvPr id="7" name="Footer Placeholder 6"/>
          <p:cNvSpPr>
            <a:spLocks noGrp="1"/>
          </p:cNvSpPr>
          <p:nvPr>
            <p:ph type="ftr" sz="quarter" idx="13"/>
          </p:nvPr>
        </p:nvSpPr>
        <p:spPr/>
        <p:txBody>
          <a:bodyPr/>
          <a:lstStyle/>
          <a:p>
            <a:r>
              <a:rPr lang="en-US" smtClean="0"/>
              <a:t>© Ericsson AB 2015 </a:t>
            </a:r>
            <a:endParaRPr lang="en-US" dirty="0"/>
          </a:p>
        </p:txBody>
      </p:sp>
    </p:spTree>
    <p:extLst>
      <p:ext uri="{BB962C8B-B14F-4D97-AF65-F5344CB8AC3E}">
        <p14:creationId xmlns:p14="http://schemas.microsoft.com/office/powerpoint/2010/main" val="10187410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2015-11-06 </a:t>
            </a:r>
            <a:endParaRPr lang="en-US" dirty="0"/>
          </a:p>
        </p:txBody>
      </p:sp>
      <p:sp>
        <p:nvSpPr>
          <p:cNvPr id="5" name="Slide Number Placeholder 4"/>
          <p:cNvSpPr>
            <a:spLocks noGrp="1"/>
          </p:cNvSpPr>
          <p:nvPr>
            <p:ph type="sldNum" sz="quarter" idx="11"/>
          </p:nvPr>
        </p:nvSpPr>
        <p:spPr/>
        <p:txBody>
          <a:bodyPr/>
          <a:lstStyle/>
          <a:p>
            <a:fld id="{C0BB79CE-336D-4532-B0E2-6836BA39D73C}" type="slidenum">
              <a:rPr lang="en-US" smtClean="0"/>
              <a:t>16</a:t>
            </a:fld>
            <a:endParaRPr lang="en-US" dirty="0"/>
          </a:p>
        </p:txBody>
      </p:sp>
      <p:sp>
        <p:nvSpPr>
          <p:cNvPr id="6" name="Header Placeholder 5"/>
          <p:cNvSpPr>
            <a:spLocks noGrp="1"/>
          </p:cNvSpPr>
          <p:nvPr>
            <p:ph type="hdr" sz="quarter" idx="12"/>
          </p:nvPr>
        </p:nvSpPr>
        <p:spPr/>
        <p:txBody>
          <a:bodyPr/>
          <a:lstStyle/>
          <a:p>
            <a:r>
              <a:rPr lang="en-US" smtClean="0"/>
              <a:t>IT challenges for CM in a Networked Society </a:t>
            </a:r>
            <a:endParaRPr lang="en-US" dirty="0"/>
          </a:p>
        </p:txBody>
      </p:sp>
      <p:sp>
        <p:nvSpPr>
          <p:cNvPr id="7" name="Footer Placeholder 6"/>
          <p:cNvSpPr>
            <a:spLocks noGrp="1"/>
          </p:cNvSpPr>
          <p:nvPr>
            <p:ph type="ftr" sz="quarter" idx="13"/>
          </p:nvPr>
        </p:nvSpPr>
        <p:spPr/>
        <p:txBody>
          <a:bodyPr/>
          <a:lstStyle/>
          <a:p>
            <a:r>
              <a:rPr lang="en-US" smtClean="0"/>
              <a:t>© Ericsson AB 2015 </a:t>
            </a:r>
            <a:endParaRPr lang="en-US" dirty="0"/>
          </a:p>
        </p:txBody>
      </p:sp>
    </p:spTree>
    <p:extLst>
      <p:ext uri="{BB962C8B-B14F-4D97-AF65-F5344CB8AC3E}">
        <p14:creationId xmlns:p14="http://schemas.microsoft.com/office/powerpoint/2010/main" val="3337947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2015-11-06 </a:t>
            </a:r>
            <a:endParaRPr lang="en-US" dirty="0"/>
          </a:p>
        </p:txBody>
      </p:sp>
      <p:sp>
        <p:nvSpPr>
          <p:cNvPr id="5" name="Slide Number Placeholder 4"/>
          <p:cNvSpPr>
            <a:spLocks noGrp="1"/>
          </p:cNvSpPr>
          <p:nvPr>
            <p:ph type="sldNum" sz="quarter" idx="11"/>
          </p:nvPr>
        </p:nvSpPr>
        <p:spPr/>
        <p:txBody>
          <a:bodyPr/>
          <a:lstStyle/>
          <a:p>
            <a:fld id="{ED7B3A87-65E8-4FFF-842C-48040E7B0686}" type="slidenum">
              <a:rPr lang="en-US" smtClean="0"/>
              <a:t>2</a:t>
            </a:fld>
            <a:endParaRPr lang="en-US" dirty="0"/>
          </a:p>
        </p:txBody>
      </p:sp>
      <p:sp>
        <p:nvSpPr>
          <p:cNvPr id="6" name="Header Placeholder 5"/>
          <p:cNvSpPr>
            <a:spLocks noGrp="1"/>
          </p:cNvSpPr>
          <p:nvPr>
            <p:ph type="hdr" sz="quarter" idx="12"/>
          </p:nvPr>
        </p:nvSpPr>
        <p:spPr/>
        <p:txBody>
          <a:bodyPr/>
          <a:lstStyle/>
          <a:p>
            <a:r>
              <a:rPr lang="en-US" smtClean="0"/>
              <a:t>IT challenges for CM in a Networked Society </a:t>
            </a:r>
            <a:endParaRPr lang="en-US" dirty="0"/>
          </a:p>
        </p:txBody>
      </p:sp>
      <p:sp>
        <p:nvSpPr>
          <p:cNvPr id="7" name="Footer Placeholder 6"/>
          <p:cNvSpPr>
            <a:spLocks noGrp="1"/>
          </p:cNvSpPr>
          <p:nvPr>
            <p:ph type="ftr" sz="quarter" idx="13"/>
          </p:nvPr>
        </p:nvSpPr>
        <p:spPr/>
        <p:txBody>
          <a:bodyPr/>
          <a:lstStyle/>
          <a:p>
            <a:r>
              <a:rPr lang="en-US" smtClean="0"/>
              <a:t>© Ericsson AB 2015 </a:t>
            </a:r>
            <a:endParaRPr lang="en-US" dirty="0"/>
          </a:p>
        </p:txBody>
      </p:sp>
    </p:spTree>
    <p:extLst>
      <p:ext uri="{BB962C8B-B14F-4D97-AF65-F5344CB8AC3E}">
        <p14:creationId xmlns:p14="http://schemas.microsoft.com/office/powerpoint/2010/main" val="796988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2015-11-06 </a:t>
            </a:r>
            <a:endParaRPr lang="en-US" dirty="0"/>
          </a:p>
        </p:txBody>
      </p:sp>
      <p:sp>
        <p:nvSpPr>
          <p:cNvPr id="5" name="Slide Number Placeholder 4"/>
          <p:cNvSpPr>
            <a:spLocks noGrp="1"/>
          </p:cNvSpPr>
          <p:nvPr>
            <p:ph type="sldNum" sz="quarter" idx="11"/>
          </p:nvPr>
        </p:nvSpPr>
        <p:spPr/>
        <p:txBody>
          <a:bodyPr/>
          <a:lstStyle/>
          <a:p>
            <a:fld id="{2F75C03C-E659-4E83-9904-16CA5067AFF2}" type="slidenum">
              <a:rPr lang="en-US" smtClean="0"/>
              <a:t>3</a:t>
            </a:fld>
            <a:endParaRPr lang="en-US" dirty="0"/>
          </a:p>
        </p:txBody>
      </p:sp>
      <p:sp>
        <p:nvSpPr>
          <p:cNvPr id="6" name="Header Placeholder 5"/>
          <p:cNvSpPr>
            <a:spLocks noGrp="1"/>
          </p:cNvSpPr>
          <p:nvPr>
            <p:ph type="hdr" sz="quarter" idx="12"/>
          </p:nvPr>
        </p:nvSpPr>
        <p:spPr/>
        <p:txBody>
          <a:bodyPr/>
          <a:lstStyle/>
          <a:p>
            <a:r>
              <a:rPr lang="en-US" smtClean="0"/>
              <a:t>IT challenges for CM in a Networked Society </a:t>
            </a:r>
            <a:endParaRPr lang="en-US" dirty="0"/>
          </a:p>
        </p:txBody>
      </p:sp>
      <p:sp>
        <p:nvSpPr>
          <p:cNvPr id="7" name="Footer Placeholder 6"/>
          <p:cNvSpPr>
            <a:spLocks noGrp="1"/>
          </p:cNvSpPr>
          <p:nvPr>
            <p:ph type="ftr" sz="quarter" idx="13"/>
          </p:nvPr>
        </p:nvSpPr>
        <p:spPr/>
        <p:txBody>
          <a:bodyPr/>
          <a:lstStyle/>
          <a:p>
            <a:r>
              <a:rPr lang="en-US" smtClean="0"/>
              <a:t>© Ericsson AB 2015 </a:t>
            </a:r>
            <a:endParaRPr lang="en-US" dirty="0"/>
          </a:p>
        </p:txBody>
      </p:sp>
    </p:spTree>
    <p:extLst>
      <p:ext uri="{BB962C8B-B14F-4D97-AF65-F5344CB8AC3E}">
        <p14:creationId xmlns:p14="http://schemas.microsoft.com/office/powerpoint/2010/main" val="3457189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r>
              <a:rPr lang="en-US" sz="1600" dirty="0" smtClean="0"/>
              <a:t>Continuous Delivery is a … </a:t>
            </a:r>
          </a:p>
          <a:p>
            <a:pPr lvl="1"/>
            <a:r>
              <a:rPr lang="en-US" sz="1400" dirty="0" smtClean="0"/>
              <a:t>software engineering approach</a:t>
            </a:r>
          </a:p>
          <a:p>
            <a:pPr lvl="1"/>
            <a:r>
              <a:rPr lang="en-US" sz="1400" dirty="0" smtClean="0"/>
              <a:t>in which teams keep producing valuable software in short cycles and </a:t>
            </a:r>
          </a:p>
          <a:p>
            <a:pPr lvl="1"/>
            <a:r>
              <a:rPr lang="en-US" sz="1400" dirty="0" smtClean="0"/>
              <a:t>ensure that the software can be reliably released at any time. </a:t>
            </a:r>
            <a:br>
              <a:rPr lang="en-US" sz="1400" dirty="0" smtClean="0"/>
            </a:br>
            <a:r>
              <a:rPr lang="en-US" sz="1400" dirty="0" smtClean="0"/>
              <a:t>It aims at, building, testing, and releasing software, faster and more frequently. The approach helps reduce the cost, time and risk of delivering changes, and ultimately value, to customers by allowing for more incremental changes to applications in production. A straightforward and repeatable deployment process are important for continuous delivery</a:t>
            </a:r>
            <a:r>
              <a:rPr lang="en-US" sz="1200" dirty="0" smtClean="0"/>
              <a:t>.</a:t>
            </a:r>
          </a:p>
          <a:p>
            <a:r>
              <a:rPr lang="en-US" sz="1600" dirty="0" smtClean="0"/>
              <a:t>Continuous deployment is an … </a:t>
            </a:r>
          </a:p>
          <a:p>
            <a:pPr lvl="1"/>
            <a:r>
              <a:rPr lang="en-US" sz="1400" dirty="0" smtClean="0"/>
              <a:t>extension of </a:t>
            </a:r>
            <a:r>
              <a:rPr lang="en-US" sz="1400" dirty="0" smtClean="0">
                <a:hlinkClick r:id="rId3"/>
              </a:rPr>
              <a:t>continuous integration</a:t>
            </a:r>
            <a:r>
              <a:rPr lang="en-US" sz="1400" dirty="0" smtClean="0"/>
              <a:t>, </a:t>
            </a:r>
          </a:p>
          <a:p>
            <a:pPr lvl="1"/>
            <a:r>
              <a:rPr lang="en-US" sz="1400" dirty="0" smtClean="0"/>
              <a:t>aiming at minimizing </a:t>
            </a:r>
            <a:r>
              <a:rPr lang="en-US" sz="1400" dirty="0" smtClean="0">
                <a:hlinkClick r:id="rId4"/>
              </a:rPr>
              <a:t>lead time</a:t>
            </a:r>
            <a:r>
              <a:rPr lang="en-US" sz="1400" dirty="0" smtClean="0"/>
              <a:t>, the time elapsed between development writing one new line of code and this new code being used by live users, in production. </a:t>
            </a:r>
          </a:p>
          <a:p>
            <a:pPr lvl="1"/>
            <a:r>
              <a:rPr lang="en-US" sz="1400" dirty="0" smtClean="0"/>
              <a:t>To achieve continuous deployment, the team relies on infrastructure that automates and instruments the various steps leading up to deployment, so that after each integration successfully meeting these release criteria, the live application is updated with new code</a:t>
            </a:r>
            <a:r>
              <a:rPr lang="en-US" sz="1200" dirty="0" smtClean="0"/>
              <a:t>.</a:t>
            </a:r>
          </a:p>
          <a:p>
            <a:endParaRPr lang="en-US" dirty="0"/>
          </a:p>
        </p:txBody>
      </p:sp>
      <p:sp>
        <p:nvSpPr>
          <p:cNvPr id="4" name="Date Placeholder 3"/>
          <p:cNvSpPr>
            <a:spLocks noGrp="1"/>
          </p:cNvSpPr>
          <p:nvPr>
            <p:ph type="dt" idx="10"/>
          </p:nvPr>
        </p:nvSpPr>
        <p:spPr/>
        <p:txBody>
          <a:bodyPr/>
          <a:lstStyle/>
          <a:p>
            <a:r>
              <a:rPr lang="en-US" smtClean="0"/>
              <a:t>2015-11-06 </a:t>
            </a:r>
            <a:endParaRPr lang="en-US" dirty="0"/>
          </a:p>
        </p:txBody>
      </p:sp>
      <p:sp>
        <p:nvSpPr>
          <p:cNvPr id="5" name="Slide Number Placeholder 4"/>
          <p:cNvSpPr>
            <a:spLocks noGrp="1"/>
          </p:cNvSpPr>
          <p:nvPr>
            <p:ph type="sldNum" sz="quarter" idx="11"/>
          </p:nvPr>
        </p:nvSpPr>
        <p:spPr/>
        <p:txBody>
          <a:bodyPr/>
          <a:lstStyle/>
          <a:p>
            <a:fld id="{75F127C5-0ECD-4548-95B1-6F7EFDBA0D1D}" type="slidenum">
              <a:rPr lang="en-US" smtClean="0"/>
              <a:t>4</a:t>
            </a:fld>
            <a:endParaRPr lang="en-US" dirty="0"/>
          </a:p>
        </p:txBody>
      </p:sp>
      <p:sp>
        <p:nvSpPr>
          <p:cNvPr id="6" name="Header Placeholder 5"/>
          <p:cNvSpPr>
            <a:spLocks noGrp="1"/>
          </p:cNvSpPr>
          <p:nvPr>
            <p:ph type="hdr" sz="quarter" idx="12"/>
          </p:nvPr>
        </p:nvSpPr>
        <p:spPr/>
        <p:txBody>
          <a:bodyPr/>
          <a:lstStyle/>
          <a:p>
            <a:r>
              <a:rPr lang="en-US" smtClean="0"/>
              <a:t>IT challenges for CM in a Networked Society </a:t>
            </a:r>
            <a:endParaRPr lang="en-US" dirty="0"/>
          </a:p>
        </p:txBody>
      </p:sp>
      <p:sp>
        <p:nvSpPr>
          <p:cNvPr id="7" name="Footer Placeholder 6"/>
          <p:cNvSpPr>
            <a:spLocks noGrp="1"/>
          </p:cNvSpPr>
          <p:nvPr>
            <p:ph type="ftr" sz="quarter" idx="13"/>
          </p:nvPr>
        </p:nvSpPr>
        <p:spPr/>
        <p:txBody>
          <a:bodyPr/>
          <a:lstStyle/>
          <a:p>
            <a:r>
              <a:rPr lang="en-US" smtClean="0"/>
              <a:t>© Ericsson AB 2015 </a:t>
            </a:r>
            <a:endParaRPr lang="en-US" dirty="0"/>
          </a:p>
        </p:txBody>
      </p:sp>
    </p:spTree>
    <p:extLst>
      <p:ext uri="{BB962C8B-B14F-4D97-AF65-F5344CB8AC3E}">
        <p14:creationId xmlns:p14="http://schemas.microsoft.com/office/powerpoint/2010/main" val="850304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2015-11-06 </a:t>
            </a:r>
            <a:endParaRPr lang="en-US" dirty="0"/>
          </a:p>
        </p:txBody>
      </p:sp>
      <p:sp>
        <p:nvSpPr>
          <p:cNvPr id="5" name="Slide Number Placeholder 4"/>
          <p:cNvSpPr>
            <a:spLocks noGrp="1"/>
          </p:cNvSpPr>
          <p:nvPr>
            <p:ph type="sldNum" sz="quarter" idx="11"/>
          </p:nvPr>
        </p:nvSpPr>
        <p:spPr/>
        <p:txBody>
          <a:bodyPr/>
          <a:lstStyle/>
          <a:p>
            <a:fld id="{5C61589C-C1B0-4E40-962C-21E08824F868}" type="slidenum">
              <a:rPr lang="en-US" smtClean="0"/>
              <a:t>5</a:t>
            </a:fld>
            <a:endParaRPr lang="en-US" dirty="0"/>
          </a:p>
        </p:txBody>
      </p:sp>
      <p:sp>
        <p:nvSpPr>
          <p:cNvPr id="6" name="Header Placeholder 5"/>
          <p:cNvSpPr>
            <a:spLocks noGrp="1"/>
          </p:cNvSpPr>
          <p:nvPr>
            <p:ph type="hdr" sz="quarter" idx="12"/>
          </p:nvPr>
        </p:nvSpPr>
        <p:spPr/>
        <p:txBody>
          <a:bodyPr/>
          <a:lstStyle/>
          <a:p>
            <a:r>
              <a:rPr lang="en-US" smtClean="0"/>
              <a:t>IT challenges for CM in a Networked Society </a:t>
            </a:r>
            <a:endParaRPr lang="en-US" dirty="0"/>
          </a:p>
        </p:txBody>
      </p:sp>
      <p:sp>
        <p:nvSpPr>
          <p:cNvPr id="7" name="Footer Placeholder 6"/>
          <p:cNvSpPr>
            <a:spLocks noGrp="1"/>
          </p:cNvSpPr>
          <p:nvPr>
            <p:ph type="ftr" sz="quarter" idx="13"/>
          </p:nvPr>
        </p:nvSpPr>
        <p:spPr/>
        <p:txBody>
          <a:bodyPr/>
          <a:lstStyle/>
          <a:p>
            <a:r>
              <a:rPr lang="en-US" smtClean="0"/>
              <a:t>© Ericsson AB 2015 </a:t>
            </a:r>
            <a:endParaRPr lang="en-US" dirty="0"/>
          </a:p>
        </p:txBody>
      </p:sp>
    </p:spTree>
    <p:extLst>
      <p:ext uri="{BB962C8B-B14F-4D97-AF65-F5344CB8AC3E}">
        <p14:creationId xmlns:p14="http://schemas.microsoft.com/office/powerpoint/2010/main" val="800987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100">
                <a:solidFill>
                  <a:schemeClr val="tx1"/>
                </a:solidFill>
                <a:latin typeface="Arial" charset="0"/>
                <a:cs typeface="Arial" charset="0"/>
              </a:defRPr>
            </a:lvl1pPr>
            <a:lvl2pPr marL="784778" indent="-301838" eaLnBrk="0" hangingPunct="0">
              <a:defRPr sz="2100">
                <a:solidFill>
                  <a:schemeClr val="tx1"/>
                </a:solidFill>
                <a:latin typeface="Arial" charset="0"/>
                <a:cs typeface="Arial" charset="0"/>
              </a:defRPr>
            </a:lvl2pPr>
            <a:lvl3pPr marL="1207351" indent="-241470" eaLnBrk="0" hangingPunct="0">
              <a:defRPr sz="2100">
                <a:solidFill>
                  <a:schemeClr val="tx1"/>
                </a:solidFill>
                <a:latin typeface="Arial" charset="0"/>
                <a:cs typeface="Arial" charset="0"/>
              </a:defRPr>
            </a:lvl3pPr>
            <a:lvl4pPr marL="1690291" indent="-241470" eaLnBrk="0" hangingPunct="0">
              <a:defRPr sz="2100">
                <a:solidFill>
                  <a:schemeClr val="tx1"/>
                </a:solidFill>
                <a:latin typeface="Arial" charset="0"/>
                <a:cs typeface="Arial" charset="0"/>
              </a:defRPr>
            </a:lvl4pPr>
            <a:lvl5pPr marL="2173232" indent="-241470" eaLnBrk="0" hangingPunct="0">
              <a:defRPr sz="2100">
                <a:solidFill>
                  <a:schemeClr val="tx1"/>
                </a:solidFill>
                <a:latin typeface="Arial" charset="0"/>
                <a:cs typeface="Arial" charset="0"/>
              </a:defRPr>
            </a:lvl5pPr>
            <a:lvl6pPr marL="2656172" indent="-241470" eaLnBrk="0" fontAlgn="base" hangingPunct="0">
              <a:spcBef>
                <a:spcPct val="0"/>
              </a:spcBef>
              <a:spcAft>
                <a:spcPct val="0"/>
              </a:spcAft>
              <a:defRPr sz="2100">
                <a:solidFill>
                  <a:schemeClr val="tx1"/>
                </a:solidFill>
                <a:latin typeface="Arial" charset="0"/>
                <a:cs typeface="Arial" charset="0"/>
              </a:defRPr>
            </a:lvl6pPr>
            <a:lvl7pPr marL="3139112" indent="-241470" eaLnBrk="0" fontAlgn="base" hangingPunct="0">
              <a:spcBef>
                <a:spcPct val="0"/>
              </a:spcBef>
              <a:spcAft>
                <a:spcPct val="0"/>
              </a:spcAft>
              <a:defRPr sz="2100">
                <a:solidFill>
                  <a:schemeClr val="tx1"/>
                </a:solidFill>
                <a:latin typeface="Arial" charset="0"/>
                <a:cs typeface="Arial" charset="0"/>
              </a:defRPr>
            </a:lvl7pPr>
            <a:lvl8pPr marL="3622053" indent="-241470" eaLnBrk="0" fontAlgn="base" hangingPunct="0">
              <a:spcBef>
                <a:spcPct val="0"/>
              </a:spcBef>
              <a:spcAft>
                <a:spcPct val="0"/>
              </a:spcAft>
              <a:defRPr sz="2100">
                <a:solidFill>
                  <a:schemeClr val="tx1"/>
                </a:solidFill>
                <a:latin typeface="Arial" charset="0"/>
                <a:cs typeface="Arial" charset="0"/>
              </a:defRPr>
            </a:lvl8pPr>
            <a:lvl9pPr marL="4104993" indent="-241470" eaLnBrk="0" fontAlgn="base" hangingPunct="0">
              <a:spcBef>
                <a:spcPct val="0"/>
              </a:spcBef>
              <a:spcAft>
                <a:spcPct val="0"/>
              </a:spcAft>
              <a:defRPr sz="2100">
                <a:solidFill>
                  <a:schemeClr val="tx1"/>
                </a:solidFill>
                <a:latin typeface="Arial" charset="0"/>
                <a:cs typeface="Arial" charset="0"/>
              </a:defRPr>
            </a:lvl9pPr>
          </a:lstStyle>
          <a:p>
            <a:pPr eaLnBrk="1" hangingPunct="1"/>
            <a:r>
              <a:rPr lang="en-US" altLang="en-US" sz="1300" smtClean="0"/>
              <a:t>IT challenges for CM in a Networked Society </a:t>
            </a:r>
            <a:endParaRPr lang="en-US" altLang="en-US" sz="1300"/>
          </a:p>
        </p:txBody>
      </p:sp>
      <p:sp>
        <p:nvSpPr>
          <p:cNvPr id="2201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100">
                <a:solidFill>
                  <a:schemeClr val="tx1"/>
                </a:solidFill>
                <a:latin typeface="Arial" charset="0"/>
                <a:cs typeface="Arial" charset="0"/>
              </a:defRPr>
            </a:lvl1pPr>
            <a:lvl2pPr marL="784778" indent="-301838" eaLnBrk="0" hangingPunct="0">
              <a:defRPr sz="2100">
                <a:solidFill>
                  <a:schemeClr val="tx1"/>
                </a:solidFill>
                <a:latin typeface="Arial" charset="0"/>
                <a:cs typeface="Arial" charset="0"/>
              </a:defRPr>
            </a:lvl2pPr>
            <a:lvl3pPr marL="1207351" indent="-241470" eaLnBrk="0" hangingPunct="0">
              <a:defRPr sz="2100">
                <a:solidFill>
                  <a:schemeClr val="tx1"/>
                </a:solidFill>
                <a:latin typeface="Arial" charset="0"/>
                <a:cs typeface="Arial" charset="0"/>
              </a:defRPr>
            </a:lvl3pPr>
            <a:lvl4pPr marL="1690291" indent="-241470" eaLnBrk="0" hangingPunct="0">
              <a:defRPr sz="2100">
                <a:solidFill>
                  <a:schemeClr val="tx1"/>
                </a:solidFill>
                <a:latin typeface="Arial" charset="0"/>
                <a:cs typeface="Arial" charset="0"/>
              </a:defRPr>
            </a:lvl4pPr>
            <a:lvl5pPr marL="2173232" indent="-241470" eaLnBrk="0" hangingPunct="0">
              <a:defRPr sz="2100">
                <a:solidFill>
                  <a:schemeClr val="tx1"/>
                </a:solidFill>
                <a:latin typeface="Arial" charset="0"/>
                <a:cs typeface="Arial" charset="0"/>
              </a:defRPr>
            </a:lvl5pPr>
            <a:lvl6pPr marL="2656172" indent="-241470" eaLnBrk="0" fontAlgn="base" hangingPunct="0">
              <a:spcBef>
                <a:spcPct val="0"/>
              </a:spcBef>
              <a:spcAft>
                <a:spcPct val="0"/>
              </a:spcAft>
              <a:defRPr sz="2100">
                <a:solidFill>
                  <a:schemeClr val="tx1"/>
                </a:solidFill>
                <a:latin typeface="Arial" charset="0"/>
                <a:cs typeface="Arial" charset="0"/>
              </a:defRPr>
            </a:lvl6pPr>
            <a:lvl7pPr marL="3139112" indent="-241470" eaLnBrk="0" fontAlgn="base" hangingPunct="0">
              <a:spcBef>
                <a:spcPct val="0"/>
              </a:spcBef>
              <a:spcAft>
                <a:spcPct val="0"/>
              </a:spcAft>
              <a:defRPr sz="2100">
                <a:solidFill>
                  <a:schemeClr val="tx1"/>
                </a:solidFill>
                <a:latin typeface="Arial" charset="0"/>
                <a:cs typeface="Arial" charset="0"/>
              </a:defRPr>
            </a:lvl7pPr>
            <a:lvl8pPr marL="3622053" indent="-241470" eaLnBrk="0" fontAlgn="base" hangingPunct="0">
              <a:spcBef>
                <a:spcPct val="0"/>
              </a:spcBef>
              <a:spcAft>
                <a:spcPct val="0"/>
              </a:spcAft>
              <a:defRPr sz="2100">
                <a:solidFill>
                  <a:schemeClr val="tx1"/>
                </a:solidFill>
                <a:latin typeface="Arial" charset="0"/>
                <a:cs typeface="Arial" charset="0"/>
              </a:defRPr>
            </a:lvl8pPr>
            <a:lvl9pPr marL="4104993" indent="-241470" eaLnBrk="0" fontAlgn="base" hangingPunct="0">
              <a:spcBef>
                <a:spcPct val="0"/>
              </a:spcBef>
              <a:spcAft>
                <a:spcPct val="0"/>
              </a:spcAft>
              <a:defRPr sz="2100">
                <a:solidFill>
                  <a:schemeClr val="tx1"/>
                </a:solidFill>
                <a:latin typeface="Arial" charset="0"/>
                <a:cs typeface="Arial" charset="0"/>
              </a:defRPr>
            </a:lvl9pPr>
          </a:lstStyle>
          <a:p>
            <a:pPr eaLnBrk="1" hangingPunct="1"/>
            <a:r>
              <a:rPr lang="en-US" altLang="en-US" sz="1300" smtClean="0"/>
              <a:t>2015-11-06 </a:t>
            </a:r>
            <a:endParaRPr lang="en-US" altLang="en-US" sz="1300"/>
          </a:p>
        </p:txBody>
      </p:sp>
      <p:sp>
        <p:nvSpPr>
          <p:cNvPr id="2201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100">
                <a:solidFill>
                  <a:schemeClr val="tx1"/>
                </a:solidFill>
                <a:latin typeface="Arial" charset="0"/>
                <a:cs typeface="Arial" charset="0"/>
              </a:defRPr>
            </a:lvl1pPr>
            <a:lvl2pPr marL="784778" indent="-301838" eaLnBrk="0" hangingPunct="0">
              <a:defRPr sz="2100">
                <a:solidFill>
                  <a:schemeClr val="tx1"/>
                </a:solidFill>
                <a:latin typeface="Arial" charset="0"/>
                <a:cs typeface="Arial" charset="0"/>
              </a:defRPr>
            </a:lvl2pPr>
            <a:lvl3pPr marL="1207351" indent="-241470" eaLnBrk="0" hangingPunct="0">
              <a:defRPr sz="2100">
                <a:solidFill>
                  <a:schemeClr val="tx1"/>
                </a:solidFill>
                <a:latin typeface="Arial" charset="0"/>
                <a:cs typeface="Arial" charset="0"/>
              </a:defRPr>
            </a:lvl3pPr>
            <a:lvl4pPr marL="1690291" indent="-241470" eaLnBrk="0" hangingPunct="0">
              <a:defRPr sz="2100">
                <a:solidFill>
                  <a:schemeClr val="tx1"/>
                </a:solidFill>
                <a:latin typeface="Arial" charset="0"/>
                <a:cs typeface="Arial" charset="0"/>
              </a:defRPr>
            </a:lvl4pPr>
            <a:lvl5pPr marL="2173232" indent="-241470" eaLnBrk="0" hangingPunct="0">
              <a:defRPr sz="2100">
                <a:solidFill>
                  <a:schemeClr val="tx1"/>
                </a:solidFill>
                <a:latin typeface="Arial" charset="0"/>
                <a:cs typeface="Arial" charset="0"/>
              </a:defRPr>
            </a:lvl5pPr>
            <a:lvl6pPr marL="2656172" indent="-241470" eaLnBrk="0" fontAlgn="base" hangingPunct="0">
              <a:spcBef>
                <a:spcPct val="0"/>
              </a:spcBef>
              <a:spcAft>
                <a:spcPct val="0"/>
              </a:spcAft>
              <a:defRPr sz="2100">
                <a:solidFill>
                  <a:schemeClr val="tx1"/>
                </a:solidFill>
                <a:latin typeface="Arial" charset="0"/>
                <a:cs typeface="Arial" charset="0"/>
              </a:defRPr>
            </a:lvl6pPr>
            <a:lvl7pPr marL="3139112" indent="-241470" eaLnBrk="0" fontAlgn="base" hangingPunct="0">
              <a:spcBef>
                <a:spcPct val="0"/>
              </a:spcBef>
              <a:spcAft>
                <a:spcPct val="0"/>
              </a:spcAft>
              <a:defRPr sz="2100">
                <a:solidFill>
                  <a:schemeClr val="tx1"/>
                </a:solidFill>
                <a:latin typeface="Arial" charset="0"/>
                <a:cs typeface="Arial" charset="0"/>
              </a:defRPr>
            </a:lvl7pPr>
            <a:lvl8pPr marL="3622053" indent="-241470" eaLnBrk="0" fontAlgn="base" hangingPunct="0">
              <a:spcBef>
                <a:spcPct val="0"/>
              </a:spcBef>
              <a:spcAft>
                <a:spcPct val="0"/>
              </a:spcAft>
              <a:defRPr sz="2100">
                <a:solidFill>
                  <a:schemeClr val="tx1"/>
                </a:solidFill>
                <a:latin typeface="Arial" charset="0"/>
                <a:cs typeface="Arial" charset="0"/>
              </a:defRPr>
            </a:lvl8pPr>
            <a:lvl9pPr marL="4104993" indent="-241470" eaLnBrk="0" fontAlgn="base" hangingPunct="0">
              <a:spcBef>
                <a:spcPct val="0"/>
              </a:spcBef>
              <a:spcAft>
                <a:spcPct val="0"/>
              </a:spcAft>
              <a:defRPr sz="2100">
                <a:solidFill>
                  <a:schemeClr val="tx1"/>
                </a:solidFill>
                <a:latin typeface="Arial" charset="0"/>
                <a:cs typeface="Arial" charset="0"/>
              </a:defRPr>
            </a:lvl9pPr>
          </a:lstStyle>
          <a:p>
            <a:pPr eaLnBrk="1" hangingPunct="1"/>
            <a:r>
              <a:rPr lang="en-US" altLang="en-US" sz="1300" smtClean="0"/>
              <a:t>© Ericsson AB 2015 </a:t>
            </a:r>
            <a:endParaRPr lang="en-US" altLang="en-US" sz="1300"/>
          </a:p>
        </p:txBody>
      </p:sp>
      <p:sp>
        <p:nvSpPr>
          <p:cNvPr id="2201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100">
                <a:solidFill>
                  <a:schemeClr val="tx1"/>
                </a:solidFill>
                <a:latin typeface="Arial" charset="0"/>
                <a:cs typeface="Arial" charset="0"/>
              </a:defRPr>
            </a:lvl1pPr>
            <a:lvl2pPr marL="784778" indent="-301838" eaLnBrk="0" hangingPunct="0">
              <a:defRPr sz="2100">
                <a:solidFill>
                  <a:schemeClr val="tx1"/>
                </a:solidFill>
                <a:latin typeface="Arial" charset="0"/>
                <a:cs typeface="Arial" charset="0"/>
              </a:defRPr>
            </a:lvl2pPr>
            <a:lvl3pPr marL="1207351" indent="-241470" eaLnBrk="0" hangingPunct="0">
              <a:defRPr sz="2100">
                <a:solidFill>
                  <a:schemeClr val="tx1"/>
                </a:solidFill>
                <a:latin typeface="Arial" charset="0"/>
                <a:cs typeface="Arial" charset="0"/>
              </a:defRPr>
            </a:lvl3pPr>
            <a:lvl4pPr marL="1690291" indent="-241470" eaLnBrk="0" hangingPunct="0">
              <a:defRPr sz="2100">
                <a:solidFill>
                  <a:schemeClr val="tx1"/>
                </a:solidFill>
                <a:latin typeface="Arial" charset="0"/>
                <a:cs typeface="Arial" charset="0"/>
              </a:defRPr>
            </a:lvl4pPr>
            <a:lvl5pPr marL="2173232" indent="-241470" eaLnBrk="0" hangingPunct="0">
              <a:defRPr sz="2100">
                <a:solidFill>
                  <a:schemeClr val="tx1"/>
                </a:solidFill>
                <a:latin typeface="Arial" charset="0"/>
                <a:cs typeface="Arial" charset="0"/>
              </a:defRPr>
            </a:lvl5pPr>
            <a:lvl6pPr marL="2656172" indent="-241470" eaLnBrk="0" fontAlgn="base" hangingPunct="0">
              <a:spcBef>
                <a:spcPct val="0"/>
              </a:spcBef>
              <a:spcAft>
                <a:spcPct val="0"/>
              </a:spcAft>
              <a:defRPr sz="2100">
                <a:solidFill>
                  <a:schemeClr val="tx1"/>
                </a:solidFill>
                <a:latin typeface="Arial" charset="0"/>
                <a:cs typeface="Arial" charset="0"/>
              </a:defRPr>
            </a:lvl6pPr>
            <a:lvl7pPr marL="3139112" indent="-241470" eaLnBrk="0" fontAlgn="base" hangingPunct="0">
              <a:spcBef>
                <a:spcPct val="0"/>
              </a:spcBef>
              <a:spcAft>
                <a:spcPct val="0"/>
              </a:spcAft>
              <a:defRPr sz="2100">
                <a:solidFill>
                  <a:schemeClr val="tx1"/>
                </a:solidFill>
                <a:latin typeface="Arial" charset="0"/>
                <a:cs typeface="Arial" charset="0"/>
              </a:defRPr>
            </a:lvl7pPr>
            <a:lvl8pPr marL="3622053" indent="-241470" eaLnBrk="0" fontAlgn="base" hangingPunct="0">
              <a:spcBef>
                <a:spcPct val="0"/>
              </a:spcBef>
              <a:spcAft>
                <a:spcPct val="0"/>
              </a:spcAft>
              <a:defRPr sz="2100">
                <a:solidFill>
                  <a:schemeClr val="tx1"/>
                </a:solidFill>
                <a:latin typeface="Arial" charset="0"/>
                <a:cs typeface="Arial" charset="0"/>
              </a:defRPr>
            </a:lvl8pPr>
            <a:lvl9pPr marL="4104993" indent="-241470" eaLnBrk="0" fontAlgn="base" hangingPunct="0">
              <a:spcBef>
                <a:spcPct val="0"/>
              </a:spcBef>
              <a:spcAft>
                <a:spcPct val="0"/>
              </a:spcAft>
              <a:defRPr sz="2100">
                <a:solidFill>
                  <a:schemeClr val="tx1"/>
                </a:solidFill>
                <a:latin typeface="Arial" charset="0"/>
                <a:cs typeface="Arial" charset="0"/>
              </a:defRPr>
            </a:lvl9pPr>
          </a:lstStyle>
          <a:p>
            <a:pPr eaLnBrk="1" hangingPunct="1"/>
            <a:fld id="{6320FFA1-3CE3-46F4-9EB9-57DDE13E71A5}" type="slidenum">
              <a:rPr lang="en-US" altLang="en-US" sz="1300" smtClean="0"/>
              <a:t>6</a:t>
            </a:fld>
            <a:endParaRPr lang="en-US" altLang="en-US" sz="1300"/>
          </a:p>
        </p:txBody>
      </p:sp>
      <p:sp>
        <p:nvSpPr>
          <p:cNvPr id="220166" name="Rectangle 2"/>
          <p:cNvSpPr>
            <a:spLocks noGrp="1" noRot="1" noChangeAspect="1" noChangeArrowheads="1" noTextEdit="1"/>
          </p:cNvSpPr>
          <p:nvPr>
            <p:ph type="sldImg"/>
          </p:nvPr>
        </p:nvSpPr>
        <p:spPr>
          <a:xfrm>
            <a:off x="103188" y="750888"/>
            <a:ext cx="6678612" cy="3757612"/>
          </a:xfrm>
          <a:ln/>
        </p:spPr>
      </p:sp>
      <p:sp>
        <p:nvSpPr>
          <p:cNvPr id="2201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8" y="750888"/>
            <a:ext cx="6678612" cy="3757612"/>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2015-11-06 </a:t>
            </a:r>
            <a:endParaRPr lang="en-US" dirty="0"/>
          </a:p>
        </p:txBody>
      </p:sp>
      <p:sp>
        <p:nvSpPr>
          <p:cNvPr id="5" name="Slide Number Placeholder 4"/>
          <p:cNvSpPr>
            <a:spLocks noGrp="1"/>
          </p:cNvSpPr>
          <p:nvPr>
            <p:ph type="sldNum" sz="quarter" idx="11"/>
          </p:nvPr>
        </p:nvSpPr>
        <p:spPr/>
        <p:txBody>
          <a:bodyPr/>
          <a:lstStyle/>
          <a:p>
            <a:fld id="{6CF83659-FA08-4718-B2FF-B00A5DB6B4E5}" type="slidenum">
              <a:rPr lang="en-US" smtClean="0"/>
              <a:t>7</a:t>
            </a:fld>
            <a:endParaRPr lang="en-US" dirty="0"/>
          </a:p>
        </p:txBody>
      </p:sp>
      <p:sp>
        <p:nvSpPr>
          <p:cNvPr id="6" name="Header Placeholder 5"/>
          <p:cNvSpPr>
            <a:spLocks noGrp="1"/>
          </p:cNvSpPr>
          <p:nvPr>
            <p:ph type="hdr" sz="quarter" idx="12"/>
          </p:nvPr>
        </p:nvSpPr>
        <p:spPr/>
        <p:txBody>
          <a:bodyPr/>
          <a:lstStyle/>
          <a:p>
            <a:r>
              <a:rPr lang="en-US" smtClean="0"/>
              <a:t>IT challenges for CM in a Networked Society </a:t>
            </a:r>
            <a:endParaRPr lang="en-US" dirty="0"/>
          </a:p>
        </p:txBody>
      </p:sp>
      <p:sp>
        <p:nvSpPr>
          <p:cNvPr id="7" name="Footer Placeholder 6"/>
          <p:cNvSpPr>
            <a:spLocks noGrp="1"/>
          </p:cNvSpPr>
          <p:nvPr>
            <p:ph type="ftr" sz="quarter" idx="13"/>
          </p:nvPr>
        </p:nvSpPr>
        <p:spPr/>
        <p:txBody>
          <a:bodyPr/>
          <a:lstStyle/>
          <a:p>
            <a:r>
              <a:rPr lang="en-US" smtClean="0"/>
              <a:t>© Ericsson AB 2015 </a:t>
            </a:r>
            <a:endParaRPr lang="en-US" dirty="0"/>
          </a:p>
        </p:txBody>
      </p:sp>
    </p:spTree>
    <p:extLst>
      <p:ext uri="{BB962C8B-B14F-4D97-AF65-F5344CB8AC3E}">
        <p14:creationId xmlns:p14="http://schemas.microsoft.com/office/powerpoint/2010/main" val="3789021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100">
                <a:solidFill>
                  <a:schemeClr val="tx1"/>
                </a:solidFill>
                <a:latin typeface="Arial" charset="0"/>
                <a:cs typeface="Arial" charset="0"/>
              </a:defRPr>
            </a:lvl1pPr>
            <a:lvl2pPr marL="784778" indent="-301838" eaLnBrk="0" hangingPunct="0">
              <a:defRPr sz="2100">
                <a:solidFill>
                  <a:schemeClr val="tx1"/>
                </a:solidFill>
                <a:latin typeface="Arial" charset="0"/>
                <a:cs typeface="Arial" charset="0"/>
              </a:defRPr>
            </a:lvl2pPr>
            <a:lvl3pPr marL="1207351" indent="-241470" eaLnBrk="0" hangingPunct="0">
              <a:defRPr sz="2100">
                <a:solidFill>
                  <a:schemeClr val="tx1"/>
                </a:solidFill>
                <a:latin typeface="Arial" charset="0"/>
                <a:cs typeface="Arial" charset="0"/>
              </a:defRPr>
            </a:lvl3pPr>
            <a:lvl4pPr marL="1690291" indent="-241470" eaLnBrk="0" hangingPunct="0">
              <a:defRPr sz="2100">
                <a:solidFill>
                  <a:schemeClr val="tx1"/>
                </a:solidFill>
                <a:latin typeface="Arial" charset="0"/>
                <a:cs typeface="Arial" charset="0"/>
              </a:defRPr>
            </a:lvl4pPr>
            <a:lvl5pPr marL="2173232" indent="-241470" eaLnBrk="0" hangingPunct="0">
              <a:defRPr sz="2100">
                <a:solidFill>
                  <a:schemeClr val="tx1"/>
                </a:solidFill>
                <a:latin typeface="Arial" charset="0"/>
                <a:cs typeface="Arial" charset="0"/>
              </a:defRPr>
            </a:lvl5pPr>
            <a:lvl6pPr marL="2656172" indent="-241470" eaLnBrk="0" fontAlgn="base" hangingPunct="0">
              <a:spcBef>
                <a:spcPct val="0"/>
              </a:spcBef>
              <a:spcAft>
                <a:spcPct val="0"/>
              </a:spcAft>
              <a:defRPr sz="2100">
                <a:solidFill>
                  <a:schemeClr val="tx1"/>
                </a:solidFill>
                <a:latin typeface="Arial" charset="0"/>
                <a:cs typeface="Arial" charset="0"/>
              </a:defRPr>
            </a:lvl6pPr>
            <a:lvl7pPr marL="3139112" indent="-241470" eaLnBrk="0" fontAlgn="base" hangingPunct="0">
              <a:spcBef>
                <a:spcPct val="0"/>
              </a:spcBef>
              <a:spcAft>
                <a:spcPct val="0"/>
              </a:spcAft>
              <a:defRPr sz="2100">
                <a:solidFill>
                  <a:schemeClr val="tx1"/>
                </a:solidFill>
                <a:latin typeface="Arial" charset="0"/>
                <a:cs typeface="Arial" charset="0"/>
              </a:defRPr>
            </a:lvl7pPr>
            <a:lvl8pPr marL="3622053" indent="-241470" eaLnBrk="0" fontAlgn="base" hangingPunct="0">
              <a:spcBef>
                <a:spcPct val="0"/>
              </a:spcBef>
              <a:spcAft>
                <a:spcPct val="0"/>
              </a:spcAft>
              <a:defRPr sz="2100">
                <a:solidFill>
                  <a:schemeClr val="tx1"/>
                </a:solidFill>
                <a:latin typeface="Arial" charset="0"/>
                <a:cs typeface="Arial" charset="0"/>
              </a:defRPr>
            </a:lvl8pPr>
            <a:lvl9pPr marL="4104993" indent="-241470" eaLnBrk="0" fontAlgn="base" hangingPunct="0">
              <a:spcBef>
                <a:spcPct val="0"/>
              </a:spcBef>
              <a:spcAft>
                <a:spcPct val="0"/>
              </a:spcAft>
              <a:defRPr sz="2100">
                <a:solidFill>
                  <a:schemeClr val="tx1"/>
                </a:solidFill>
                <a:latin typeface="Arial" charset="0"/>
                <a:cs typeface="Arial" charset="0"/>
              </a:defRPr>
            </a:lvl9pPr>
          </a:lstStyle>
          <a:p>
            <a:pPr eaLnBrk="1" hangingPunct="1"/>
            <a:r>
              <a:rPr lang="en-US" altLang="en-US" sz="1300" smtClean="0"/>
              <a:t>IT challenges for CM in a Networked Society </a:t>
            </a:r>
            <a:endParaRPr lang="en-US" altLang="en-US" sz="1300"/>
          </a:p>
        </p:txBody>
      </p:sp>
      <p:sp>
        <p:nvSpPr>
          <p:cNvPr id="2232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100">
                <a:solidFill>
                  <a:schemeClr val="tx1"/>
                </a:solidFill>
                <a:latin typeface="Arial" charset="0"/>
                <a:cs typeface="Arial" charset="0"/>
              </a:defRPr>
            </a:lvl1pPr>
            <a:lvl2pPr marL="784778" indent="-301838" eaLnBrk="0" hangingPunct="0">
              <a:defRPr sz="2100">
                <a:solidFill>
                  <a:schemeClr val="tx1"/>
                </a:solidFill>
                <a:latin typeface="Arial" charset="0"/>
                <a:cs typeface="Arial" charset="0"/>
              </a:defRPr>
            </a:lvl2pPr>
            <a:lvl3pPr marL="1207351" indent="-241470" eaLnBrk="0" hangingPunct="0">
              <a:defRPr sz="2100">
                <a:solidFill>
                  <a:schemeClr val="tx1"/>
                </a:solidFill>
                <a:latin typeface="Arial" charset="0"/>
                <a:cs typeface="Arial" charset="0"/>
              </a:defRPr>
            </a:lvl3pPr>
            <a:lvl4pPr marL="1690291" indent="-241470" eaLnBrk="0" hangingPunct="0">
              <a:defRPr sz="2100">
                <a:solidFill>
                  <a:schemeClr val="tx1"/>
                </a:solidFill>
                <a:latin typeface="Arial" charset="0"/>
                <a:cs typeface="Arial" charset="0"/>
              </a:defRPr>
            </a:lvl4pPr>
            <a:lvl5pPr marL="2173232" indent="-241470" eaLnBrk="0" hangingPunct="0">
              <a:defRPr sz="2100">
                <a:solidFill>
                  <a:schemeClr val="tx1"/>
                </a:solidFill>
                <a:latin typeface="Arial" charset="0"/>
                <a:cs typeface="Arial" charset="0"/>
              </a:defRPr>
            </a:lvl5pPr>
            <a:lvl6pPr marL="2656172" indent="-241470" eaLnBrk="0" fontAlgn="base" hangingPunct="0">
              <a:spcBef>
                <a:spcPct val="0"/>
              </a:spcBef>
              <a:spcAft>
                <a:spcPct val="0"/>
              </a:spcAft>
              <a:defRPr sz="2100">
                <a:solidFill>
                  <a:schemeClr val="tx1"/>
                </a:solidFill>
                <a:latin typeface="Arial" charset="0"/>
                <a:cs typeface="Arial" charset="0"/>
              </a:defRPr>
            </a:lvl6pPr>
            <a:lvl7pPr marL="3139112" indent="-241470" eaLnBrk="0" fontAlgn="base" hangingPunct="0">
              <a:spcBef>
                <a:spcPct val="0"/>
              </a:spcBef>
              <a:spcAft>
                <a:spcPct val="0"/>
              </a:spcAft>
              <a:defRPr sz="2100">
                <a:solidFill>
                  <a:schemeClr val="tx1"/>
                </a:solidFill>
                <a:latin typeface="Arial" charset="0"/>
                <a:cs typeface="Arial" charset="0"/>
              </a:defRPr>
            </a:lvl7pPr>
            <a:lvl8pPr marL="3622053" indent="-241470" eaLnBrk="0" fontAlgn="base" hangingPunct="0">
              <a:spcBef>
                <a:spcPct val="0"/>
              </a:spcBef>
              <a:spcAft>
                <a:spcPct val="0"/>
              </a:spcAft>
              <a:defRPr sz="2100">
                <a:solidFill>
                  <a:schemeClr val="tx1"/>
                </a:solidFill>
                <a:latin typeface="Arial" charset="0"/>
                <a:cs typeface="Arial" charset="0"/>
              </a:defRPr>
            </a:lvl8pPr>
            <a:lvl9pPr marL="4104993" indent="-241470" eaLnBrk="0" fontAlgn="base" hangingPunct="0">
              <a:spcBef>
                <a:spcPct val="0"/>
              </a:spcBef>
              <a:spcAft>
                <a:spcPct val="0"/>
              </a:spcAft>
              <a:defRPr sz="2100">
                <a:solidFill>
                  <a:schemeClr val="tx1"/>
                </a:solidFill>
                <a:latin typeface="Arial" charset="0"/>
                <a:cs typeface="Arial" charset="0"/>
              </a:defRPr>
            </a:lvl9pPr>
          </a:lstStyle>
          <a:p>
            <a:pPr eaLnBrk="1" hangingPunct="1"/>
            <a:r>
              <a:rPr lang="en-US" altLang="en-US" sz="1300" smtClean="0"/>
              <a:t>2015-11-06 </a:t>
            </a:r>
            <a:endParaRPr lang="en-US" altLang="en-US" sz="1300"/>
          </a:p>
        </p:txBody>
      </p:sp>
      <p:sp>
        <p:nvSpPr>
          <p:cNvPr id="2232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100">
                <a:solidFill>
                  <a:schemeClr val="tx1"/>
                </a:solidFill>
                <a:latin typeface="Arial" charset="0"/>
                <a:cs typeface="Arial" charset="0"/>
              </a:defRPr>
            </a:lvl1pPr>
            <a:lvl2pPr marL="784778" indent="-301838" eaLnBrk="0" hangingPunct="0">
              <a:defRPr sz="2100">
                <a:solidFill>
                  <a:schemeClr val="tx1"/>
                </a:solidFill>
                <a:latin typeface="Arial" charset="0"/>
                <a:cs typeface="Arial" charset="0"/>
              </a:defRPr>
            </a:lvl2pPr>
            <a:lvl3pPr marL="1207351" indent="-241470" eaLnBrk="0" hangingPunct="0">
              <a:defRPr sz="2100">
                <a:solidFill>
                  <a:schemeClr val="tx1"/>
                </a:solidFill>
                <a:latin typeface="Arial" charset="0"/>
                <a:cs typeface="Arial" charset="0"/>
              </a:defRPr>
            </a:lvl3pPr>
            <a:lvl4pPr marL="1690291" indent="-241470" eaLnBrk="0" hangingPunct="0">
              <a:defRPr sz="2100">
                <a:solidFill>
                  <a:schemeClr val="tx1"/>
                </a:solidFill>
                <a:latin typeface="Arial" charset="0"/>
                <a:cs typeface="Arial" charset="0"/>
              </a:defRPr>
            </a:lvl4pPr>
            <a:lvl5pPr marL="2173232" indent="-241470" eaLnBrk="0" hangingPunct="0">
              <a:defRPr sz="2100">
                <a:solidFill>
                  <a:schemeClr val="tx1"/>
                </a:solidFill>
                <a:latin typeface="Arial" charset="0"/>
                <a:cs typeface="Arial" charset="0"/>
              </a:defRPr>
            </a:lvl5pPr>
            <a:lvl6pPr marL="2656172" indent="-241470" eaLnBrk="0" fontAlgn="base" hangingPunct="0">
              <a:spcBef>
                <a:spcPct val="0"/>
              </a:spcBef>
              <a:spcAft>
                <a:spcPct val="0"/>
              </a:spcAft>
              <a:defRPr sz="2100">
                <a:solidFill>
                  <a:schemeClr val="tx1"/>
                </a:solidFill>
                <a:latin typeface="Arial" charset="0"/>
                <a:cs typeface="Arial" charset="0"/>
              </a:defRPr>
            </a:lvl6pPr>
            <a:lvl7pPr marL="3139112" indent="-241470" eaLnBrk="0" fontAlgn="base" hangingPunct="0">
              <a:spcBef>
                <a:spcPct val="0"/>
              </a:spcBef>
              <a:spcAft>
                <a:spcPct val="0"/>
              </a:spcAft>
              <a:defRPr sz="2100">
                <a:solidFill>
                  <a:schemeClr val="tx1"/>
                </a:solidFill>
                <a:latin typeface="Arial" charset="0"/>
                <a:cs typeface="Arial" charset="0"/>
              </a:defRPr>
            </a:lvl7pPr>
            <a:lvl8pPr marL="3622053" indent="-241470" eaLnBrk="0" fontAlgn="base" hangingPunct="0">
              <a:spcBef>
                <a:spcPct val="0"/>
              </a:spcBef>
              <a:spcAft>
                <a:spcPct val="0"/>
              </a:spcAft>
              <a:defRPr sz="2100">
                <a:solidFill>
                  <a:schemeClr val="tx1"/>
                </a:solidFill>
                <a:latin typeface="Arial" charset="0"/>
                <a:cs typeface="Arial" charset="0"/>
              </a:defRPr>
            </a:lvl8pPr>
            <a:lvl9pPr marL="4104993" indent="-241470" eaLnBrk="0" fontAlgn="base" hangingPunct="0">
              <a:spcBef>
                <a:spcPct val="0"/>
              </a:spcBef>
              <a:spcAft>
                <a:spcPct val="0"/>
              </a:spcAft>
              <a:defRPr sz="2100">
                <a:solidFill>
                  <a:schemeClr val="tx1"/>
                </a:solidFill>
                <a:latin typeface="Arial" charset="0"/>
                <a:cs typeface="Arial" charset="0"/>
              </a:defRPr>
            </a:lvl9pPr>
          </a:lstStyle>
          <a:p>
            <a:pPr eaLnBrk="1" hangingPunct="1"/>
            <a:r>
              <a:rPr lang="en-US" altLang="en-US" sz="1300" smtClean="0"/>
              <a:t>© Ericsson AB 2015 </a:t>
            </a:r>
            <a:endParaRPr lang="en-US" altLang="en-US" sz="1300"/>
          </a:p>
        </p:txBody>
      </p:sp>
      <p:sp>
        <p:nvSpPr>
          <p:cNvPr id="2232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100">
                <a:solidFill>
                  <a:schemeClr val="tx1"/>
                </a:solidFill>
                <a:latin typeface="Arial" charset="0"/>
                <a:cs typeface="Arial" charset="0"/>
              </a:defRPr>
            </a:lvl1pPr>
            <a:lvl2pPr marL="784778" indent="-301838" eaLnBrk="0" hangingPunct="0">
              <a:defRPr sz="2100">
                <a:solidFill>
                  <a:schemeClr val="tx1"/>
                </a:solidFill>
                <a:latin typeface="Arial" charset="0"/>
                <a:cs typeface="Arial" charset="0"/>
              </a:defRPr>
            </a:lvl2pPr>
            <a:lvl3pPr marL="1207351" indent="-241470" eaLnBrk="0" hangingPunct="0">
              <a:defRPr sz="2100">
                <a:solidFill>
                  <a:schemeClr val="tx1"/>
                </a:solidFill>
                <a:latin typeface="Arial" charset="0"/>
                <a:cs typeface="Arial" charset="0"/>
              </a:defRPr>
            </a:lvl3pPr>
            <a:lvl4pPr marL="1690291" indent="-241470" eaLnBrk="0" hangingPunct="0">
              <a:defRPr sz="2100">
                <a:solidFill>
                  <a:schemeClr val="tx1"/>
                </a:solidFill>
                <a:latin typeface="Arial" charset="0"/>
                <a:cs typeface="Arial" charset="0"/>
              </a:defRPr>
            </a:lvl4pPr>
            <a:lvl5pPr marL="2173232" indent="-241470" eaLnBrk="0" hangingPunct="0">
              <a:defRPr sz="2100">
                <a:solidFill>
                  <a:schemeClr val="tx1"/>
                </a:solidFill>
                <a:latin typeface="Arial" charset="0"/>
                <a:cs typeface="Arial" charset="0"/>
              </a:defRPr>
            </a:lvl5pPr>
            <a:lvl6pPr marL="2656172" indent="-241470" eaLnBrk="0" fontAlgn="base" hangingPunct="0">
              <a:spcBef>
                <a:spcPct val="0"/>
              </a:spcBef>
              <a:spcAft>
                <a:spcPct val="0"/>
              </a:spcAft>
              <a:defRPr sz="2100">
                <a:solidFill>
                  <a:schemeClr val="tx1"/>
                </a:solidFill>
                <a:latin typeface="Arial" charset="0"/>
                <a:cs typeface="Arial" charset="0"/>
              </a:defRPr>
            </a:lvl6pPr>
            <a:lvl7pPr marL="3139112" indent="-241470" eaLnBrk="0" fontAlgn="base" hangingPunct="0">
              <a:spcBef>
                <a:spcPct val="0"/>
              </a:spcBef>
              <a:spcAft>
                <a:spcPct val="0"/>
              </a:spcAft>
              <a:defRPr sz="2100">
                <a:solidFill>
                  <a:schemeClr val="tx1"/>
                </a:solidFill>
                <a:latin typeface="Arial" charset="0"/>
                <a:cs typeface="Arial" charset="0"/>
              </a:defRPr>
            </a:lvl7pPr>
            <a:lvl8pPr marL="3622053" indent="-241470" eaLnBrk="0" fontAlgn="base" hangingPunct="0">
              <a:spcBef>
                <a:spcPct val="0"/>
              </a:spcBef>
              <a:spcAft>
                <a:spcPct val="0"/>
              </a:spcAft>
              <a:defRPr sz="2100">
                <a:solidFill>
                  <a:schemeClr val="tx1"/>
                </a:solidFill>
                <a:latin typeface="Arial" charset="0"/>
                <a:cs typeface="Arial" charset="0"/>
              </a:defRPr>
            </a:lvl8pPr>
            <a:lvl9pPr marL="4104993" indent="-241470" eaLnBrk="0" fontAlgn="base" hangingPunct="0">
              <a:spcBef>
                <a:spcPct val="0"/>
              </a:spcBef>
              <a:spcAft>
                <a:spcPct val="0"/>
              </a:spcAft>
              <a:defRPr sz="2100">
                <a:solidFill>
                  <a:schemeClr val="tx1"/>
                </a:solidFill>
                <a:latin typeface="Arial" charset="0"/>
                <a:cs typeface="Arial" charset="0"/>
              </a:defRPr>
            </a:lvl9pPr>
          </a:lstStyle>
          <a:p>
            <a:pPr eaLnBrk="1" hangingPunct="1"/>
            <a:fld id="{C43F4AE1-AA41-4502-9776-2086BFE756C5}" type="slidenum">
              <a:rPr lang="en-US" altLang="en-US" sz="1300" smtClean="0"/>
              <a:t>8</a:t>
            </a:fld>
            <a:endParaRPr lang="en-US" altLang="en-US" sz="1300"/>
          </a:p>
        </p:txBody>
      </p:sp>
      <p:sp>
        <p:nvSpPr>
          <p:cNvPr id="223238" name="Rectangle 2"/>
          <p:cNvSpPr>
            <a:spLocks noGrp="1" noRot="1" noChangeAspect="1" noChangeArrowheads="1" noTextEdit="1"/>
          </p:cNvSpPr>
          <p:nvPr>
            <p:ph type="sldImg"/>
          </p:nvPr>
        </p:nvSpPr>
        <p:spPr>
          <a:xfrm>
            <a:off x="103188" y="750888"/>
            <a:ext cx="6678612" cy="3757612"/>
          </a:xfrm>
          <a:ln/>
        </p:spPr>
      </p:sp>
      <p:sp>
        <p:nvSpPr>
          <p:cNvPr id="2232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2015-11-06 </a:t>
            </a:r>
            <a:endParaRPr lang="en-US" dirty="0"/>
          </a:p>
        </p:txBody>
      </p:sp>
      <p:sp>
        <p:nvSpPr>
          <p:cNvPr id="5" name="Slide Number Placeholder 4"/>
          <p:cNvSpPr>
            <a:spLocks noGrp="1"/>
          </p:cNvSpPr>
          <p:nvPr>
            <p:ph type="sldNum" sz="quarter" idx="11"/>
          </p:nvPr>
        </p:nvSpPr>
        <p:spPr/>
        <p:txBody>
          <a:bodyPr/>
          <a:lstStyle/>
          <a:p>
            <a:fld id="{E0797233-89A2-4FDC-9C60-24960A27B174}" type="slidenum">
              <a:rPr lang="en-US" smtClean="0"/>
              <a:t>9</a:t>
            </a:fld>
            <a:endParaRPr lang="en-US" dirty="0"/>
          </a:p>
        </p:txBody>
      </p:sp>
      <p:sp>
        <p:nvSpPr>
          <p:cNvPr id="6" name="Header Placeholder 5"/>
          <p:cNvSpPr>
            <a:spLocks noGrp="1"/>
          </p:cNvSpPr>
          <p:nvPr>
            <p:ph type="hdr" sz="quarter" idx="12"/>
          </p:nvPr>
        </p:nvSpPr>
        <p:spPr/>
        <p:txBody>
          <a:bodyPr/>
          <a:lstStyle/>
          <a:p>
            <a:r>
              <a:rPr lang="en-US" smtClean="0"/>
              <a:t>IT challenges for CM in a Networked Society </a:t>
            </a:r>
            <a:endParaRPr lang="en-US" dirty="0"/>
          </a:p>
        </p:txBody>
      </p:sp>
      <p:sp>
        <p:nvSpPr>
          <p:cNvPr id="7" name="Footer Placeholder 6"/>
          <p:cNvSpPr>
            <a:spLocks noGrp="1"/>
          </p:cNvSpPr>
          <p:nvPr>
            <p:ph type="ftr" sz="quarter" idx="13"/>
          </p:nvPr>
        </p:nvSpPr>
        <p:spPr/>
        <p:txBody>
          <a:bodyPr/>
          <a:lstStyle/>
          <a:p>
            <a:r>
              <a:rPr lang="en-US" smtClean="0"/>
              <a:t>© Ericsson AB 2015 </a:t>
            </a:r>
            <a:endParaRPr lang="en-US" dirty="0"/>
          </a:p>
        </p:txBody>
      </p:sp>
    </p:spTree>
    <p:extLst>
      <p:ext uri="{BB962C8B-B14F-4D97-AF65-F5344CB8AC3E}">
        <p14:creationId xmlns:p14="http://schemas.microsoft.com/office/powerpoint/2010/main" val="34111230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Page">
    <p:spTree>
      <p:nvGrpSpPr>
        <p:cNvPr id="1" name=""/>
        <p:cNvGrpSpPr/>
        <p:nvPr/>
      </p:nvGrpSpPr>
      <p:grpSpPr>
        <a:xfrm>
          <a:off x="0" y="0"/>
          <a:ext cx="0" cy="0"/>
          <a:chOff x="0" y="0"/>
          <a:chExt cx="0" cy="0"/>
        </a:xfrm>
      </p:grpSpPr>
      <p:sp>
        <p:nvSpPr>
          <p:cNvPr id="22532" name="LeftInfo"/>
          <p:cNvSpPr txBox="1">
            <a:spLocks noChangeArrowheads="1"/>
          </p:cNvSpPr>
          <p:nvPr/>
        </p:nvSpPr>
        <p:spPr bwMode="auto">
          <a:xfrm>
            <a:off x="-2019299" y="2828876"/>
            <a:ext cx="1968500" cy="3416320"/>
          </a:xfrm>
          <a:prstGeom prst="rect">
            <a:avLst/>
          </a:prstGeom>
          <a:noFill/>
          <a:ln w="9525">
            <a:noFill/>
            <a:miter lim="800000"/>
            <a:headEnd/>
            <a:tailEnd/>
          </a:ln>
          <a:effectLst/>
        </p:spPr>
        <p:txBody>
          <a:bodyPr>
            <a:spAutoFit/>
          </a:bodyPr>
          <a:lstStyle/>
          <a:p>
            <a:pPr algn="r">
              <a:spcBef>
                <a:spcPct val="0"/>
              </a:spcBef>
            </a:pPr>
            <a:r>
              <a:rPr lang="en-US" sz="1200" dirty="0">
                <a:solidFill>
                  <a:srgbClr val="FFFFFF"/>
                </a:solidFill>
              </a:rPr>
              <a:t>Slide title</a:t>
            </a:r>
          </a:p>
          <a:p>
            <a:pPr algn="r">
              <a:spcBef>
                <a:spcPct val="0"/>
              </a:spcBef>
            </a:pPr>
            <a:r>
              <a:rPr lang="en-US" sz="1200" dirty="0" smtClean="0">
                <a:solidFill>
                  <a:srgbClr val="FFFFFF"/>
                </a:solidFill>
              </a:rPr>
              <a:t>70 pt</a:t>
            </a:r>
          </a:p>
          <a:p>
            <a:pPr algn="r">
              <a:spcBef>
                <a:spcPct val="0"/>
              </a:spcBef>
            </a:pPr>
            <a:endParaRPr lang="en-US" sz="1200" dirty="0" smtClean="0">
              <a:solidFill>
                <a:srgbClr val="FFFFFF"/>
              </a:solidFill>
            </a:endParaRPr>
          </a:p>
          <a:p>
            <a:pPr algn="r">
              <a:spcBef>
                <a:spcPct val="0"/>
              </a:spcBef>
            </a:pPr>
            <a:endParaRPr lang="en-US" sz="1200" dirty="0" smtClean="0">
              <a:solidFill>
                <a:srgbClr val="FFFFFF"/>
              </a:solidFill>
            </a:endParaRPr>
          </a:p>
          <a:p>
            <a:pPr algn="r">
              <a:spcBef>
                <a:spcPct val="0"/>
              </a:spcBef>
            </a:pPr>
            <a:endParaRPr lang="en-US" sz="1200" dirty="0">
              <a:solidFill>
                <a:srgbClr val="FFFFFF"/>
              </a:solidFill>
            </a:endParaRPr>
          </a:p>
          <a:p>
            <a:pPr algn="r">
              <a:spcBef>
                <a:spcPct val="0"/>
              </a:spcBef>
            </a:pPr>
            <a:r>
              <a:rPr lang="en-US" sz="1200" dirty="0" smtClean="0">
                <a:solidFill>
                  <a:srgbClr val="9FB7D3"/>
                </a:solidFill>
              </a:rPr>
              <a:t>CAPITALS</a:t>
            </a:r>
            <a:endParaRPr lang="en-US" sz="1200" dirty="0">
              <a:solidFill>
                <a:srgbClr val="9FB7D3"/>
              </a:solidFill>
            </a:endParaRPr>
          </a:p>
          <a:p>
            <a:pPr algn="r">
              <a:spcBef>
                <a:spcPct val="0"/>
              </a:spcBef>
            </a:pPr>
            <a:endParaRPr lang="en-US" sz="1200" dirty="0">
              <a:solidFill>
                <a:srgbClr val="FFFFFF"/>
              </a:solidFill>
            </a:endParaRPr>
          </a:p>
          <a:p>
            <a:pPr algn="r">
              <a:spcBef>
                <a:spcPct val="0"/>
              </a:spcBef>
            </a:pPr>
            <a:endParaRPr lang="en-US" sz="1200" dirty="0" smtClean="0">
              <a:solidFill>
                <a:srgbClr val="FFFFFF"/>
              </a:solidFill>
            </a:endParaRPr>
          </a:p>
          <a:p>
            <a:pPr algn="r">
              <a:spcBef>
                <a:spcPct val="0"/>
              </a:spcBef>
            </a:pPr>
            <a:endParaRPr lang="en-US" sz="1200" dirty="0" smtClean="0">
              <a:solidFill>
                <a:srgbClr val="FFFFFF"/>
              </a:solidFill>
            </a:endParaRPr>
          </a:p>
          <a:p>
            <a:pPr algn="r">
              <a:spcBef>
                <a:spcPct val="0"/>
              </a:spcBef>
            </a:pPr>
            <a:endParaRPr lang="en-US" sz="1200" dirty="0" smtClean="0">
              <a:solidFill>
                <a:srgbClr val="FFFFFF"/>
              </a:solidFill>
            </a:endParaRPr>
          </a:p>
          <a:p>
            <a:pPr algn="r">
              <a:spcBef>
                <a:spcPct val="0"/>
              </a:spcBef>
            </a:pPr>
            <a:endParaRPr lang="en-US" sz="1200" dirty="0" smtClean="0">
              <a:solidFill>
                <a:srgbClr val="FFFFFF"/>
              </a:solidFill>
            </a:endParaRPr>
          </a:p>
          <a:p>
            <a:pPr algn="r">
              <a:spcBef>
                <a:spcPct val="0"/>
              </a:spcBef>
            </a:pPr>
            <a:endParaRPr lang="en-US" sz="1200" dirty="0" smtClean="0">
              <a:solidFill>
                <a:srgbClr val="FFFFFF"/>
              </a:solidFill>
            </a:endParaRPr>
          </a:p>
          <a:p>
            <a:pPr algn="r">
              <a:spcBef>
                <a:spcPct val="0"/>
              </a:spcBef>
            </a:pPr>
            <a:endParaRPr lang="en-US" sz="1200" dirty="0" smtClean="0">
              <a:solidFill>
                <a:srgbClr val="FFFFFF"/>
              </a:solidFill>
            </a:endParaRPr>
          </a:p>
          <a:p>
            <a:pPr algn="r">
              <a:spcBef>
                <a:spcPct val="0"/>
              </a:spcBef>
            </a:pPr>
            <a:endParaRPr lang="en-US" sz="1200" dirty="0">
              <a:solidFill>
                <a:srgbClr val="FFFFFF"/>
              </a:solidFill>
            </a:endParaRPr>
          </a:p>
          <a:p>
            <a:pPr algn="r">
              <a:spcBef>
                <a:spcPct val="0"/>
              </a:spcBef>
            </a:pPr>
            <a:endParaRPr lang="en-US" sz="1200" dirty="0">
              <a:solidFill>
                <a:srgbClr val="FFFFFF"/>
              </a:solidFill>
            </a:endParaRPr>
          </a:p>
          <a:p>
            <a:pPr algn="r">
              <a:spcBef>
                <a:spcPct val="0"/>
              </a:spcBef>
            </a:pPr>
            <a:r>
              <a:rPr lang="en-US" sz="1200" dirty="0" smtClean="0">
                <a:solidFill>
                  <a:srgbClr val="FFFFFF"/>
                </a:solidFill>
              </a:rPr>
              <a:t>Slide </a:t>
            </a:r>
            <a:r>
              <a:rPr lang="en-US" sz="1200" dirty="0">
                <a:solidFill>
                  <a:srgbClr val="FFFFFF"/>
                </a:solidFill>
              </a:rPr>
              <a:t>subtitle </a:t>
            </a:r>
          </a:p>
          <a:p>
            <a:pPr algn="r">
              <a:spcBef>
                <a:spcPct val="0"/>
              </a:spcBef>
            </a:pPr>
            <a:r>
              <a:rPr lang="en-US" sz="1200" dirty="0">
                <a:solidFill>
                  <a:srgbClr val="FFFFFF"/>
                </a:solidFill>
              </a:rPr>
              <a:t>minimum 30 pt</a:t>
            </a:r>
          </a:p>
          <a:p>
            <a:pPr algn="r">
              <a:spcBef>
                <a:spcPct val="0"/>
              </a:spcBef>
            </a:pPr>
            <a:endParaRPr lang="en-GB" sz="1200" dirty="0">
              <a:solidFill>
                <a:schemeClr val="bg1"/>
              </a:solidFill>
            </a:endParaRPr>
          </a:p>
        </p:txBody>
      </p:sp>
      <p:pic>
        <p:nvPicPr>
          <p:cNvPr id="6" name="Logo2011" descr="ERI_UF_rgb"/>
          <p:cNvPicPr>
            <a:picLocks noChangeArrowheads="1"/>
          </p:cNvPicPr>
          <p:nvPr/>
        </p:nvPicPr>
        <p:blipFill>
          <a:blip r:embed="rId2" cstate="print"/>
          <a:srcRect/>
          <a:stretch>
            <a:fillRect/>
          </a:stretch>
        </p:blipFill>
        <p:spPr bwMode="auto">
          <a:xfrm>
            <a:off x="10628483" y="432000"/>
            <a:ext cx="1027112" cy="900113"/>
          </a:xfrm>
          <a:prstGeom prst="rect">
            <a:avLst/>
          </a:prstGeom>
          <a:noFill/>
        </p:spPr>
      </p:pic>
      <p:sp>
        <p:nvSpPr>
          <p:cNvPr id="22530" name="SubTitle_TM"/>
          <p:cNvSpPr>
            <a:spLocks noGrp="1" noChangeArrowheads="1"/>
          </p:cNvSpPr>
          <p:nvPr>
            <p:ph type="subTitle" idx="1" hasCustomPrompt="1"/>
          </p:nvPr>
        </p:nvSpPr>
        <p:spPr>
          <a:xfrm>
            <a:off x="524932" y="5137201"/>
            <a:ext cx="11140019" cy="1386001"/>
          </a:xfrm>
        </p:spPr>
        <p:txBody>
          <a:bodyPr anchor="b" anchorCtr="0"/>
          <a:lstStyle>
            <a:lvl1pPr marL="0" indent="0">
              <a:lnSpc>
                <a:spcPct val="75000"/>
              </a:lnSpc>
              <a:spcBef>
                <a:spcPts val="0"/>
              </a:spcBef>
              <a:buFont typeface="Arial" charset="0"/>
              <a:buNone/>
              <a:defRPr sz="3000" baseline="0">
                <a:latin typeface="+mn-lt"/>
              </a:defRPr>
            </a:lvl1pPr>
          </a:lstStyle>
          <a:p>
            <a:r>
              <a:rPr lang="en-US" dirty="0"/>
              <a:t>Click to </a:t>
            </a:r>
            <a:r>
              <a:rPr lang="en-US" dirty="0" smtClean="0"/>
              <a:t>Add subtitle</a:t>
            </a:r>
          </a:p>
        </p:txBody>
      </p:sp>
      <p:sp>
        <p:nvSpPr>
          <p:cNvPr id="22531" name="Title_TM"/>
          <p:cNvSpPr>
            <a:spLocks noGrp="1" noChangeArrowheads="1"/>
          </p:cNvSpPr>
          <p:nvPr>
            <p:ph type="ctrTitle" hasCustomPrompt="1"/>
          </p:nvPr>
        </p:nvSpPr>
        <p:spPr>
          <a:xfrm>
            <a:off x="524934" y="1808709"/>
            <a:ext cx="11135785" cy="2839491"/>
          </a:xfrm>
        </p:spPr>
        <p:txBody>
          <a:bodyPr anchor="ctr">
            <a:normAutofit/>
          </a:bodyPr>
          <a:lstStyle>
            <a:lvl1pPr>
              <a:lnSpc>
                <a:spcPct val="75000"/>
              </a:lnSpc>
              <a:defRPr sz="7000">
                <a:latin typeface="Ericsson Capital TT"/>
              </a:defRPr>
            </a:lvl1pPr>
          </a:lstStyle>
          <a:p>
            <a:r>
              <a:rPr lang="en-US" dirty="0"/>
              <a:t>Click to </a:t>
            </a:r>
            <a:r>
              <a:rPr lang="en-US" dirty="0" smtClean="0"/>
              <a:t>add title</a:t>
            </a:r>
            <a:endParaRPr lang="en-US" dirty="0"/>
          </a:p>
        </p:txBody>
      </p:sp>
    </p:spTree>
  </p:cSld>
  <p:clrMapOvr>
    <a:masterClrMapping/>
  </p:clrMapOvr>
  <p:timing>
    <p:tnLst>
      <p:par>
        <p:cTn id="1" dur="indefinite" restart="never" nodeType="tmRoot"/>
      </p:par>
    </p:tn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Header, two horizontal contents">
    <p:spTree>
      <p:nvGrpSpPr>
        <p:cNvPr id="1" name=""/>
        <p:cNvGrpSpPr/>
        <p:nvPr/>
      </p:nvGrpSpPr>
      <p:grpSpPr>
        <a:xfrm>
          <a:off x="0" y="0"/>
          <a:ext cx="0" cy="0"/>
          <a:chOff x="0" y="0"/>
          <a:chExt cx="0" cy="0"/>
        </a:xfrm>
      </p:grpSpPr>
      <p:sp>
        <p:nvSpPr>
          <p:cNvPr id="7" name="Content Placeholder 2"/>
          <p:cNvSpPr>
            <a:spLocks noGrp="1"/>
          </p:cNvSpPr>
          <p:nvPr>
            <p:ph sz="quarter" idx="11" hasCustomPrompt="1"/>
          </p:nvPr>
        </p:nvSpPr>
        <p:spPr>
          <a:xfrm>
            <a:off x="524934" y="4010025"/>
            <a:ext cx="11140017" cy="2070100"/>
          </a:xfrm>
        </p:spPr>
        <p:txBody>
          <a:bodyPr/>
          <a:lstStyle/>
          <a:p>
            <a:pPr lvl="0"/>
            <a:r>
              <a:rPr lang="sv-SE" dirty="0" err="1" smtClean="0"/>
              <a:t>Click</a:t>
            </a:r>
            <a:r>
              <a:rPr lang="sv-SE" dirty="0" smtClean="0"/>
              <a:t> to </a:t>
            </a:r>
            <a:r>
              <a:rPr lang="sv-SE" dirty="0" err="1" smtClean="0"/>
              <a:t>add</a:t>
            </a:r>
            <a:r>
              <a:rPr lang="sv-SE" dirty="0" smtClean="0"/>
              <a: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Content Placeholder 1"/>
          <p:cNvSpPr>
            <a:spLocks noGrp="1"/>
          </p:cNvSpPr>
          <p:nvPr>
            <p:ph sz="quarter" idx="10" hasCustomPrompt="1"/>
          </p:nvPr>
        </p:nvSpPr>
        <p:spPr>
          <a:xfrm>
            <a:off x="524935" y="1795463"/>
            <a:ext cx="11140016" cy="2070100"/>
          </a:xfrm>
        </p:spPr>
        <p:txBody>
          <a:bodyPr/>
          <a:lstStyle/>
          <a:p>
            <a:pPr lvl="0"/>
            <a:r>
              <a:rPr lang="sv-SE" dirty="0" err="1" smtClean="0"/>
              <a:t>Click</a:t>
            </a:r>
            <a:r>
              <a:rPr lang="sv-SE" dirty="0" smtClean="0"/>
              <a:t> to </a:t>
            </a:r>
            <a:r>
              <a:rPr lang="sv-SE" dirty="0" err="1" smtClean="0"/>
              <a:t>add</a:t>
            </a:r>
            <a:r>
              <a:rPr lang="sv-SE" dirty="0" smtClean="0"/>
              <a: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Title 2"/>
          <p:cNvSpPr>
            <a:spLocks noGrp="1"/>
          </p:cNvSpPr>
          <p:nvPr>
            <p:ph type="title" hasCustomPrompt="1"/>
          </p:nvPr>
        </p:nvSpPr>
        <p:spPr>
          <a:xfrm>
            <a:off x="524935" y="239714"/>
            <a:ext cx="9992784" cy="1085371"/>
          </a:xfrm>
        </p:spPr>
        <p:txBody>
          <a:bodyPr/>
          <a:lstStyle/>
          <a:p>
            <a:r>
              <a:rPr lang="en-US" dirty="0" smtClean="0"/>
              <a:t>Click to ADD title</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Header, Content over two content parts">
    <p:spTree>
      <p:nvGrpSpPr>
        <p:cNvPr id="1" name=""/>
        <p:cNvGrpSpPr/>
        <p:nvPr/>
      </p:nvGrpSpPr>
      <p:grpSpPr>
        <a:xfrm>
          <a:off x="0" y="0"/>
          <a:ext cx="0" cy="0"/>
          <a:chOff x="0" y="0"/>
          <a:chExt cx="0" cy="0"/>
        </a:xfrm>
      </p:grpSpPr>
      <p:sp>
        <p:nvSpPr>
          <p:cNvPr id="7" name="Content Placeholder 3"/>
          <p:cNvSpPr>
            <a:spLocks noGrp="1"/>
          </p:cNvSpPr>
          <p:nvPr>
            <p:ph sz="quarter" idx="11" hasCustomPrompt="1"/>
          </p:nvPr>
        </p:nvSpPr>
        <p:spPr>
          <a:xfrm>
            <a:off x="6193367" y="4010025"/>
            <a:ext cx="5471584" cy="2070100"/>
          </a:xfrm>
        </p:spPr>
        <p:txBody>
          <a:bodyPr/>
          <a:lstStyle/>
          <a:p>
            <a:pPr lvl="0"/>
            <a:r>
              <a:rPr lang="sv-SE" dirty="0" err="1" smtClean="0"/>
              <a:t>Click</a:t>
            </a:r>
            <a:r>
              <a:rPr lang="sv-SE" dirty="0" smtClean="0"/>
              <a:t> to </a:t>
            </a:r>
            <a:r>
              <a:rPr lang="sv-SE" dirty="0" err="1" smtClean="0"/>
              <a:t>add</a:t>
            </a:r>
            <a:r>
              <a:rPr lang="sv-SE" dirty="0" smtClean="0"/>
              <a: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8" name="Content Placeholder 2"/>
          <p:cNvSpPr>
            <a:spLocks noGrp="1"/>
          </p:cNvSpPr>
          <p:nvPr>
            <p:ph sz="quarter" idx="12" hasCustomPrompt="1"/>
          </p:nvPr>
        </p:nvSpPr>
        <p:spPr>
          <a:xfrm>
            <a:off x="524934" y="4010025"/>
            <a:ext cx="5473700" cy="2070100"/>
          </a:xfrm>
        </p:spPr>
        <p:txBody>
          <a:bodyPr/>
          <a:lstStyle/>
          <a:p>
            <a:pPr lvl="0"/>
            <a:r>
              <a:rPr lang="sv-SE" dirty="0" err="1" smtClean="0"/>
              <a:t>Click</a:t>
            </a:r>
            <a:r>
              <a:rPr lang="sv-SE" dirty="0" smtClean="0"/>
              <a:t> to </a:t>
            </a:r>
            <a:r>
              <a:rPr lang="sv-SE" dirty="0" err="1" smtClean="0"/>
              <a:t>add</a:t>
            </a:r>
            <a:r>
              <a:rPr lang="sv-SE" dirty="0" smtClean="0"/>
              <a: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Content Placeholder 1"/>
          <p:cNvSpPr>
            <a:spLocks noGrp="1"/>
          </p:cNvSpPr>
          <p:nvPr>
            <p:ph idx="1" hasCustomPrompt="1"/>
          </p:nvPr>
        </p:nvSpPr>
        <p:spPr>
          <a:xfrm>
            <a:off x="529167" y="1795463"/>
            <a:ext cx="11135784" cy="2070100"/>
          </a:xfrm>
        </p:spPr>
        <p:txBody>
          <a:bodyPr/>
          <a:lstStyle/>
          <a:p>
            <a:pPr lvl="0"/>
            <a:r>
              <a:rPr lang="sv-SE" dirty="0" err="1" smtClean="0"/>
              <a:t>Click</a:t>
            </a:r>
            <a:r>
              <a:rPr lang="sv-SE" dirty="0" smtClean="0"/>
              <a:t> to </a:t>
            </a:r>
            <a:r>
              <a:rPr lang="sv-SE" dirty="0" err="1" smtClean="0"/>
              <a:t>add</a:t>
            </a:r>
            <a:r>
              <a:rPr lang="sv-SE" dirty="0" smtClean="0"/>
              <a: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Title 1"/>
          <p:cNvSpPr>
            <a:spLocks noGrp="1"/>
          </p:cNvSpPr>
          <p:nvPr>
            <p:ph type="title" hasCustomPrompt="1"/>
          </p:nvPr>
        </p:nvSpPr>
        <p:spPr>
          <a:xfrm>
            <a:off x="524935" y="239714"/>
            <a:ext cx="9992784" cy="1085371"/>
          </a:xfrm>
        </p:spPr>
        <p:txBody>
          <a:bodyPr/>
          <a:lstStyle/>
          <a:p>
            <a:r>
              <a:rPr lang="en-US" dirty="0" smtClean="0"/>
              <a:t>Click to ADD title</a:t>
            </a:r>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Header, two content parts over content.">
    <p:spTree>
      <p:nvGrpSpPr>
        <p:cNvPr id="1" name=""/>
        <p:cNvGrpSpPr/>
        <p:nvPr/>
      </p:nvGrpSpPr>
      <p:grpSpPr>
        <a:xfrm>
          <a:off x="0" y="0"/>
          <a:ext cx="0" cy="0"/>
          <a:chOff x="0" y="0"/>
          <a:chExt cx="0" cy="0"/>
        </a:xfrm>
      </p:grpSpPr>
      <p:sp>
        <p:nvSpPr>
          <p:cNvPr id="8" name="Content Placeholder 3"/>
          <p:cNvSpPr>
            <a:spLocks noGrp="1"/>
          </p:cNvSpPr>
          <p:nvPr>
            <p:ph sz="quarter" idx="12" hasCustomPrompt="1"/>
          </p:nvPr>
        </p:nvSpPr>
        <p:spPr>
          <a:xfrm>
            <a:off x="524934" y="4010025"/>
            <a:ext cx="11140017" cy="2070100"/>
          </a:xfrm>
        </p:spPr>
        <p:txBody>
          <a:bodyPr/>
          <a:lstStyle/>
          <a:p>
            <a:pPr lvl="0"/>
            <a:r>
              <a:rPr lang="sv-SE" dirty="0" err="1" smtClean="0"/>
              <a:t>Click</a:t>
            </a:r>
            <a:r>
              <a:rPr lang="sv-SE" dirty="0" smtClean="0"/>
              <a:t> to </a:t>
            </a:r>
            <a:r>
              <a:rPr lang="sv-SE" dirty="0" err="1" smtClean="0"/>
              <a:t>add</a:t>
            </a:r>
            <a:r>
              <a:rPr lang="sv-SE" dirty="0" smtClean="0"/>
              <a: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Content Placeholder 2"/>
          <p:cNvSpPr>
            <a:spLocks noGrp="1"/>
          </p:cNvSpPr>
          <p:nvPr>
            <p:ph sz="quarter" idx="10" hasCustomPrompt="1"/>
          </p:nvPr>
        </p:nvSpPr>
        <p:spPr>
          <a:xfrm>
            <a:off x="6193367" y="1795463"/>
            <a:ext cx="5471584" cy="2070100"/>
          </a:xfrm>
        </p:spPr>
        <p:txBody>
          <a:bodyPr/>
          <a:lstStyle/>
          <a:p>
            <a:pPr lvl="0"/>
            <a:r>
              <a:rPr lang="sv-SE" dirty="0" err="1" smtClean="0"/>
              <a:t>Click</a:t>
            </a:r>
            <a:r>
              <a:rPr lang="sv-SE" dirty="0" smtClean="0"/>
              <a:t> to </a:t>
            </a:r>
            <a:r>
              <a:rPr lang="sv-SE" dirty="0" err="1" smtClean="0"/>
              <a:t>add</a:t>
            </a:r>
            <a:r>
              <a:rPr lang="sv-SE" dirty="0" smtClean="0"/>
              <a: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Content Placeholder 1"/>
          <p:cNvSpPr>
            <a:spLocks noGrp="1"/>
          </p:cNvSpPr>
          <p:nvPr>
            <p:ph idx="1" hasCustomPrompt="1"/>
          </p:nvPr>
        </p:nvSpPr>
        <p:spPr>
          <a:xfrm>
            <a:off x="529166" y="1795463"/>
            <a:ext cx="5469467" cy="2070100"/>
          </a:xfrm>
        </p:spPr>
        <p:txBody>
          <a:bodyPr/>
          <a:lstStyle/>
          <a:p>
            <a:pPr lvl="0"/>
            <a:r>
              <a:rPr lang="sv-SE" dirty="0" err="1" smtClean="0"/>
              <a:t>Click</a:t>
            </a:r>
            <a:r>
              <a:rPr lang="sv-SE" dirty="0" smtClean="0"/>
              <a:t> to </a:t>
            </a:r>
            <a:r>
              <a:rPr lang="sv-SE" dirty="0" err="1" smtClean="0"/>
              <a:t>add</a:t>
            </a:r>
            <a:r>
              <a:rPr lang="sv-SE" dirty="0" smtClean="0"/>
              <a: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Title 1"/>
          <p:cNvSpPr>
            <a:spLocks noGrp="1"/>
          </p:cNvSpPr>
          <p:nvPr>
            <p:ph type="title" hasCustomPrompt="1"/>
          </p:nvPr>
        </p:nvSpPr>
        <p:spPr>
          <a:xfrm>
            <a:off x="524935" y="239714"/>
            <a:ext cx="9992784" cy="1085371"/>
          </a:xfrm>
        </p:spPr>
        <p:txBody>
          <a:bodyPr/>
          <a:lstStyle/>
          <a:p>
            <a:r>
              <a:rPr lang="en-US" dirty="0" smtClean="0"/>
              <a:t>Click to ADD title</a:t>
            </a:r>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 name="Content Placeholder 3"/>
          <p:cNvSpPr>
            <a:spLocks noGrp="1"/>
          </p:cNvSpPr>
          <p:nvPr>
            <p:ph sz="quarter" idx="3"/>
          </p:nvPr>
        </p:nvSpPr>
        <p:spPr>
          <a:xfrm>
            <a:off x="6193367" y="4013201"/>
            <a:ext cx="5467351" cy="2066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2"/>
          <p:cNvSpPr>
            <a:spLocks noGrp="1"/>
          </p:cNvSpPr>
          <p:nvPr>
            <p:ph sz="quarter" idx="2"/>
          </p:nvPr>
        </p:nvSpPr>
        <p:spPr>
          <a:xfrm>
            <a:off x="6193367" y="1795464"/>
            <a:ext cx="5467351" cy="2065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Content Placeholder 1"/>
          <p:cNvSpPr>
            <a:spLocks noGrp="1"/>
          </p:cNvSpPr>
          <p:nvPr>
            <p:ph sz="half" idx="1"/>
          </p:nvPr>
        </p:nvSpPr>
        <p:spPr>
          <a:xfrm>
            <a:off x="524934" y="1795463"/>
            <a:ext cx="5465233" cy="4284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524935" y="239714"/>
            <a:ext cx="9992784" cy="1085371"/>
          </a:xfrm>
        </p:spPr>
        <p:txBody>
          <a:bodyPr/>
          <a:lstStyle/>
          <a:p>
            <a:r>
              <a:rPr lang="en-US" smtClean="0"/>
              <a:t>Click to edit Master title style</a:t>
            </a:r>
            <a:endParaRPr lang="en-US"/>
          </a:p>
        </p:txBody>
      </p:sp>
    </p:spTree>
    <p:extLst>
      <p:ext uri="{BB962C8B-B14F-4D97-AF65-F5344CB8AC3E}">
        <p14:creationId xmlns:p14="http://schemas.microsoft.com/office/powerpoint/2010/main" val="2542340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 name="Content Placeholder 3"/>
          <p:cNvSpPr>
            <a:spLocks noGrp="1"/>
          </p:cNvSpPr>
          <p:nvPr>
            <p:ph sz="half" idx="3"/>
          </p:nvPr>
        </p:nvSpPr>
        <p:spPr>
          <a:xfrm>
            <a:off x="6197600" y="1795463"/>
            <a:ext cx="5467351" cy="4284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2"/>
          <p:cNvSpPr>
            <a:spLocks noGrp="1"/>
          </p:cNvSpPr>
          <p:nvPr>
            <p:ph sz="quarter" idx="2"/>
          </p:nvPr>
        </p:nvSpPr>
        <p:spPr>
          <a:xfrm>
            <a:off x="529167" y="4013201"/>
            <a:ext cx="5465233" cy="2066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Content Placeholder 1"/>
          <p:cNvSpPr>
            <a:spLocks noGrp="1"/>
          </p:cNvSpPr>
          <p:nvPr>
            <p:ph sz="quarter" idx="1"/>
          </p:nvPr>
        </p:nvSpPr>
        <p:spPr>
          <a:xfrm>
            <a:off x="529167" y="1795464"/>
            <a:ext cx="5465233" cy="2065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524935" y="239714"/>
            <a:ext cx="9992784" cy="1085371"/>
          </a:xfrm>
        </p:spPr>
        <p:txBody>
          <a:bodyPr/>
          <a:lstStyle/>
          <a:p>
            <a:r>
              <a:rPr lang="en-US" smtClean="0"/>
              <a:t>Click to edit Master title style</a:t>
            </a:r>
            <a:endParaRPr lang="en-US"/>
          </a:p>
        </p:txBody>
      </p:sp>
    </p:spTree>
    <p:extLst>
      <p:ext uri="{BB962C8B-B14F-4D97-AF65-F5344CB8AC3E}">
        <p14:creationId xmlns:p14="http://schemas.microsoft.com/office/powerpoint/2010/main" val="42672718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6" name="Content Placeholder 4"/>
          <p:cNvSpPr>
            <a:spLocks noGrp="1"/>
          </p:cNvSpPr>
          <p:nvPr>
            <p:ph sz="quarter" idx="4"/>
          </p:nvPr>
        </p:nvSpPr>
        <p:spPr>
          <a:xfrm>
            <a:off x="6197600" y="4022725"/>
            <a:ext cx="5467351" cy="2066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3"/>
          <p:cNvSpPr>
            <a:spLocks noGrp="1"/>
          </p:cNvSpPr>
          <p:nvPr>
            <p:ph sz="quarter" idx="3"/>
          </p:nvPr>
        </p:nvSpPr>
        <p:spPr>
          <a:xfrm>
            <a:off x="529167" y="4022725"/>
            <a:ext cx="5465233" cy="2066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2"/>
          <p:cNvSpPr>
            <a:spLocks noGrp="1"/>
          </p:cNvSpPr>
          <p:nvPr>
            <p:ph sz="quarter" idx="2"/>
          </p:nvPr>
        </p:nvSpPr>
        <p:spPr>
          <a:xfrm>
            <a:off x="6197600" y="1804989"/>
            <a:ext cx="5467351" cy="2065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Content Placeholder 1"/>
          <p:cNvSpPr>
            <a:spLocks noGrp="1"/>
          </p:cNvSpPr>
          <p:nvPr>
            <p:ph sz="quarter" idx="1"/>
          </p:nvPr>
        </p:nvSpPr>
        <p:spPr>
          <a:xfrm>
            <a:off x="529167" y="1804989"/>
            <a:ext cx="5465233" cy="2065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sz="quarter"/>
          </p:nvPr>
        </p:nvSpPr>
        <p:spPr>
          <a:xfrm>
            <a:off x="524935" y="239714"/>
            <a:ext cx="9992784" cy="1085371"/>
          </a:xfrm>
        </p:spPr>
        <p:txBody>
          <a:bodyPr/>
          <a:lstStyle/>
          <a:p>
            <a:r>
              <a:rPr lang="en-US" smtClean="0"/>
              <a:t>Click to edit Master title style</a:t>
            </a:r>
            <a:endParaRPr lang="en-US"/>
          </a:p>
        </p:txBody>
      </p:sp>
    </p:spTree>
    <p:extLst>
      <p:ext uri="{BB962C8B-B14F-4D97-AF65-F5344CB8AC3E}">
        <p14:creationId xmlns:p14="http://schemas.microsoft.com/office/powerpoint/2010/main" val="168811179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24935" y="239714"/>
            <a:ext cx="9992784" cy="1085371"/>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13033562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40375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1 column">
    <p:spTree>
      <p:nvGrpSpPr>
        <p:cNvPr id="1" name=""/>
        <p:cNvGrpSpPr/>
        <p:nvPr/>
      </p:nvGrpSpPr>
      <p:grpSpPr>
        <a:xfrm>
          <a:off x="0" y="0"/>
          <a:ext cx="0" cy="0"/>
          <a:chOff x="0" y="0"/>
          <a:chExt cx="0" cy="0"/>
        </a:xfrm>
      </p:grpSpPr>
      <p:sp>
        <p:nvSpPr>
          <p:cNvPr id="3" name="Content Placeholder 1"/>
          <p:cNvSpPr>
            <a:spLocks noGrp="1"/>
          </p:cNvSpPr>
          <p:nvPr>
            <p:ph idx="1"/>
          </p:nvPr>
        </p:nvSpPr>
        <p:spPr>
          <a:xfrm>
            <a:off x="529167" y="1800000"/>
            <a:ext cx="11135785" cy="385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itle 3"/>
          <p:cNvSpPr>
            <a:spLocks noGrp="1"/>
          </p:cNvSpPr>
          <p:nvPr>
            <p:ph type="title"/>
          </p:nvPr>
        </p:nvSpPr>
        <p:spPr>
          <a:xfrm>
            <a:off x="524935" y="239714"/>
            <a:ext cx="9992784" cy="1085371"/>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3343229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lumns">
    <p:spTree>
      <p:nvGrpSpPr>
        <p:cNvPr id="1" name=""/>
        <p:cNvGrpSpPr/>
        <p:nvPr/>
      </p:nvGrpSpPr>
      <p:grpSpPr>
        <a:xfrm>
          <a:off x="0" y="0"/>
          <a:ext cx="0" cy="0"/>
          <a:chOff x="0" y="0"/>
          <a:chExt cx="0" cy="0"/>
        </a:xfrm>
      </p:grpSpPr>
      <p:sp>
        <p:nvSpPr>
          <p:cNvPr id="5" name="Content Placeholder 3"/>
          <p:cNvSpPr>
            <a:spLocks noGrp="1"/>
          </p:cNvSpPr>
          <p:nvPr>
            <p:ph sz="quarter" idx="3"/>
          </p:nvPr>
        </p:nvSpPr>
        <p:spPr>
          <a:xfrm>
            <a:off x="6193367" y="1795464"/>
            <a:ext cx="5467351" cy="428466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Content Placeholder 1"/>
          <p:cNvSpPr>
            <a:spLocks noGrp="1"/>
          </p:cNvSpPr>
          <p:nvPr>
            <p:ph sz="half" idx="1"/>
          </p:nvPr>
        </p:nvSpPr>
        <p:spPr>
          <a:xfrm>
            <a:off x="524934" y="1795463"/>
            <a:ext cx="5465233" cy="4284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524935" y="239714"/>
            <a:ext cx="9992784" cy="1085371"/>
          </a:xfrm>
        </p:spPr>
        <p:txBody>
          <a:bodyPr/>
          <a:lstStyle/>
          <a:p>
            <a:r>
              <a:rPr lang="en-US" smtClean="0"/>
              <a:t>Click to edit Master title style</a:t>
            </a:r>
            <a:endParaRPr lang="en-US"/>
          </a:p>
        </p:txBody>
      </p:sp>
    </p:spTree>
    <p:extLst>
      <p:ext uri="{BB962C8B-B14F-4D97-AF65-F5344CB8AC3E}">
        <p14:creationId xmlns:p14="http://schemas.microsoft.com/office/powerpoint/2010/main" val="367472641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3 columns">
    <p:spTree>
      <p:nvGrpSpPr>
        <p:cNvPr id="1" name=""/>
        <p:cNvGrpSpPr/>
        <p:nvPr/>
      </p:nvGrpSpPr>
      <p:grpSpPr>
        <a:xfrm>
          <a:off x="0" y="0"/>
          <a:ext cx="0" cy="0"/>
          <a:chOff x="0" y="0"/>
          <a:chExt cx="0" cy="0"/>
        </a:xfrm>
      </p:grpSpPr>
      <p:sp>
        <p:nvSpPr>
          <p:cNvPr id="8" name="Content Placeholder 3"/>
          <p:cNvSpPr>
            <a:spLocks noGrp="1"/>
          </p:cNvSpPr>
          <p:nvPr>
            <p:ph sz="quarter" idx="12" hasCustomPrompt="1"/>
          </p:nvPr>
        </p:nvSpPr>
        <p:spPr>
          <a:xfrm>
            <a:off x="8081433" y="1800225"/>
            <a:ext cx="3583517" cy="4724399"/>
          </a:xfrm>
        </p:spPr>
        <p:txBody>
          <a:bodyPr/>
          <a:lstStyle/>
          <a:p>
            <a:pPr lvl="0"/>
            <a:r>
              <a:rPr lang="sv-SE" dirty="0" err="1" smtClean="0"/>
              <a:t>Click</a:t>
            </a:r>
            <a:r>
              <a:rPr lang="sv-SE" dirty="0" smtClean="0"/>
              <a:t> to </a:t>
            </a:r>
            <a:r>
              <a:rPr lang="sv-SE" dirty="0" err="1" smtClean="0"/>
              <a:t>add</a:t>
            </a:r>
            <a:r>
              <a:rPr lang="sv-SE" dirty="0" smtClean="0"/>
              <a: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Content Placeholder 2"/>
          <p:cNvSpPr>
            <a:spLocks noGrp="1"/>
          </p:cNvSpPr>
          <p:nvPr>
            <p:ph sz="quarter" idx="11" hasCustomPrompt="1"/>
          </p:nvPr>
        </p:nvSpPr>
        <p:spPr>
          <a:xfrm>
            <a:off x="4305300" y="1800225"/>
            <a:ext cx="3583517" cy="4724399"/>
          </a:xfrm>
        </p:spPr>
        <p:txBody>
          <a:bodyPr/>
          <a:lstStyle/>
          <a:p>
            <a:pPr lvl="0"/>
            <a:r>
              <a:rPr lang="sv-SE" dirty="0" err="1" smtClean="0"/>
              <a:t>Click</a:t>
            </a:r>
            <a:r>
              <a:rPr lang="sv-SE" dirty="0" smtClean="0"/>
              <a:t> to </a:t>
            </a:r>
            <a:r>
              <a:rPr lang="sv-SE" dirty="0" err="1" smtClean="0"/>
              <a:t>add</a:t>
            </a:r>
            <a:r>
              <a:rPr lang="sv-SE" dirty="0" smtClean="0"/>
              <a: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Content Placeholder 1"/>
          <p:cNvSpPr>
            <a:spLocks noGrp="1"/>
          </p:cNvSpPr>
          <p:nvPr>
            <p:ph sz="quarter" idx="10" hasCustomPrompt="1"/>
          </p:nvPr>
        </p:nvSpPr>
        <p:spPr>
          <a:xfrm>
            <a:off x="524933" y="1800225"/>
            <a:ext cx="3583517" cy="4724399"/>
          </a:xfrm>
        </p:spPr>
        <p:txBody>
          <a:bodyPr/>
          <a:lstStyle/>
          <a:p>
            <a:pPr lvl="0"/>
            <a:r>
              <a:rPr lang="sv-SE" dirty="0" err="1" smtClean="0"/>
              <a:t>Click</a:t>
            </a:r>
            <a:r>
              <a:rPr lang="sv-SE" dirty="0" smtClean="0"/>
              <a:t> to </a:t>
            </a:r>
            <a:r>
              <a:rPr lang="sv-SE" dirty="0" err="1" smtClean="0"/>
              <a:t>add</a:t>
            </a:r>
            <a:r>
              <a:rPr lang="sv-SE" dirty="0" smtClean="0"/>
              <a: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Title 1"/>
          <p:cNvSpPr>
            <a:spLocks noGrp="1"/>
          </p:cNvSpPr>
          <p:nvPr>
            <p:ph type="title"/>
          </p:nvPr>
        </p:nvSpPr>
        <p:spPr>
          <a:xfrm>
            <a:off x="524935" y="239714"/>
            <a:ext cx="9992784" cy="1085371"/>
          </a:xfrm>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 title, right Image">
    <p:spTree>
      <p:nvGrpSpPr>
        <p:cNvPr id="1" name=""/>
        <p:cNvGrpSpPr/>
        <p:nvPr/>
      </p:nvGrpSpPr>
      <p:grpSpPr>
        <a:xfrm>
          <a:off x="0" y="0"/>
          <a:ext cx="0" cy="0"/>
          <a:chOff x="0" y="0"/>
          <a:chExt cx="0" cy="0"/>
        </a:xfrm>
      </p:grpSpPr>
      <p:sp>
        <p:nvSpPr>
          <p:cNvPr id="4" name="Content Placeholder 1"/>
          <p:cNvSpPr>
            <a:spLocks noGrp="1"/>
          </p:cNvSpPr>
          <p:nvPr>
            <p:ph sz="quarter" idx="10" hasCustomPrompt="1"/>
          </p:nvPr>
        </p:nvSpPr>
        <p:spPr>
          <a:xfrm>
            <a:off x="524934" y="1800225"/>
            <a:ext cx="5473700" cy="4724400"/>
          </a:xfrm>
        </p:spPr>
        <p:txBody>
          <a:bodyPr/>
          <a:lstStyle/>
          <a:p>
            <a:pPr lvl="0"/>
            <a:r>
              <a:rPr lang="sv-SE" dirty="0" err="1" smtClean="0"/>
              <a:t>Click</a:t>
            </a:r>
            <a:r>
              <a:rPr lang="sv-SE" dirty="0" smtClean="0"/>
              <a:t> to </a:t>
            </a:r>
            <a:r>
              <a:rPr lang="sv-SE" dirty="0" err="1" smtClean="0"/>
              <a:t>add</a:t>
            </a:r>
            <a:r>
              <a:rPr lang="sv-SE" dirty="0" smtClean="0"/>
              <a: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Title 1"/>
          <p:cNvSpPr>
            <a:spLocks noGrp="1"/>
          </p:cNvSpPr>
          <p:nvPr>
            <p:ph type="title"/>
          </p:nvPr>
        </p:nvSpPr>
        <p:spPr>
          <a:xfrm>
            <a:off x="524935" y="239714"/>
            <a:ext cx="9992783" cy="1085371"/>
          </a:xfrm>
        </p:spPr>
        <p:txBody>
          <a:body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mall title, right Image">
    <p:spTree>
      <p:nvGrpSpPr>
        <p:cNvPr id="1" name=""/>
        <p:cNvGrpSpPr/>
        <p:nvPr/>
      </p:nvGrpSpPr>
      <p:grpSpPr>
        <a:xfrm>
          <a:off x="0" y="0"/>
          <a:ext cx="0" cy="0"/>
          <a:chOff x="0" y="0"/>
          <a:chExt cx="0" cy="0"/>
        </a:xfrm>
      </p:grpSpPr>
      <p:sp>
        <p:nvSpPr>
          <p:cNvPr id="4" name="Content Placeholder 1"/>
          <p:cNvSpPr>
            <a:spLocks noGrp="1"/>
          </p:cNvSpPr>
          <p:nvPr>
            <p:ph sz="quarter" idx="10" hasCustomPrompt="1"/>
          </p:nvPr>
        </p:nvSpPr>
        <p:spPr>
          <a:xfrm>
            <a:off x="524934" y="1800225"/>
            <a:ext cx="5139267" cy="4724400"/>
          </a:xfrm>
        </p:spPr>
        <p:txBody>
          <a:bodyPr/>
          <a:lstStyle/>
          <a:p>
            <a:pPr lvl="0"/>
            <a:r>
              <a:rPr lang="sv-SE" dirty="0" err="1" smtClean="0"/>
              <a:t>Click</a:t>
            </a:r>
            <a:r>
              <a:rPr lang="sv-SE" dirty="0" smtClean="0"/>
              <a:t> to </a:t>
            </a:r>
            <a:r>
              <a:rPr lang="sv-SE" dirty="0" err="1" smtClean="0"/>
              <a:t>add</a:t>
            </a:r>
            <a:r>
              <a:rPr lang="sv-SE" dirty="0" smtClean="0"/>
              <a: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Title 1"/>
          <p:cNvSpPr>
            <a:spLocks noGrp="1"/>
          </p:cNvSpPr>
          <p:nvPr>
            <p:ph type="title"/>
          </p:nvPr>
        </p:nvSpPr>
        <p:spPr>
          <a:xfrm>
            <a:off x="524935" y="239714"/>
            <a:ext cx="5139265" cy="1085371"/>
          </a:xfrm>
        </p:spPr>
        <p:txBody>
          <a:bodyPr/>
          <a:lstStyle/>
          <a:p>
            <a:r>
              <a:rPr lang="en-US" smtClean="0"/>
              <a:t>Click to edit Master title style</a:t>
            </a:r>
            <a:endParaRPr lang="en-US"/>
          </a:p>
        </p:txBody>
      </p:sp>
    </p:spTree>
    <p:extLst>
      <p:ext uri="{BB962C8B-B14F-4D97-AF65-F5344CB8AC3E}">
        <p14:creationId xmlns:p14="http://schemas.microsoft.com/office/powerpoint/2010/main" val="228354883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ull title, left Image">
    <p:spTree>
      <p:nvGrpSpPr>
        <p:cNvPr id="1" name=""/>
        <p:cNvGrpSpPr/>
        <p:nvPr/>
      </p:nvGrpSpPr>
      <p:grpSpPr>
        <a:xfrm>
          <a:off x="0" y="0"/>
          <a:ext cx="0" cy="0"/>
          <a:chOff x="0" y="0"/>
          <a:chExt cx="0" cy="0"/>
        </a:xfrm>
      </p:grpSpPr>
      <p:sp>
        <p:nvSpPr>
          <p:cNvPr id="4" name="Content Placeholder 1"/>
          <p:cNvSpPr>
            <a:spLocks noGrp="1"/>
          </p:cNvSpPr>
          <p:nvPr>
            <p:ph sz="quarter" idx="10" hasCustomPrompt="1"/>
          </p:nvPr>
        </p:nvSpPr>
        <p:spPr>
          <a:xfrm>
            <a:off x="6191251" y="1800225"/>
            <a:ext cx="5473700" cy="4724400"/>
          </a:xfrm>
        </p:spPr>
        <p:txBody>
          <a:bodyPr/>
          <a:lstStyle/>
          <a:p>
            <a:pPr lvl="0"/>
            <a:r>
              <a:rPr lang="sv-SE" dirty="0" err="1" smtClean="0"/>
              <a:t>Click</a:t>
            </a:r>
            <a:r>
              <a:rPr lang="sv-SE" dirty="0" smtClean="0"/>
              <a:t> to </a:t>
            </a:r>
            <a:r>
              <a:rPr lang="sv-SE" dirty="0" err="1" smtClean="0"/>
              <a:t>add</a:t>
            </a:r>
            <a:r>
              <a:rPr lang="sv-SE" dirty="0" smtClean="0"/>
              <a: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Title 1"/>
          <p:cNvSpPr>
            <a:spLocks noGrp="1"/>
          </p:cNvSpPr>
          <p:nvPr>
            <p:ph type="title"/>
          </p:nvPr>
        </p:nvSpPr>
        <p:spPr>
          <a:xfrm>
            <a:off x="524935" y="239714"/>
            <a:ext cx="9992784" cy="1085371"/>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6297392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mall title, left Image">
    <p:spTree>
      <p:nvGrpSpPr>
        <p:cNvPr id="1" name=""/>
        <p:cNvGrpSpPr/>
        <p:nvPr/>
      </p:nvGrpSpPr>
      <p:grpSpPr>
        <a:xfrm>
          <a:off x="0" y="0"/>
          <a:ext cx="0" cy="0"/>
          <a:chOff x="0" y="0"/>
          <a:chExt cx="0" cy="0"/>
        </a:xfrm>
      </p:grpSpPr>
      <p:sp>
        <p:nvSpPr>
          <p:cNvPr id="4" name="Content Placeholder 1"/>
          <p:cNvSpPr>
            <a:spLocks noGrp="1"/>
          </p:cNvSpPr>
          <p:nvPr>
            <p:ph sz="quarter" idx="10" hasCustomPrompt="1"/>
          </p:nvPr>
        </p:nvSpPr>
        <p:spPr>
          <a:xfrm>
            <a:off x="6191251" y="1800225"/>
            <a:ext cx="5473700" cy="4724400"/>
          </a:xfrm>
        </p:spPr>
        <p:txBody>
          <a:bodyPr/>
          <a:lstStyle/>
          <a:p>
            <a:pPr lvl="0"/>
            <a:r>
              <a:rPr lang="sv-SE" dirty="0" err="1" smtClean="0"/>
              <a:t>Click</a:t>
            </a:r>
            <a:r>
              <a:rPr lang="sv-SE" dirty="0" smtClean="0"/>
              <a:t> to </a:t>
            </a:r>
            <a:r>
              <a:rPr lang="sv-SE" dirty="0" err="1" smtClean="0"/>
              <a:t>add</a:t>
            </a:r>
            <a:r>
              <a:rPr lang="sv-SE" dirty="0" smtClean="0"/>
              <a: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Title 1"/>
          <p:cNvSpPr>
            <a:spLocks noGrp="1"/>
          </p:cNvSpPr>
          <p:nvPr>
            <p:ph type="title"/>
          </p:nvPr>
        </p:nvSpPr>
        <p:spPr>
          <a:xfrm>
            <a:off x="6193367" y="239714"/>
            <a:ext cx="4324351" cy="1085371"/>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52590919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ow small title, left Image">
    <p:spTree>
      <p:nvGrpSpPr>
        <p:cNvPr id="1" name=""/>
        <p:cNvGrpSpPr/>
        <p:nvPr/>
      </p:nvGrpSpPr>
      <p:grpSpPr>
        <a:xfrm>
          <a:off x="0" y="0"/>
          <a:ext cx="0" cy="0"/>
          <a:chOff x="0" y="0"/>
          <a:chExt cx="0" cy="0"/>
        </a:xfrm>
      </p:grpSpPr>
      <p:sp>
        <p:nvSpPr>
          <p:cNvPr id="4" name="Content Placeholder 1"/>
          <p:cNvSpPr>
            <a:spLocks noGrp="1"/>
          </p:cNvSpPr>
          <p:nvPr>
            <p:ph sz="quarter" idx="10" hasCustomPrompt="1"/>
          </p:nvPr>
        </p:nvSpPr>
        <p:spPr>
          <a:xfrm>
            <a:off x="6191251" y="3545841"/>
            <a:ext cx="5473700" cy="2978785"/>
          </a:xfrm>
        </p:spPr>
        <p:txBody>
          <a:bodyPr/>
          <a:lstStyle/>
          <a:p>
            <a:pPr lvl="0"/>
            <a:r>
              <a:rPr lang="sv-SE" dirty="0" err="1" smtClean="0"/>
              <a:t>Click</a:t>
            </a:r>
            <a:r>
              <a:rPr lang="sv-SE" dirty="0" smtClean="0"/>
              <a:t> to </a:t>
            </a:r>
            <a:r>
              <a:rPr lang="sv-SE" dirty="0" err="1" smtClean="0"/>
              <a:t>add</a:t>
            </a:r>
            <a:r>
              <a:rPr lang="sv-SE" dirty="0" smtClean="0"/>
              <a: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Title 1"/>
          <p:cNvSpPr>
            <a:spLocks noGrp="1"/>
          </p:cNvSpPr>
          <p:nvPr>
            <p:ph type="title"/>
          </p:nvPr>
        </p:nvSpPr>
        <p:spPr>
          <a:xfrm>
            <a:off x="6191251" y="1797525"/>
            <a:ext cx="5473700" cy="1085371"/>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0718651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8" name="LeftInfo"/>
          <p:cNvSpPr txBox="1">
            <a:spLocks noChangeArrowheads="1"/>
          </p:cNvSpPr>
          <p:nvPr/>
        </p:nvSpPr>
        <p:spPr bwMode="auto">
          <a:xfrm>
            <a:off x="-2515809" y="438151"/>
            <a:ext cx="2352392" cy="5970865"/>
          </a:xfrm>
          <a:prstGeom prst="rect">
            <a:avLst/>
          </a:prstGeom>
          <a:noFill/>
          <a:ln w="9525">
            <a:noFill/>
            <a:miter lim="800000"/>
            <a:headEnd/>
            <a:tailEnd/>
          </a:ln>
          <a:effectLst/>
        </p:spPr>
        <p:txBody>
          <a:bodyPr wrap="square">
            <a:spAutoFit/>
          </a:bodyPr>
          <a:lstStyle/>
          <a:p>
            <a:pPr algn="r">
              <a:spcBef>
                <a:spcPct val="0"/>
              </a:spcBef>
            </a:pPr>
            <a:r>
              <a:rPr lang="en-US" sz="1200" noProof="0" dirty="0" smtClean="0">
                <a:solidFill>
                  <a:srgbClr val="FFFFFF"/>
                </a:solidFill>
              </a:rPr>
              <a:t>Slide title </a:t>
            </a:r>
          </a:p>
          <a:p>
            <a:pPr algn="r">
              <a:spcBef>
                <a:spcPct val="0"/>
              </a:spcBef>
            </a:pPr>
            <a:r>
              <a:rPr lang="en-US" sz="1200" noProof="0" dirty="0" smtClean="0">
                <a:solidFill>
                  <a:srgbClr val="FFFFFF"/>
                </a:solidFill>
              </a:rPr>
              <a:t>44 pt</a:t>
            </a:r>
          </a:p>
          <a:p>
            <a:pPr algn="r">
              <a:spcBef>
                <a:spcPct val="0"/>
              </a:spcBef>
            </a:pPr>
            <a:endParaRPr lang="en-US" sz="1200" noProof="0" dirty="0" smtClean="0">
              <a:solidFill>
                <a:srgbClr val="FFFFFF"/>
              </a:solidFill>
            </a:endParaRPr>
          </a:p>
          <a:p>
            <a:pPr algn="r">
              <a:spcBef>
                <a:spcPct val="0"/>
              </a:spcBef>
            </a:pPr>
            <a:endParaRPr lang="en-US" sz="1200" noProof="0" dirty="0" smtClean="0">
              <a:solidFill>
                <a:srgbClr val="FFFFFF"/>
              </a:solidFill>
            </a:endParaRPr>
          </a:p>
          <a:p>
            <a:pPr algn="r">
              <a:spcBef>
                <a:spcPct val="0"/>
              </a:spcBef>
            </a:pPr>
            <a:endParaRPr lang="en-US" sz="1200" noProof="0" dirty="0" smtClean="0">
              <a:solidFill>
                <a:srgbClr val="FFFFFF"/>
              </a:solidFill>
            </a:endParaRPr>
          </a:p>
          <a:p>
            <a:pPr algn="r">
              <a:spcBef>
                <a:spcPct val="0"/>
              </a:spcBef>
            </a:pPr>
            <a:endParaRPr lang="en-US" sz="1200" noProof="0" dirty="0" smtClean="0">
              <a:solidFill>
                <a:srgbClr val="FFFFFF"/>
              </a:solidFill>
            </a:endParaRPr>
          </a:p>
          <a:p>
            <a:pPr algn="r">
              <a:spcBef>
                <a:spcPct val="0"/>
              </a:spcBef>
            </a:pPr>
            <a:endParaRPr lang="en-US" sz="1200" noProof="0" dirty="0" smtClean="0">
              <a:solidFill>
                <a:srgbClr val="FFFFFF"/>
              </a:solidFill>
            </a:endParaRPr>
          </a:p>
          <a:p>
            <a:pPr algn="r">
              <a:spcBef>
                <a:spcPct val="0"/>
              </a:spcBef>
            </a:pPr>
            <a:endParaRPr lang="en-US" sz="1200" noProof="0" dirty="0" smtClean="0">
              <a:solidFill>
                <a:srgbClr val="FFFFFF"/>
              </a:solidFill>
            </a:endParaRPr>
          </a:p>
          <a:p>
            <a:pPr algn="r">
              <a:spcBef>
                <a:spcPct val="0"/>
              </a:spcBef>
            </a:pPr>
            <a:r>
              <a:rPr lang="en-US" sz="1200" noProof="0" dirty="0" smtClean="0">
                <a:solidFill>
                  <a:srgbClr val="FFFFFF"/>
                </a:solidFill>
              </a:rPr>
              <a:t>Text and bullet level 1</a:t>
            </a:r>
          </a:p>
          <a:p>
            <a:pPr algn="r">
              <a:spcBef>
                <a:spcPct val="0"/>
              </a:spcBef>
            </a:pPr>
            <a:r>
              <a:rPr lang="en-US" sz="1200" noProof="0" dirty="0" smtClean="0">
                <a:solidFill>
                  <a:srgbClr val="FFFFFF"/>
                </a:solidFill>
              </a:rPr>
              <a:t> minimum 24 pt</a:t>
            </a:r>
          </a:p>
          <a:p>
            <a:pPr algn="r">
              <a:spcBef>
                <a:spcPct val="0"/>
              </a:spcBef>
            </a:pPr>
            <a:endParaRPr lang="en-US" sz="1200" noProof="0" dirty="0" smtClean="0">
              <a:solidFill>
                <a:srgbClr val="FFFFFF"/>
              </a:solidFill>
            </a:endParaRPr>
          </a:p>
          <a:p>
            <a:pPr algn="r">
              <a:spcBef>
                <a:spcPct val="0"/>
              </a:spcBef>
            </a:pPr>
            <a:r>
              <a:rPr lang="en-US" sz="1200" noProof="0" dirty="0" smtClean="0">
                <a:solidFill>
                  <a:srgbClr val="FFFFFF"/>
                </a:solidFill>
              </a:rPr>
              <a:t>Bullets level 2-5</a:t>
            </a:r>
          </a:p>
          <a:p>
            <a:pPr algn="r">
              <a:spcBef>
                <a:spcPct val="0"/>
              </a:spcBef>
            </a:pPr>
            <a:r>
              <a:rPr lang="en-US" sz="1200" noProof="0" dirty="0" smtClean="0">
                <a:solidFill>
                  <a:srgbClr val="FFFFFF"/>
                </a:solidFill>
              </a:rPr>
              <a:t>minimum 20 pt</a:t>
            </a:r>
          </a:p>
          <a:p>
            <a:pPr algn="r">
              <a:spcBef>
                <a:spcPct val="0"/>
              </a:spcBef>
            </a:pPr>
            <a:endParaRPr lang="en-US" sz="1200" noProof="0" dirty="0" smtClean="0">
              <a:solidFill>
                <a:srgbClr val="FFFFFF"/>
              </a:solidFill>
            </a:endParaRPr>
          </a:p>
          <a:p>
            <a:pPr algn="r"/>
            <a:endParaRPr lang="en-US" sz="800" noProof="0" dirty="0" smtClean="0">
              <a:solidFill>
                <a:schemeClr val="bg1"/>
              </a:solidFill>
            </a:endParaRPr>
          </a:p>
          <a:p>
            <a:pPr algn="r"/>
            <a:endParaRPr lang="en-US" sz="800" noProof="0" dirty="0" smtClean="0">
              <a:solidFill>
                <a:schemeClr val="bg1"/>
              </a:solidFill>
            </a:endParaRPr>
          </a:p>
          <a:p>
            <a:pPr algn="r"/>
            <a:endParaRPr lang="en-US" sz="800" noProof="0" dirty="0" smtClean="0">
              <a:solidFill>
                <a:schemeClr val="bg1"/>
              </a:solidFill>
            </a:endParaRPr>
          </a:p>
          <a:p>
            <a:r>
              <a:rPr lang="en-US" sz="500" noProof="0" dirty="0" smtClean="0">
                <a:solidFill>
                  <a:srgbClr val="9FB7D3"/>
                </a:solidFill>
                <a:latin typeface="+mn-lt"/>
              </a:rPr>
              <a:t>Characters for Embedded font:</a:t>
            </a:r>
            <a:br>
              <a:rPr lang="en-US" sz="500" noProof="0" dirty="0" smtClean="0">
                <a:solidFill>
                  <a:srgbClr val="9FB7D3"/>
                </a:solidFill>
                <a:latin typeface="+mn-lt"/>
              </a:rPr>
            </a:br>
            <a:r>
              <a:rPr lang="en-US" sz="500" noProof="0" dirty="0" smtClean="0">
                <a:solidFill>
                  <a:srgbClr val="9FB7D3"/>
                </a:solidFill>
                <a:latin typeface="Ericsson Capital TT" pitchFamily="2" charset="0"/>
              </a:rPr>
              <a:t>!"#$%&amp;'()*+,-./0123456789:;&lt;=&gt;?@ABCDEFGHIJKLMNOPQRSTUVWXYZ[\]^_`abcdefghijklmnopqrstuvwxyz{|}~¡¢£¤¥¦§¨©ª«¬®¯°±²³´¶·¸¹º»¼½ÀÁÂÃÄÅÆÇÈËÌÍÎÏÐÑÒÓÔÕÖ×ØÙÚÛÜÝÞßàáâãäåæçèéêëìíîïðñòóôõö÷øùúûüýþÿĀāĂăąĆćĊċČĎďĐđĒĖėĘęĚěĞğĠġĢģĪīĮįİıĶķĹĺĻļĽľŁłŃńŅņŇňŌŐőŒœŔŕŖŗŘřŚśŞşŠšŢţŤťŪūŮůŰűŲųŴŵŶŷŸŹźŻżŽžƒȘșˆˇ˘˙˚˛˜˝ẀẁẃẄẅỲỳ–—‘’‚“”„†‡•…‰‹›⁄€™ĀĀĂĂĄĄĆĆĊĊČČĎĎĐĐĒĒĖĖĘĘĚĚĞĞĠĠĢĢĪĪĮĮİĶĶĹĹĻĻĽĽŃŃŅŅŇŇŌŌŐŐŔŔŖŖŘŘŚŚŞŞŢŢŤŤŪŪŮŮŰŰŲŲŴŴŶŶŹŹŻŻȘș−≤≥ﬁﬂ</a:t>
            </a:r>
            <a:endParaRPr lang="en-US" sz="500" i="1" noProof="0" dirty="0" smtClean="0">
              <a:solidFill>
                <a:srgbClr val="9FB7D3"/>
              </a:solidFill>
              <a:latin typeface="Ericsson Capital TT" pitchFamily="2" charset="0"/>
            </a:endParaRPr>
          </a:p>
          <a:p>
            <a:endParaRPr lang="en-US" sz="500" i="1" noProof="0" dirty="0" smtClean="0">
              <a:solidFill>
                <a:srgbClr val="9FB7D3"/>
              </a:solidFill>
              <a:latin typeface="Ericsson Capital TT" pitchFamily="2" charset="0"/>
            </a:endParaRPr>
          </a:p>
          <a:p>
            <a:r>
              <a:rPr lang="en-US" sz="500" noProof="0" dirty="0" smtClean="0">
                <a:solidFill>
                  <a:srgbClr val="9FB7D3"/>
                </a:solidFill>
                <a:latin typeface="Ericsson Capital TT" pitchFamily="2" charset="0"/>
              </a:rPr>
              <a:t>ΆΈΉΊΌΎΏΐΑΒΓΕΖΗΘΙΚΛΜΝΞΟΠΡΣΤΥΦΧΨΪΫΆΈΉΊΰαβγδεζηθικλνξορςΣΤΥΦΧΨΩΪΫΌΎΏ</a:t>
            </a:r>
            <a:endParaRPr lang="en-US" sz="500" i="1" noProof="0" dirty="0" smtClean="0">
              <a:solidFill>
                <a:srgbClr val="9FB7D3"/>
              </a:solidFill>
              <a:latin typeface="Ericsson Capital TT" pitchFamily="2" charset="0"/>
            </a:endParaRPr>
          </a:p>
          <a:p>
            <a:r>
              <a:rPr lang="en-US" sz="500" noProof="0" dirty="0" smtClean="0">
                <a:solidFill>
                  <a:srgbClr val="9FB7D3"/>
                </a:solidFill>
                <a:latin typeface="Ericsson Capital TT" pitchFamily="2" charset="0"/>
              </a:rPr>
              <a:t>ЁЂЃЄЅІЇЈЉЊЋЌЎЏАБВГДЕЖЗИЙКЛМНОПРСТУФХЦЧШЩЪЫЬЭЮЯАБВГДЕЖЗИЙКЛМНОПРСТУФХЦЧШЩЪЫЬЭЮЯЁЂЃЄЅІЇЈЉЊЋЌЎЏѢѢѲѲѴѴҐҐәǽẀẁẂẃẄẅỲỳ№</a:t>
            </a:r>
          </a:p>
          <a:p>
            <a:pPr>
              <a:lnSpc>
                <a:spcPct val="80000"/>
              </a:lnSpc>
              <a:spcBef>
                <a:spcPct val="20000"/>
              </a:spcBef>
            </a:pPr>
            <a:endParaRPr lang="en-US" sz="500" noProof="0" dirty="0" smtClean="0">
              <a:solidFill>
                <a:srgbClr val="9FB7D3"/>
              </a:solidFill>
              <a:latin typeface="Ericsson Capital TT" pitchFamily="2" charset="0"/>
            </a:endParaRPr>
          </a:p>
          <a:p>
            <a:pPr algn="r">
              <a:spcBef>
                <a:spcPct val="0"/>
              </a:spcBef>
            </a:pPr>
            <a:endParaRPr lang="en-US" sz="500" noProof="0" dirty="0" smtClean="0">
              <a:solidFill>
                <a:schemeClr val="bg1"/>
              </a:solidFill>
              <a:latin typeface="Ericsson Capital TT" pitchFamily="2" charset="0"/>
            </a:endParaRPr>
          </a:p>
          <a:p>
            <a:pPr algn="r">
              <a:spcBef>
                <a:spcPct val="0"/>
              </a:spcBef>
            </a:pPr>
            <a:endParaRPr lang="en-US" sz="800" noProof="0" dirty="0" smtClean="0">
              <a:solidFill>
                <a:schemeClr val="bg1"/>
              </a:solidFill>
              <a:latin typeface="Ericsson Capital TT" pitchFamily="2" charset="0"/>
            </a:endParaRPr>
          </a:p>
          <a:p>
            <a:pPr algn="r">
              <a:spcBef>
                <a:spcPct val="0"/>
              </a:spcBef>
            </a:pPr>
            <a:endParaRPr lang="en-US" sz="800" noProof="0" dirty="0" smtClean="0">
              <a:solidFill>
                <a:schemeClr val="bg1"/>
              </a:solidFill>
              <a:latin typeface="Ericsson Capital TT" pitchFamily="2" charset="0"/>
            </a:endParaRPr>
          </a:p>
          <a:p>
            <a:pPr algn="r">
              <a:spcBef>
                <a:spcPct val="0"/>
              </a:spcBef>
            </a:pPr>
            <a:endParaRPr lang="en-US" sz="800" noProof="0" dirty="0" smtClean="0">
              <a:solidFill>
                <a:schemeClr val="bg1"/>
              </a:solidFill>
              <a:latin typeface="Ericsson Capital TT" pitchFamily="2" charset="0"/>
            </a:endParaRPr>
          </a:p>
          <a:p>
            <a:pPr algn="r">
              <a:spcBef>
                <a:spcPct val="0"/>
              </a:spcBef>
            </a:pPr>
            <a:endParaRPr lang="en-US" sz="800" noProof="0" dirty="0" smtClean="0">
              <a:solidFill>
                <a:schemeClr val="bg1"/>
              </a:solidFill>
              <a:latin typeface="Ericsson Capital TT" pitchFamily="2" charset="0"/>
            </a:endParaRPr>
          </a:p>
          <a:p>
            <a:pPr algn="r">
              <a:spcBef>
                <a:spcPct val="0"/>
              </a:spcBef>
            </a:pPr>
            <a:endParaRPr lang="en-US" sz="800" noProof="0" dirty="0" smtClean="0">
              <a:solidFill>
                <a:schemeClr val="bg1"/>
              </a:solidFill>
              <a:latin typeface="Ericsson Capital TT" pitchFamily="2" charset="0"/>
            </a:endParaRPr>
          </a:p>
          <a:p>
            <a:pPr algn="r">
              <a:spcBef>
                <a:spcPct val="0"/>
              </a:spcBef>
            </a:pPr>
            <a:endParaRPr lang="en-US" sz="1400" noProof="0" dirty="0" smtClean="0">
              <a:solidFill>
                <a:schemeClr val="bg1"/>
              </a:solidFill>
            </a:endParaRPr>
          </a:p>
          <a:p>
            <a:pPr algn="r">
              <a:spcBef>
                <a:spcPct val="0"/>
              </a:spcBef>
            </a:pPr>
            <a:r>
              <a:rPr lang="en-US" sz="1200" noProof="0" dirty="0" smtClean="0">
                <a:solidFill>
                  <a:schemeClr val="bg1"/>
                </a:solidFill>
              </a:rPr>
              <a:t>Do not add objects or text in the footer area</a:t>
            </a:r>
            <a:endParaRPr lang="en-US" sz="1200" noProof="0" dirty="0">
              <a:solidFill>
                <a:schemeClr val="bg1"/>
              </a:solidFill>
            </a:endParaRPr>
          </a:p>
        </p:txBody>
      </p:sp>
      <p:pic>
        <p:nvPicPr>
          <p:cNvPr id="9" name="Econ2011" descr="ECON_RGB"/>
          <p:cNvPicPr>
            <a:picLocks noChangeArrowheads="1"/>
          </p:cNvPicPr>
          <p:nvPr/>
        </p:nvPicPr>
        <p:blipFill>
          <a:blip r:embed="rId19" cstate="print"/>
          <a:srcRect/>
          <a:stretch>
            <a:fillRect/>
          </a:stretch>
        </p:blipFill>
        <p:spPr bwMode="auto">
          <a:xfrm>
            <a:off x="11209564" y="360000"/>
            <a:ext cx="444500" cy="588962"/>
          </a:xfrm>
          <a:prstGeom prst="rect">
            <a:avLst/>
          </a:prstGeom>
          <a:noFill/>
        </p:spPr>
      </p:pic>
      <p:sp>
        <p:nvSpPr>
          <p:cNvPr id="21523" name="txtfooterCopy"/>
          <p:cNvSpPr txBox="1">
            <a:spLocks noChangeArrowheads="1"/>
          </p:cNvSpPr>
          <p:nvPr/>
        </p:nvSpPr>
        <p:spPr bwMode="auto">
          <a:xfrm>
            <a:off x="527051" y="6524625"/>
            <a:ext cx="9865783" cy="215900"/>
          </a:xfrm>
          <a:prstGeom prst="rect">
            <a:avLst/>
          </a:prstGeom>
          <a:noFill/>
          <a:ln w="12700" algn="ctr">
            <a:noFill/>
            <a:miter lim="800000"/>
            <a:headEnd/>
            <a:tailEnd/>
          </a:ln>
          <a:effectLst/>
        </p:spPr>
        <p:txBody>
          <a:bodyPr lIns="72000" rIns="72000"/>
          <a:lstStyle/>
          <a:p>
            <a:pPr algn="l"/>
            <a:r>
              <a:rPr lang="en-US" sz="800" b="0" i="0" u="none" smtClean="0">
                <a:solidFill>
                  <a:srgbClr val="87888A"/>
                </a:solidFill>
              </a:rPr>
              <a:t>IT challenges for CM in a Networked Society  |  Ericsson Internal  |  © Ericsson AB 2015  |  2015-11-06  |  Page </a:t>
            </a:r>
            <a:fld id="{24CF63A8-7EA4-4C2E-9FB2-7EB2357AAE8A}" type="slidenum">
              <a:rPr lang="en-US" sz="800" b="0" i="0" u="none" smtClean="0">
                <a:solidFill>
                  <a:srgbClr val="87888A"/>
                </a:solidFill>
              </a:rPr>
              <a:t>‹#›</a:t>
            </a:fld>
            <a:endParaRPr lang="en-US" sz="800" b="0" i="0" u="none" dirty="0">
              <a:solidFill>
                <a:srgbClr val="87888A"/>
              </a:solidFill>
            </a:endParaRPr>
          </a:p>
        </p:txBody>
      </p:sp>
      <p:sp>
        <p:nvSpPr>
          <p:cNvPr id="21507" name="Content_SM"/>
          <p:cNvSpPr>
            <a:spLocks noGrp="1" noChangeArrowheads="1"/>
          </p:cNvSpPr>
          <p:nvPr>
            <p:ph type="body" idx="1"/>
          </p:nvPr>
        </p:nvSpPr>
        <p:spPr bwMode="auto">
          <a:xfrm>
            <a:off x="529167" y="1800000"/>
            <a:ext cx="11135785" cy="3852000"/>
          </a:xfrm>
          <a:prstGeom prst="rect">
            <a:avLst/>
          </a:prstGeom>
          <a:noFill/>
          <a:ln w="9525">
            <a:noFill/>
            <a:miter lim="800000"/>
            <a:headEnd/>
            <a:tailEnd/>
          </a:ln>
        </p:spPr>
        <p:txBody>
          <a:bodyPr vert="horz" wrap="square" lIns="72000" tIns="0" rIns="72000" bIns="0" numCol="1" anchor="t" anchorCtr="0" compatLnSpc="1">
            <a:prstTxWarp prst="textNoShape">
              <a:avLst/>
            </a:prstTxWarp>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1506" name="Title_SM"/>
          <p:cNvSpPr>
            <a:spLocks noGrp="1" noChangeArrowheads="1"/>
          </p:cNvSpPr>
          <p:nvPr>
            <p:ph type="title"/>
          </p:nvPr>
        </p:nvSpPr>
        <p:spPr bwMode="auto">
          <a:xfrm>
            <a:off x="524935" y="239714"/>
            <a:ext cx="9992784" cy="1085371"/>
          </a:xfrm>
          <a:prstGeom prst="rect">
            <a:avLst/>
          </a:prstGeom>
          <a:noFill/>
          <a:ln w="9525">
            <a:noFill/>
            <a:miter lim="800000"/>
            <a:headEnd/>
            <a:tailEnd/>
          </a:ln>
        </p:spPr>
        <p:txBody>
          <a:bodyPr vert="horz" wrap="square" lIns="72000" tIns="0" rIns="72000" bIns="0" numCol="1" anchor="ctr" anchorCtr="0" compatLnSpc="1">
            <a:prstTxWarp prst="textNoShape">
              <a:avLst/>
            </a:prstTxWarp>
            <a:normAutofit/>
          </a:bodyPr>
          <a:lstStyle/>
          <a:p>
            <a:pPr lvl="0"/>
            <a:r>
              <a:rPr lang="en-US" dirty="0" smtClean="0"/>
              <a:t>Click to Add Header</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700" r:id="rId3"/>
    <p:sldLayoutId id="2147483681" r:id="rId4"/>
    <p:sldLayoutId id="2147483680" r:id="rId5"/>
    <p:sldLayoutId id="2147483699" r:id="rId6"/>
    <p:sldLayoutId id="2147483696" r:id="rId7"/>
    <p:sldLayoutId id="2147483698" r:id="rId8"/>
    <p:sldLayoutId id="2147483697" r:id="rId9"/>
    <p:sldLayoutId id="2147483685" r:id="rId10"/>
    <p:sldLayoutId id="2147483686" r:id="rId11"/>
    <p:sldLayoutId id="2147483687" r:id="rId12"/>
    <p:sldLayoutId id="2147483682" r:id="rId13"/>
    <p:sldLayoutId id="2147483683" r:id="rId14"/>
    <p:sldLayoutId id="2147483684" r:id="rId15"/>
    <p:sldLayoutId id="2147483688" r:id="rId16"/>
    <p:sldLayoutId id="2147483695" r:id="rId17"/>
  </p:sldLayoutIdLst>
  <p:timing>
    <p:tnLst>
      <p:par>
        <p:cTn id="1" dur="indefinite" restart="never" nodeType="tmRoot"/>
      </p:par>
    </p:tnLst>
  </p:timing>
  <p:hf sldNum="0" hdr="0" ftr="0" dt="0"/>
  <p:txStyles>
    <p:titleStyle>
      <a:lvl1pPr algn="l" rtl="0" eaLnBrk="1" fontAlgn="base" hangingPunct="1">
        <a:lnSpc>
          <a:spcPct val="75000"/>
        </a:lnSpc>
        <a:spcBef>
          <a:spcPct val="0"/>
        </a:spcBef>
        <a:spcAft>
          <a:spcPct val="0"/>
        </a:spcAft>
        <a:defRPr sz="4400">
          <a:solidFill>
            <a:schemeClr val="tx1"/>
          </a:solidFill>
          <a:latin typeface="Ericsson Capital TT"/>
          <a:ea typeface="+mj-ea"/>
          <a:cs typeface="+mj-cs"/>
        </a:defRPr>
      </a:lvl1pPr>
      <a:lvl2pPr algn="l" rtl="0" eaLnBrk="1" fontAlgn="base" hangingPunct="1">
        <a:spcBef>
          <a:spcPct val="0"/>
        </a:spcBef>
        <a:spcAft>
          <a:spcPct val="0"/>
        </a:spcAft>
        <a:defRPr sz="3200">
          <a:solidFill>
            <a:schemeClr val="tx1"/>
          </a:solidFill>
          <a:latin typeface="Ericsson Capital TT" pitchFamily="2" charset="0"/>
        </a:defRPr>
      </a:lvl2pPr>
      <a:lvl3pPr algn="l" rtl="0" eaLnBrk="1" fontAlgn="base" hangingPunct="1">
        <a:spcBef>
          <a:spcPct val="0"/>
        </a:spcBef>
        <a:spcAft>
          <a:spcPct val="0"/>
        </a:spcAft>
        <a:defRPr sz="3200">
          <a:solidFill>
            <a:schemeClr val="tx1"/>
          </a:solidFill>
          <a:latin typeface="Ericsson Capital TT" pitchFamily="2" charset="0"/>
        </a:defRPr>
      </a:lvl3pPr>
      <a:lvl4pPr algn="l" rtl="0" eaLnBrk="1" fontAlgn="base" hangingPunct="1">
        <a:spcBef>
          <a:spcPct val="0"/>
        </a:spcBef>
        <a:spcAft>
          <a:spcPct val="0"/>
        </a:spcAft>
        <a:defRPr sz="3200">
          <a:solidFill>
            <a:schemeClr val="tx1"/>
          </a:solidFill>
          <a:latin typeface="Ericsson Capital TT" pitchFamily="2" charset="0"/>
        </a:defRPr>
      </a:lvl4pPr>
      <a:lvl5pPr algn="l" rtl="0" eaLnBrk="1" fontAlgn="base" hangingPunct="1">
        <a:spcBef>
          <a:spcPct val="0"/>
        </a:spcBef>
        <a:spcAft>
          <a:spcPct val="0"/>
        </a:spcAft>
        <a:defRPr sz="3200">
          <a:solidFill>
            <a:schemeClr val="tx1"/>
          </a:solidFill>
          <a:latin typeface="Ericsson Capital TT" pitchFamily="2" charset="0"/>
        </a:defRPr>
      </a:lvl5pPr>
      <a:lvl6pPr marL="457200" algn="l" rtl="0" eaLnBrk="1" fontAlgn="base" hangingPunct="1">
        <a:spcBef>
          <a:spcPct val="0"/>
        </a:spcBef>
        <a:spcAft>
          <a:spcPct val="0"/>
        </a:spcAft>
        <a:defRPr sz="3200">
          <a:solidFill>
            <a:schemeClr val="tx1"/>
          </a:solidFill>
          <a:latin typeface="Ericsson Capital TT" pitchFamily="2" charset="0"/>
        </a:defRPr>
      </a:lvl6pPr>
      <a:lvl7pPr marL="914400" algn="l" rtl="0" eaLnBrk="1" fontAlgn="base" hangingPunct="1">
        <a:spcBef>
          <a:spcPct val="0"/>
        </a:spcBef>
        <a:spcAft>
          <a:spcPct val="0"/>
        </a:spcAft>
        <a:defRPr sz="3200">
          <a:solidFill>
            <a:schemeClr val="tx1"/>
          </a:solidFill>
          <a:latin typeface="Ericsson Capital TT" pitchFamily="2" charset="0"/>
        </a:defRPr>
      </a:lvl7pPr>
      <a:lvl8pPr marL="1371600" algn="l" rtl="0" eaLnBrk="1" fontAlgn="base" hangingPunct="1">
        <a:spcBef>
          <a:spcPct val="0"/>
        </a:spcBef>
        <a:spcAft>
          <a:spcPct val="0"/>
        </a:spcAft>
        <a:defRPr sz="3200">
          <a:solidFill>
            <a:schemeClr val="tx1"/>
          </a:solidFill>
          <a:latin typeface="Ericsson Capital TT" pitchFamily="2" charset="0"/>
        </a:defRPr>
      </a:lvl8pPr>
      <a:lvl9pPr marL="1828800" algn="l" rtl="0" eaLnBrk="1" fontAlgn="base" hangingPunct="1">
        <a:spcBef>
          <a:spcPct val="0"/>
        </a:spcBef>
        <a:spcAft>
          <a:spcPct val="0"/>
        </a:spcAft>
        <a:defRPr sz="3200">
          <a:solidFill>
            <a:schemeClr val="tx1"/>
          </a:solidFill>
          <a:latin typeface="Ericsson Capital TT" pitchFamily="2" charset="0"/>
        </a:defRPr>
      </a:lvl9pPr>
    </p:titleStyle>
    <p:bodyStyle>
      <a:lvl1pPr marL="176213" indent="-176213" algn="l" rtl="0" eaLnBrk="1" fontAlgn="base" hangingPunct="1">
        <a:spcBef>
          <a:spcPct val="20000"/>
        </a:spcBef>
        <a:spcAft>
          <a:spcPct val="0"/>
        </a:spcAft>
        <a:buClr>
          <a:srgbClr val="00A9D4"/>
        </a:buClr>
        <a:buFont typeface="Arial" charset="0"/>
        <a:buChar char="›"/>
        <a:defRPr sz="2400">
          <a:solidFill>
            <a:schemeClr val="tx1"/>
          </a:solidFill>
          <a:latin typeface="+mn-lt"/>
          <a:ea typeface="+mn-ea"/>
          <a:cs typeface="+mn-cs"/>
        </a:defRPr>
      </a:lvl1pPr>
      <a:lvl2pPr marL="533400" indent="-17780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2pPr>
      <a:lvl3pPr marL="892175" indent="-179388" algn="l" rtl="0" eaLnBrk="1" fontAlgn="base" hangingPunct="1">
        <a:spcBef>
          <a:spcPct val="20000"/>
        </a:spcBef>
        <a:spcAft>
          <a:spcPct val="0"/>
        </a:spcAft>
        <a:buClr>
          <a:srgbClr val="92CCE5"/>
        </a:buClr>
        <a:buFont typeface="Ericsson Capital TT" pitchFamily="2" charset="0"/>
        <a:buChar char="›"/>
        <a:defRPr sz="2000">
          <a:solidFill>
            <a:schemeClr val="tx1"/>
          </a:solidFill>
          <a:latin typeface="+mn-lt"/>
        </a:defRPr>
      </a:lvl3pPr>
      <a:lvl4pPr marL="1252538"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4pPr>
      <a:lvl5pPr marL="1614488"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5pPr>
      <a:lvl6pPr marL="2071688"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6pPr>
      <a:lvl7pPr marL="2528888"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7pPr>
      <a:lvl8pPr marL="2986088"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8pPr>
      <a:lvl9pPr marL="3443288"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16.xml"/><Relationship Id="rId5" Type="http://schemas.openxmlformats.org/officeDocument/2006/relationships/chart" Target="../charts/chart3.xml"/><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6.xml"/><Relationship Id="rId5" Type="http://schemas.openxmlformats.org/officeDocument/2006/relationships/image" Target="../media/image6.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6.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6.xml"/><Relationship Id="rId5" Type="http://schemas.openxmlformats.org/officeDocument/2006/relationships/image" Target="../media/image4.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edavbai\Desktop\city night view_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23820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ctrTitle"/>
          </p:nvPr>
        </p:nvSpPr>
        <p:spPr/>
        <p:txBody>
          <a:bodyPr>
            <a:normAutofit fontScale="90000"/>
          </a:bodyPr>
          <a:lstStyle/>
          <a:p>
            <a:r>
              <a:rPr lang="en-US" dirty="0" smtClean="0">
                <a:solidFill>
                  <a:schemeClr val="bg1"/>
                </a:solidFill>
              </a:rPr>
              <a:t>Configuration Management IN IT: Responding to current trends</a:t>
            </a:r>
            <a:br>
              <a:rPr lang="en-US" dirty="0" smtClean="0">
                <a:solidFill>
                  <a:schemeClr val="bg1"/>
                </a:solidFill>
              </a:rPr>
            </a:br>
            <a:endParaRPr lang="en-US" dirty="0">
              <a:solidFill>
                <a:schemeClr val="bg1"/>
              </a:solidFill>
            </a:endParaRPr>
          </a:p>
        </p:txBody>
      </p:sp>
      <p:sp>
        <p:nvSpPr>
          <p:cNvPr id="5" name="Subtitle 4"/>
          <p:cNvSpPr>
            <a:spLocks noGrp="1"/>
          </p:cNvSpPr>
          <p:nvPr>
            <p:ph type="subTitle" idx="1"/>
          </p:nvPr>
        </p:nvSpPr>
        <p:spPr/>
        <p:txBody>
          <a:bodyPr/>
          <a:lstStyle/>
          <a:p>
            <a:endParaRPr lang="en-US"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bwMode="auto">
          <a:xfrm>
            <a:off x="665110" y="1226483"/>
            <a:ext cx="9643535" cy="745067"/>
          </a:xfrm>
          <a:prstGeom prst="rect">
            <a:avLst/>
          </a:prstGeom>
          <a:solidFill>
            <a:srgbClr val="007B78"/>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dirty="0" smtClean="0">
                <a:ln>
                  <a:noFill/>
                </a:ln>
                <a:solidFill>
                  <a:srgbClr val="FFFFFF"/>
                </a:solidFill>
                <a:effectLst/>
                <a:latin typeface="Arial" charset="0"/>
              </a:rPr>
              <a:t>Application</a:t>
            </a:r>
          </a:p>
        </p:txBody>
      </p:sp>
      <p:sp>
        <p:nvSpPr>
          <p:cNvPr id="6" name="Rectangle 5"/>
          <p:cNvSpPr/>
          <p:nvPr/>
        </p:nvSpPr>
        <p:spPr bwMode="auto">
          <a:xfrm>
            <a:off x="3929010" y="2361017"/>
            <a:ext cx="1964267" cy="70273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7" name="Rectangle 6"/>
          <p:cNvSpPr/>
          <p:nvPr/>
        </p:nvSpPr>
        <p:spPr bwMode="auto">
          <a:xfrm>
            <a:off x="4119509" y="4928041"/>
            <a:ext cx="1964267" cy="702733"/>
          </a:xfrm>
          <a:prstGeom prst="rect">
            <a:avLst/>
          </a:prstGeom>
          <a:solidFill>
            <a:srgbClr val="007B78"/>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8" name="Rectangle 7"/>
          <p:cNvSpPr/>
          <p:nvPr/>
        </p:nvSpPr>
        <p:spPr bwMode="auto">
          <a:xfrm>
            <a:off x="8166577" y="3516716"/>
            <a:ext cx="1964267" cy="702733"/>
          </a:xfrm>
          <a:prstGeom prst="rect">
            <a:avLst/>
          </a:prstGeom>
          <a:solidFill>
            <a:srgbClr val="00A9D4"/>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rgbClr val="FFFFFF"/>
              </a:solidFill>
              <a:effectLst/>
            </a:endParaRPr>
          </a:p>
        </p:txBody>
      </p:sp>
      <p:sp>
        <p:nvSpPr>
          <p:cNvPr id="9" name="Rectangle 8"/>
          <p:cNvSpPr/>
          <p:nvPr/>
        </p:nvSpPr>
        <p:spPr bwMode="auto">
          <a:xfrm>
            <a:off x="3929010" y="3516716"/>
            <a:ext cx="1964267" cy="70273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1" name="Rectangle 10"/>
          <p:cNvSpPr/>
          <p:nvPr/>
        </p:nvSpPr>
        <p:spPr bwMode="auto">
          <a:xfrm>
            <a:off x="7007823" y="4806647"/>
            <a:ext cx="1964267" cy="702733"/>
          </a:xfrm>
          <a:prstGeom prst="rect">
            <a:avLst/>
          </a:prstGeom>
          <a:solidFill>
            <a:srgbClr val="89BA17"/>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2" name="Rectangle 11"/>
          <p:cNvSpPr/>
          <p:nvPr/>
        </p:nvSpPr>
        <p:spPr bwMode="auto">
          <a:xfrm>
            <a:off x="5893276" y="5903090"/>
            <a:ext cx="1964267" cy="702733"/>
          </a:xfrm>
          <a:prstGeom prst="rect">
            <a:avLst/>
          </a:prstGeom>
          <a:solidFill>
            <a:srgbClr val="89BA17"/>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3" name="Rectangle 12"/>
          <p:cNvSpPr/>
          <p:nvPr/>
        </p:nvSpPr>
        <p:spPr bwMode="auto">
          <a:xfrm>
            <a:off x="7989956" y="5903090"/>
            <a:ext cx="1964267" cy="702733"/>
          </a:xfrm>
          <a:prstGeom prst="rect">
            <a:avLst/>
          </a:prstGeom>
          <a:solidFill>
            <a:srgbClr val="007B78"/>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5" name="Straight Arrow Connector 14"/>
          <p:cNvCxnSpPr>
            <a:endCxn id="8" idx="0"/>
          </p:cNvCxnSpPr>
          <p:nvPr/>
        </p:nvCxnSpPr>
        <p:spPr bwMode="auto">
          <a:xfrm>
            <a:off x="5893278" y="2559982"/>
            <a:ext cx="3255433" cy="956732"/>
          </a:xfrm>
          <a:prstGeom prst="bentConnector2">
            <a:avLst/>
          </a:prstGeom>
          <a:solidFill>
            <a:schemeClr val="accent1"/>
          </a:solidFill>
          <a:ln w="12700" cap="flat" cmpd="sng" algn="ctr">
            <a:solidFill>
              <a:schemeClr val="tx1"/>
            </a:solidFill>
            <a:prstDash val="solid"/>
            <a:round/>
            <a:headEnd type="triangle" w="med" len="med"/>
            <a:tailEnd type="triangle"/>
          </a:ln>
          <a:effectLst/>
        </p:spPr>
      </p:cxnSp>
      <p:cxnSp>
        <p:nvCxnSpPr>
          <p:cNvPr id="21" name="Straight Arrow Connector 20"/>
          <p:cNvCxnSpPr>
            <a:stCxn id="6" idx="2"/>
            <a:endCxn id="9" idx="0"/>
          </p:cNvCxnSpPr>
          <p:nvPr/>
        </p:nvCxnSpPr>
        <p:spPr bwMode="auto">
          <a:xfrm>
            <a:off x="4911144" y="3063748"/>
            <a:ext cx="0" cy="452966"/>
          </a:xfrm>
          <a:prstGeom prst="straightConnector1">
            <a:avLst/>
          </a:prstGeom>
          <a:solidFill>
            <a:schemeClr val="accent1"/>
          </a:solidFill>
          <a:ln w="12700" cap="flat" cmpd="sng" algn="ctr">
            <a:solidFill>
              <a:schemeClr val="tx1"/>
            </a:solidFill>
            <a:prstDash val="solid"/>
            <a:round/>
            <a:headEnd type="triangle" w="med" len="med"/>
            <a:tailEnd type="none"/>
          </a:ln>
          <a:effectLst/>
        </p:spPr>
      </p:cxnSp>
      <p:cxnSp>
        <p:nvCxnSpPr>
          <p:cNvPr id="26" name="Elbow Connector 25"/>
          <p:cNvCxnSpPr/>
          <p:nvPr/>
        </p:nvCxnSpPr>
        <p:spPr bwMode="auto">
          <a:xfrm rot="10800000" flipV="1">
            <a:off x="1424987" y="2559980"/>
            <a:ext cx="2504023" cy="956736"/>
          </a:xfrm>
          <a:prstGeom prst="bentConnector2">
            <a:avLst/>
          </a:prstGeom>
          <a:solidFill>
            <a:schemeClr val="accent1"/>
          </a:solidFill>
          <a:ln w="12700" cap="flat" cmpd="sng" algn="ctr">
            <a:solidFill>
              <a:schemeClr val="tx1"/>
            </a:solidFill>
            <a:prstDash val="solid"/>
            <a:round/>
            <a:headEnd type="triangle" w="med" len="med"/>
            <a:tailEnd type="triangle"/>
          </a:ln>
          <a:effectLst/>
        </p:spPr>
      </p:cxnSp>
      <p:cxnSp>
        <p:nvCxnSpPr>
          <p:cNvPr id="36" name="Straight Arrow Connector 35"/>
          <p:cNvCxnSpPr/>
          <p:nvPr/>
        </p:nvCxnSpPr>
        <p:spPr bwMode="auto">
          <a:xfrm>
            <a:off x="7362246" y="5509379"/>
            <a:ext cx="4233" cy="393710"/>
          </a:xfrm>
          <a:prstGeom prst="straightConnector1">
            <a:avLst/>
          </a:prstGeom>
          <a:solidFill>
            <a:schemeClr val="accent1"/>
          </a:solidFill>
          <a:ln w="12700" cap="flat" cmpd="sng" algn="ctr">
            <a:solidFill>
              <a:schemeClr val="tx1"/>
            </a:solidFill>
            <a:prstDash val="solid"/>
            <a:round/>
            <a:headEnd type="triangle" w="med" len="med"/>
            <a:tailEnd type="none"/>
          </a:ln>
          <a:effectLst/>
        </p:spPr>
      </p:cxnSp>
      <p:cxnSp>
        <p:nvCxnSpPr>
          <p:cNvPr id="38" name="Straight Arrow Connector 37"/>
          <p:cNvCxnSpPr/>
          <p:nvPr/>
        </p:nvCxnSpPr>
        <p:spPr bwMode="auto">
          <a:xfrm>
            <a:off x="8520680" y="5509379"/>
            <a:ext cx="0" cy="393710"/>
          </a:xfrm>
          <a:prstGeom prst="straightConnector1">
            <a:avLst/>
          </a:prstGeom>
          <a:solidFill>
            <a:schemeClr val="accent1"/>
          </a:solidFill>
          <a:ln w="12700" cap="flat" cmpd="sng" algn="ctr">
            <a:solidFill>
              <a:schemeClr val="tx1"/>
            </a:solidFill>
            <a:prstDash val="solid"/>
            <a:round/>
            <a:headEnd type="triangle" w="med" len="med"/>
            <a:tailEnd type="none"/>
          </a:ln>
          <a:effectLst/>
        </p:spPr>
      </p:cxnSp>
      <p:cxnSp>
        <p:nvCxnSpPr>
          <p:cNvPr id="42" name="Elbow Connector 41"/>
          <p:cNvCxnSpPr>
            <a:stCxn id="9" idx="2"/>
            <a:endCxn id="11" idx="0"/>
          </p:cNvCxnSpPr>
          <p:nvPr/>
        </p:nvCxnSpPr>
        <p:spPr bwMode="auto">
          <a:xfrm rot="16200000" flipH="1">
            <a:off x="6156950" y="2973641"/>
            <a:ext cx="587198" cy="3078812"/>
          </a:xfrm>
          <a:prstGeom prst="bentConnector3">
            <a:avLst/>
          </a:prstGeom>
          <a:solidFill>
            <a:schemeClr val="accent1"/>
          </a:solidFill>
          <a:ln w="12700" cap="flat" cmpd="sng" algn="ctr">
            <a:solidFill>
              <a:schemeClr val="tx1"/>
            </a:solidFill>
            <a:prstDash val="solid"/>
            <a:round/>
            <a:headEnd type="triangle" w="med" len="med"/>
            <a:tailEnd type="triangle"/>
          </a:ln>
          <a:effectLst/>
        </p:spPr>
      </p:cxnSp>
      <p:sp>
        <p:nvSpPr>
          <p:cNvPr id="47" name="Rectangle 46"/>
          <p:cNvSpPr/>
          <p:nvPr/>
        </p:nvSpPr>
        <p:spPr bwMode="auto">
          <a:xfrm>
            <a:off x="442863" y="3516716"/>
            <a:ext cx="1964267" cy="702733"/>
          </a:xfrm>
          <a:prstGeom prst="rect">
            <a:avLst/>
          </a:prstGeom>
          <a:solidFill>
            <a:srgbClr val="89BA17"/>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rgbClr val="89BA17"/>
              </a:solidFill>
              <a:effectLst/>
              <a:latin typeface="Arial" charset="0"/>
            </a:endParaRPr>
          </a:p>
        </p:txBody>
      </p:sp>
      <p:cxnSp>
        <p:nvCxnSpPr>
          <p:cNvPr id="49" name="Straight Arrow Connector 48"/>
          <p:cNvCxnSpPr>
            <a:endCxn id="6" idx="0"/>
          </p:cNvCxnSpPr>
          <p:nvPr/>
        </p:nvCxnSpPr>
        <p:spPr bwMode="auto">
          <a:xfrm>
            <a:off x="4911144" y="1971550"/>
            <a:ext cx="0" cy="389467"/>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84" name="Rectangle 83"/>
          <p:cNvSpPr/>
          <p:nvPr/>
        </p:nvSpPr>
        <p:spPr bwMode="auto">
          <a:xfrm>
            <a:off x="6083777" y="3516716"/>
            <a:ext cx="1964267" cy="702733"/>
          </a:xfrm>
          <a:prstGeom prst="rect">
            <a:avLst/>
          </a:prstGeom>
          <a:solidFill>
            <a:srgbClr val="89BA17"/>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rgbClr val="FFFFFF"/>
              </a:solidFill>
              <a:effectLst/>
            </a:endParaRPr>
          </a:p>
        </p:txBody>
      </p:sp>
      <p:cxnSp>
        <p:nvCxnSpPr>
          <p:cNvPr id="85" name="Straight Arrow Connector 14"/>
          <p:cNvCxnSpPr>
            <a:endCxn id="84" idx="0"/>
          </p:cNvCxnSpPr>
          <p:nvPr/>
        </p:nvCxnSpPr>
        <p:spPr bwMode="auto">
          <a:xfrm>
            <a:off x="5893276" y="2820332"/>
            <a:ext cx="1172635" cy="696382"/>
          </a:xfrm>
          <a:prstGeom prst="bentConnector2">
            <a:avLst/>
          </a:prstGeom>
          <a:solidFill>
            <a:schemeClr val="accent1"/>
          </a:solidFill>
          <a:ln w="12700" cap="flat" cmpd="sng" algn="ctr">
            <a:solidFill>
              <a:schemeClr val="tx1"/>
            </a:solidFill>
            <a:prstDash val="solid"/>
            <a:round/>
            <a:headEnd type="triangle" w="med" len="med"/>
            <a:tailEnd type="triangle"/>
          </a:ln>
          <a:effectLst/>
        </p:spPr>
      </p:cxnSp>
      <p:sp>
        <p:nvSpPr>
          <p:cNvPr id="22" name="Title 21"/>
          <p:cNvSpPr>
            <a:spLocks noGrp="1"/>
          </p:cNvSpPr>
          <p:nvPr>
            <p:ph type="title"/>
          </p:nvPr>
        </p:nvSpPr>
        <p:spPr/>
        <p:txBody>
          <a:bodyPr/>
          <a:lstStyle/>
          <a:p>
            <a:r>
              <a:rPr lang="en-US" dirty="0" err="1" smtClean="0"/>
              <a:t>Microservices</a:t>
            </a:r>
            <a:endParaRPr lang="en-US" dirty="0"/>
          </a:p>
        </p:txBody>
      </p:sp>
      <p:cxnSp>
        <p:nvCxnSpPr>
          <p:cNvPr id="32" name="Straight Arrow Connector 31"/>
          <p:cNvCxnSpPr/>
          <p:nvPr/>
        </p:nvCxnSpPr>
        <p:spPr bwMode="auto">
          <a:xfrm>
            <a:off x="4518597" y="4219449"/>
            <a:ext cx="0" cy="708592"/>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41" name="TextBox 40"/>
          <p:cNvSpPr txBox="1"/>
          <p:nvPr/>
        </p:nvSpPr>
        <p:spPr>
          <a:xfrm>
            <a:off x="397737" y="5158013"/>
            <a:ext cx="4475905" cy="1323439"/>
          </a:xfrm>
          <a:prstGeom prst="rect">
            <a:avLst/>
          </a:prstGeom>
          <a:noFill/>
        </p:spPr>
        <p:txBody>
          <a:bodyPr wrap="none" rtlCol="0">
            <a:spAutoFit/>
          </a:bodyPr>
          <a:lstStyle/>
          <a:p>
            <a:pPr indent="91440">
              <a:spcBef>
                <a:spcPts val="0"/>
              </a:spcBef>
              <a:buClr>
                <a:srgbClr val="00B0F0"/>
              </a:buClr>
              <a:buFont typeface="Arial" panose="020B0604020202020204" pitchFamily="34" charset="0"/>
              <a:buChar char="›"/>
            </a:pPr>
            <a:r>
              <a:rPr lang="en-US" dirty="0" smtClean="0"/>
              <a:t>Components with interfaces</a:t>
            </a:r>
          </a:p>
          <a:p>
            <a:pPr indent="91440">
              <a:spcBef>
                <a:spcPts val="0"/>
              </a:spcBef>
              <a:buClr>
                <a:srgbClr val="00B0F0"/>
              </a:buClr>
              <a:buFont typeface="Arial" panose="020B0604020202020204" pitchFamily="34" charset="0"/>
              <a:buChar char="›"/>
            </a:pPr>
            <a:r>
              <a:rPr lang="en-US" dirty="0" smtClean="0"/>
              <a:t>REST APIs</a:t>
            </a:r>
          </a:p>
          <a:p>
            <a:pPr indent="91440">
              <a:spcBef>
                <a:spcPts val="0"/>
              </a:spcBef>
              <a:buClr>
                <a:srgbClr val="00B0F0"/>
              </a:buClr>
              <a:buFont typeface="Arial" panose="020B0604020202020204" pitchFamily="34" charset="0"/>
              <a:buChar char="›"/>
            </a:pPr>
            <a:r>
              <a:rPr lang="en-US" dirty="0" smtClean="0"/>
              <a:t>Individually Developed and Operated</a:t>
            </a:r>
          </a:p>
          <a:p>
            <a:pPr indent="91440">
              <a:spcBef>
                <a:spcPts val="0"/>
              </a:spcBef>
              <a:buClr>
                <a:srgbClr val="00B0F0"/>
              </a:buClr>
              <a:buFont typeface="Arial" panose="020B0604020202020204" pitchFamily="34" charset="0"/>
              <a:buChar char="›"/>
            </a:pPr>
            <a:r>
              <a:rPr lang="en-US" dirty="0" smtClean="0"/>
              <a:t>Internal or External</a:t>
            </a:r>
          </a:p>
        </p:txBody>
      </p:sp>
    </p:spTree>
    <p:extLst>
      <p:ext uri="{BB962C8B-B14F-4D97-AF65-F5344CB8AC3E}">
        <p14:creationId xmlns:p14="http://schemas.microsoft.com/office/powerpoint/2010/main" val="1874938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Product Composition</a:t>
            </a:r>
            <a:endParaRPr lang="en-US" dirty="0"/>
          </a:p>
        </p:txBody>
      </p:sp>
      <p:sp>
        <p:nvSpPr>
          <p:cNvPr id="7" name="TextBox 6"/>
          <p:cNvSpPr txBox="1"/>
          <p:nvPr/>
        </p:nvSpPr>
        <p:spPr>
          <a:xfrm>
            <a:off x="2180834" y="5009000"/>
            <a:ext cx="1095745" cy="414780"/>
          </a:xfrm>
          <a:prstGeom prst="rect">
            <a:avLst/>
          </a:prstGeom>
          <a:noFill/>
        </p:spPr>
        <p:txBody>
          <a:bodyPr wrap="square" rtlCol="0">
            <a:spAutoFit/>
          </a:bodyPr>
          <a:lstStyle/>
          <a:p>
            <a:r>
              <a:rPr lang="en-US" dirty="0" smtClean="0"/>
              <a:t>1995</a:t>
            </a:r>
            <a:endParaRPr lang="en-US" dirty="0"/>
          </a:p>
        </p:txBody>
      </p:sp>
      <p:sp>
        <p:nvSpPr>
          <p:cNvPr id="8" name="TextBox 7"/>
          <p:cNvSpPr txBox="1"/>
          <p:nvPr/>
        </p:nvSpPr>
        <p:spPr>
          <a:xfrm>
            <a:off x="5826060" y="5024875"/>
            <a:ext cx="1095745" cy="414780"/>
          </a:xfrm>
          <a:prstGeom prst="rect">
            <a:avLst/>
          </a:prstGeom>
          <a:noFill/>
        </p:spPr>
        <p:txBody>
          <a:bodyPr wrap="square" rtlCol="0">
            <a:spAutoFit/>
          </a:bodyPr>
          <a:lstStyle/>
          <a:p>
            <a:r>
              <a:rPr lang="en-US" dirty="0" smtClean="0"/>
              <a:t>2005</a:t>
            </a:r>
            <a:endParaRPr lang="en-US" dirty="0"/>
          </a:p>
        </p:txBody>
      </p:sp>
      <p:sp>
        <p:nvSpPr>
          <p:cNvPr id="9" name="TextBox 8"/>
          <p:cNvSpPr txBox="1"/>
          <p:nvPr/>
        </p:nvSpPr>
        <p:spPr>
          <a:xfrm>
            <a:off x="9629730" y="5009000"/>
            <a:ext cx="1095745" cy="414780"/>
          </a:xfrm>
          <a:prstGeom prst="rect">
            <a:avLst/>
          </a:prstGeom>
          <a:noFill/>
        </p:spPr>
        <p:txBody>
          <a:bodyPr wrap="square" rtlCol="0">
            <a:spAutoFit/>
          </a:bodyPr>
          <a:lstStyle/>
          <a:p>
            <a:r>
              <a:rPr lang="en-US" dirty="0" smtClean="0"/>
              <a:t>2015</a:t>
            </a:r>
            <a:endParaRPr lang="en-US" dirty="0"/>
          </a:p>
        </p:txBody>
      </p:sp>
      <p:sp>
        <p:nvSpPr>
          <p:cNvPr id="10" name="TextBox 9"/>
          <p:cNvSpPr txBox="1"/>
          <p:nvPr/>
        </p:nvSpPr>
        <p:spPr>
          <a:xfrm>
            <a:off x="916458" y="1286212"/>
            <a:ext cx="2759282" cy="1015663"/>
          </a:xfrm>
          <a:prstGeom prst="rect">
            <a:avLst/>
          </a:prstGeom>
          <a:noFill/>
        </p:spPr>
        <p:txBody>
          <a:bodyPr wrap="none" rtlCol="0">
            <a:spAutoFit/>
          </a:bodyPr>
          <a:lstStyle/>
          <a:p>
            <a:r>
              <a:rPr lang="en-US" dirty="0" smtClean="0">
                <a:solidFill>
                  <a:srgbClr val="007B78"/>
                </a:solidFill>
              </a:rPr>
              <a:t>Proprietary 70%</a:t>
            </a:r>
            <a:br>
              <a:rPr lang="en-US" dirty="0" smtClean="0">
                <a:solidFill>
                  <a:srgbClr val="007B78"/>
                </a:solidFill>
              </a:rPr>
            </a:br>
            <a:r>
              <a:rPr lang="en-US" dirty="0" smtClean="0">
                <a:solidFill>
                  <a:srgbClr val="F08A00"/>
                </a:solidFill>
              </a:rPr>
              <a:t>Commercial 3PP 25% </a:t>
            </a:r>
            <a:r>
              <a:rPr lang="en-US" dirty="0" smtClean="0"/>
              <a:t/>
            </a:r>
            <a:br>
              <a:rPr lang="en-US" dirty="0" smtClean="0"/>
            </a:br>
            <a:r>
              <a:rPr lang="en-US" dirty="0" smtClean="0">
                <a:solidFill>
                  <a:srgbClr val="89BA17"/>
                </a:solidFill>
              </a:rPr>
              <a:t>FOSS 5%</a:t>
            </a:r>
          </a:p>
        </p:txBody>
      </p:sp>
      <p:sp>
        <p:nvSpPr>
          <p:cNvPr id="11" name="TextBox 10"/>
          <p:cNvSpPr txBox="1"/>
          <p:nvPr/>
        </p:nvSpPr>
        <p:spPr>
          <a:xfrm>
            <a:off x="4694707" y="1286212"/>
            <a:ext cx="2688749" cy="1015663"/>
          </a:xfrm>
          <a:prstGeom prst="rect">
            <a:avLst/>
          </a:prstGeom>
          <a:noFill/>
        </p:spPr>
        <p:txBody>
          <a:bodyPr wrap="none" rtlCol="0">
            <a:spAutoFit/>
          </a:bodyPr>
          <a:lstStyle/>
          <a:p>
            <a:r>
              <a:rPr lang="en-US" dirty="0" smtClean="0">
                <a:solidFill>
                  <a:srgbClr val="007B78"/>
                </a:solidFill>
              </a:rPr>
              <a:t>Proprietary 55%</a:t>
            </a:r>
            <a:r>
              <a:rPr lang="en-US" dirty="0" smtClean="0">
                <a:solidFill>
                  <a:srgbClr val="7030A0"/>
                </a:solidFill>
              </a:rPr>
              <a:t/>
            </a:r>
            <a:br>
              <a:rPr lang="en-US" dirty="0" smtClean="0">
                <a:solidFill>
                  <a:srgbClr val="7030A0"/>
                </a:solidFill>
              </a:rPr>
            </a:br>
            <a:r>
              <a:rPr lang="en-US" dirty="0" smtClean="0">
                <a:solidFill>
                  <a:srgbClr val="F08A00"/>
                </a:solidFill>
              </a:rPr>
              <a:t>Commercial 3PP 25%</a:t>
            </a:r>
            <a:r>
              <a:rPr lang="en-US" dirty="0"/>
              <a:t/>
            </a:r>
            <a:br>
              <a:rPr lang="en-US" dirty="0"/>
            </a:br>
            <a:r>
              <a:rPr lang="en-US" dirty="0" smtClean="0">
                <a:solidFill>
                  <a:srgbClr val="89BA17"/>
                </a:solidFill>
              </a:rPr>
              <a:t>FOSS 20%</a:t>
            </a:r>
          </a:p>
        </p:txBody>
      </p:sp>
      <p:sp>
        <p:nvSpPr>
          <p:cNvPr id="12" name="TextBox 11"/>
          <p:cNvSpPr txBox="1"/>
          <p:nvPr/>
        </p:nvSpPr>
        <p:spPr>
          <a:xfrm>
            <a:off x="8472959" y="1286212"/>
            <a:ext cx="2546082" cy="1015663"/>
          </a:xfrm>
          <a:prstGeom prst="rect">
            <a:avLst/>
          </a:prstGeom>
          <a:noFill/>
        </p:spPr>
        <p:txBody>
          <a:bodyPr wrap="none" rtlCol="0">
            <a:spAutoFit/>
          </a:bodyPr>
          <a:lstStyle/>
          <a:p>
            <a:r>
              <a:rPr lang="en-US" dirty="0" smtClean="0">
                <a:solidFill>
                  <a:srgbClr val="007B78"/>
                </a:solidFill>
              </a:rPr>
              <a:t>Proprietary 15%</a:t>
            </a:r>
            <a:br>
              <a:rPr lang="en-US" dirty="0" smtClean="0">
                <a:solidFill>
                  <a:srgbClr val="007B78"/>
                </a:solidFill>
              </a:rPr>
            </a:br>
            <a:r>
              <a:rPr lang="en-US" dirty="0" smtClean="0">
                <a:solidFill>
                  <a:srgbClr val="F08A00"/>
                </a:solidFill>
              </a:rPr>
              <a:t>Commercial 3PP 5%</a:t>
            </a:r>
            <a:r>
              <a:rPr lang="en-US" dirty="0">
                <a:solidFill>
                  <a:srgbClr val="F08A00"/>
                </a:solidFill>
              </a:rPr>
              <a:t/>
            </a:r>
            <a:br>
              <a:rPr lang="en-US" dirty="0">
                <a:solidFill>
                  <a:srgbClr val="F08A00"/>
                </a:solidFill>
              </a:rPr>
            </a:br>
            <a:r>
              <a:rPr lang="en-US" dirty="0" smtClean="0">
                <a:solidFill>
                  <a:srgbClr val="89BA17"/>
                </a:solidFill>
              </a:rPr>
              <a:t>FOSS 80%</a:t>
            </a:r>
          </a:p>
        </p:txBody>
      </p:sp>
      <p:sp>
        <p:nvSpPr>
          <p:cNvPr id="13" name="Rectangle 12"/>
          <p:cNvSpPr/>
          <p:nvPr/>
        </p:nvSpPr>
        <p:spPr>
          <a:xfrm>
            <a:off x="1699989" y="5673163"/>
            <a:ext cx="8678183" cy="707886"/>
          </a:xfrm>
          <a:prstGeom prst="rect">
            <a:avLst/>
          </a:prstGeom>
        </p:spPr>
        <p:txBody>
          <a:bodyPr wrap="square">
            <a:spAutoFit/>
          </a:bodyPr>
          <a:lstStyle/>
          <a:p>
            <a:r>
              <a:rPr lang="en-US" dirty="0"/>
              <a:t>Develop as little as necessary, use Commercial 3PP only when necessary, use open source where </a:t>
            </a:r>
            <a:r>
              <a:rPr lang="en-US" dirty="0" smtClean="0"/>
              <a:t>possible. What does this mean for CM?</a:t>
            </a:r>
            <a:endParaRPr lang="en-US" dirty="0"/>
          </a:p>
        </p:txBody>
      </p:sp>
      <p:graphicFrame>
        <p:nvGraphicFramePr>
          <p:cNvPr id="15" name="Chart 14"/>
          <p:cNvGraphicFramePr>
            <a:graphicFrameLocks/>
          </p:cNvGraphicFramePr>
          <p:nvPr>
            <p:extLst>
              <p:ext uri="{D42A27DB-BD31-4B8C-83A1-F6EECF244321}">
                <p14:modId xmlns:p14="http://schemas.microsoft.com/office/powerpoint/2010/main" val="2657104152"/>
              </p:ext>
            </p:extLst>
          </p:nvPr>
        </p:nvGraphicFramePr>
        <p:xfrm>
          <a:off x="138358" y="2301875"/>
          <a:ext cx="495406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a:graphicFrameLocks/>
          </p:cNvGraphicFramePr>
          <p:nvPr>
            <p:extLst>
              <p:ext uri="{D42A27DB-BD31-4B8C-83A1-F6EECF244321}">
                <p14:modId xmlns:p14="http://schemas.microsoft.com/office/powerpoint/2010/main" val="211058979"/>
              </p:ext>
            </p:extLst>
          </p:nvPr>
        </p:nvGraphicFramePr>
        <p:xfrm>
          <a:off x="3850888" y="2302139"/>
          <a:ext cx="4622071"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p:cNvGraphicFramePr>
            <a:graphicFrameLocks/>
          </p:cNvGraphicFramePr>
          <p:nvPr>
            <p:extLst>
              <p:ext uri="{D42A27DB-BD31-4B8C-83A1-F6EECF244321}">
                <p14:modId xmlns:p14="http://schemas.microsoft.com/office/powerpoint/2010/main" val="4035143425"/>
              </p:ext>
            </p:extLst>
          </p:nvPr>
        </p:nvGraphicFramePr>
        <p:xfrm>
          <a:off x="7122347" y="2301875"/>
          <a:ext cx="60960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16" name="Freeform 3"/>
          <p:cNvSpPr>
            <a:spLocks noChangeAspect="1"/>
          </p:cNvSpPr>
          <p:nvPr/>
        </p:nvSpPr>
        <p:spPr bwMode="auto">
          <a:xfrm>
            <a:off x="1473547" y="5673163"/>
            <a:ext cx="273050" cy="852487"/>
          </a:xfrm>
          <a:custGeom>
            <a:avLst/>
            <a:gdLst>
              <a:gd name="T0" fmla="*/ 2147483647 w 73"/>
              <a:gd name="T1" fmla="*/ 2147483647 h 227"/>
              <a:gd name="T2" fmla="*/ 0 w 73"/>
              <a:gd name="T3" fmla="*/ 2147483647 h 227"/>
              <a:gd name="T4" fmla="*/ 0 w 73"/>
              <a:gd name="T5" fmla="*/ 2147483647 h 227"/>
              <a:gd name="T6" fmla="*/ 0 w 73"/>
              <a:gd name="T7" fmla="*/ 2147483647 h 227"/>
              <a:gd name="T8" fmla="*/ 2147483647 w 73"/>
              <a:gd name="T9" fmla="*/ 0 h 227"/>
              <a:gd name="T10" fmla="*/ 2147483647 w 73"/>
              <a:gd name="T11" fmla="*/ 0 h 227"/>
              <a:gd name="T12" fmla="*/ 2147483647 w 73"/>
              <a:gd name="T13" fmla="*/ 0 h 227"/>
              <a:gd name="T14" fmla="*/ 2147483647 w 73"/>
              <a:gd name="T15" fmla="*/ 0 h 227"/>
              <a:gd name="T16" fmla="*/ 2147483647 w 73"/>
              <a:gd name="T17" fmla="*/ 0 h 227"/>
              <a:gd name="T18" fmla="*/ 2147483647 w 73"/>
              <a:gd name="T19" fmla="*/ 2147483647 h 227"/>
              <a:gd name="T20" fmla="*/ 2147483647 w 73"/>
              <a:gd name="T21" fmla="*/ 2147483647 h 227"/>
              <a:gd name="T22" fmla="*/ 2147483647 w 73"/>
              <a:gd name="T23" fmla="*/ 2147483647 h 227"/>
              <a:gd name="T24" fmla="*/ 2147483647 w 73"/>
              <a:gd name="T25" fmla="*/ 2147483647 h 227"/>
              <a:gd name="T26" fmla="*/ 2147483647 w 73"/>
              <a:gd name="T27" fmla="*/ 2147483647 h 227"/>
              <a:gd name="T28" fmla="*/ 2147483647 w 73"/>
              <a:gd name="T29" fmla="*/ 2147483647 h 227"/>
              <a:gd name="T30" fmla="*/ 2147483647 w 73"/>
              <a:gd name="T31" fmla="*/ 2147483647 h 227"/>
              <a:gd name="T32" fmla="*/ 2147483647 w 73"/>
              <a:gd name="T33" fmla="*/ 2147483647 h 227"/>
              <a:gd name="T34" fmla="*/ 2147483647 w 73"/>
              <a:gd name="T35" fmla="*/ 2147483647 h 227"/>
              <a:gd name="T36" fmla="*/ 2147483647 w 73"/>
              <a:gd name="T37" fmla="*/ 2147483647 h 227"/>
              <a:gd name="T38" fmla="*/ 2147483647 w 73"/>
              <a:gd name="T39" fmla="*/ 2147483647 h 227"/>
              <a:gd name="T40" fmla="*/ 2147483647 w 73"/>
              <a:gd name="T41" fmla="*/ 2147483647 h 227"/>
              <a:gd name="T42" fmla="*/ 2147483647 w 73"/>
              <a:gd name="T43" fmla="*/ 2147483647 h 227"/>
              <a:gd name="T44" fmla="*/ 2147483647 w 73"/>
              <a:gd name="T45" fmla="*/ 2147483647 h 227"/>
              <a:gd name="T46" fmla="*/ 2147483647 w 73"/>
              <a:gd name="T47" fmla="*/ 2147483647 h 227"/>
              <a:gd name="T48" fmla="*/ 2147483647 w 73"/>
              <a:gd name="T49" fmla="*/ 2147483647 h 227"/>
              <a:gd name="T50" fmla="*/ 2147483647 w 73"/>
              <a:gd name="T51" fmla="*/ 2147483647 h 227"/>
              <a:gd name="T52" fmla="*/ 2147483647 w 73"/>
              <a:gd name="T53" fmla="*/ 2147483647 h 2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3"/>
              <a:gd name="T82" fmla="*/ 0 h 227"/>
              <a:gd name="T83" fmla="*/ 73 w 73"/>
              <a:gd name="T84" fmla="*/ 227 h 2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3" h="227">
                <a:moveTo>
                  <a:pt x="29" y="227"/>
                </a:moveTo>
                <a:cubicBezTo>
                  <a:pt x="13" y="227"/>
                  <a:pt x="0" y="214"/>
                  <a:pt x="0" y="198"/>
                </a:cubicBezTo>
                <a:cubicBezTo>
                  <a:pt x="0" y="198"/>
                  <a:pt x="0" y="198"/>
                  <a:pt x="0" y="198"/>
                </a:cubicBezTo>
                <a:cubicBezTo>
                  <a:pt x="0" y="29"/>
                  <a:pt x="0" y="29"/>
                  <a:pt x="0" y="29"/>
                </a:cubicBezTo>
                <a:cubicBezTo>
                  <a:pt x="0" y="13"/>
                  <a:pt x="13" y="0"/>
                  <a:pt x="29" y="0"/>
                </a:cubicBezTo>
                <a:cubicBezTo>
                  <a:pt x="29" y="0"/>
                  <a:pt x="29" y="0"/>
                  <a:pt x="29" y="0"/>
                </a:cubicBezTo>
                <a:cubicBezTo>
                  <a:pt x="29" y="0"/>
                  <a:pt x="43" y="0"/>
                  <a:pt x="65" y="0"/>
                </a:cubicBezTo>
                <a:cubicBezTo>
                  <a:pt x="65" y="0"/>
                  <a:pt x="65" y="0"/>
                  <a:pt x="65" y="0"/>
                </a:cubicBezTo>
                <a:cubicBezTo>
                  <a:pt x="65" y="0"/>
                  <a:pt x="65" y="0"/>
                  <a:pt x="65" y="0"/>
                </a:cubicBezTo>
                <a:cubicBezTo>
                  <a:pt x="69" y="0"/>
                  <a:pt x="73" y="3"/>
                  <a:pt x="73" y="8"/>
                </a:cubicBezTo>
                <a:cubicBezTo>
                  <a:pt x="73" y="8"/>
                  <a:pt x="73" y="8"/>
                  <a:pt x="73" y="8"/>
                </a:cubicBezTo>
                <a:cubicBezTo>
                  <a:pt x="73" y="12"/>
                  <a:pt x="69" y="16"/>
                  <a:pt x="65" y="16"/>
                </a:cubicBezTo>
                <a:cubicBezTo>
                  <a:pt x="65" y="16"/>
                  <a:pt x="65" y="16"/>
                  <a:pt x="65" y="16"/>
                </a:cubicBezTo>
                <a:cubicBezTo>
                  <a:pt x="43" y="16"/>
                  <a:pt x="29" y="16"/>
                  <a:pt x="29" y="16"/>
                </a:cubicBezTo>
                <a:cubicBezTo>
                  <a:pt x="29" y="16"/>
                  <a:pt x="29" y="16"/>
                  <a:pt x="29" y="16"/>
                </a:cubicBezTo>
                <a:cubicBezTo>
                  <a:pt x="22" y="16"/>
                  <a:pt x="16" y="22"/>
                  <a:pt x="16" y="29"/>
                </a:cubicBezTo>
                <a:cubicBezTo>
                  <a:pt x="16" y="29"/>
                  <a:pt x="16" y="29"/>
                  <a:pt x="16" y="29"/>
                </a:cubicBezTo>
                <a:cubicBezTo>
                  <a:pt x="16" y="198"/>
                  <a:pt x="16" y="198"/>
                  <a:pt x="16" y="198"/>
                </a:cubicBezTo>
                <a:cubicBezTo>
                  <a:pt x="16" y="205"/>
                  <a:pt x="22" y="211"/>
                  <a:pt x="29" y="211"/>
                </a:cubicBezTo>
                <a:cubicBezTo>
                  <a:pt x="29" y="211"/>
                  <a:pt x="29" y="211"/>
                  <a:pt x="29" y="211"/>
                </a:cubicBezTo>
                <a:cubicBezTo>
                  <a:pt x="29" y="211"/>
                  <a:pt x="43" y="211"/>
                  <a:pt x="65" y="211"/>
                </a:cubicBezTo>
                <a:cubicBezTo>
                  <a:pt x="65" y="211"/>
                  <a:pt x="65" y="211"/>
                  <a:pt x="65" y="211"/>
                </a:cubicBezTo>
                <a:cubicBezTo>
                  <a:pt x="69" y="211"/>
                  <a:pt x="73" y="215"/>
                  <a:pt x="73" y="219"/>
                </a:cubicBezTo>
                <a:cubicBezTo>
                  <a:pt x="73" y="219"/>
                  <a:pt x="73" y="219"/>
                  <a:pt x="73" y="219"/>
                </a:cubicBezTo>
                <a:cubicBezTo>
                  <a:pt x="73" y="223"/>
                  <a:pt x="69" y="227"/>
                  <a:pt x="65" y="227"/>
                </a:cubicBezTo>
                <a:cubicBezTo>
                  <a:pt x="65" y="227"/>
                  <a:pt x="65" y="227"/>
                  <a:pt x="65" y="227"/>
                </a:cubicBezTo>
                <a:cubicBezTo>
                  <a:pt x="43" y="227"/>
                  <a:pt x="29" y="227"/>
                  <a:pt x="29" y="227"/>
                </a:cubicBezTo>
                <a:close/>
              </a:path>
            </a:pathLst>
          </a:custGeom>
          <a:solidFill>
            <a:srgbClr val="FABB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4"/>
          <p:cNvSpPr>
            <a:spLocks noChangeAspect="1"/>
          </p:cNvSpPr>
          <p:nvPr/>
        </p:nvSpPr>
        <p:spPr bwMode="auto">
          <a:xfrm>
            <a:off x="10042666" y="5600862"/>
            <a:ext cx="269875" cy="852487"/>
          </a:xfrm>
          <a:custGeom>
            <a:avLst/>
            <a:gdLst>
              <a:gd name="T0" fmla="*/ 0 w 72"/>
              <a:gd name="T1" fmla="*/ 2147483647 h 227"/>
              <a:gd name="T2" fmla="*/ 2147483647 w 72"/>
              <a:gd name="T3" fmla="*/ 2147483647 h 227"/>
              <a:gd name="T4" fmla="*/ 2147483647 w 72"/>
              <a:gd name="T5" fmla="*/ 2147483647 h 227"/>
              <a:gd name="T6" fmla="*/ 2147483647 w 72"/>
              <a:gd name="T7" fmla="*/ 2147483647 h 227"/>
              <a:gd name="T8" fmla="*/ 2147483647 w 72"/>
              <a:gd name="T9" fmla="*/ 2147483647 h 227"/>
              <a:gd name="T10" fmla="*/ 2147483647 w 72"/>
              <a:gd name="T11" fmla="*/ 2147483647 h 227"/>
              <a:gd name="T12" fmla="*/ 2147483647 w 72"/>
              <a:gd name="T13" fmla="*/ 2147483647 h 227"/>
              <a:gd name="T14" fmla="*/ 2147483647 w 72"/>
              <a:gd name="T15" fmla="*/ 2147483647 h 227"/>
              <a:gd name="T16" fmla="*/ 2147483647 w 72"/>
              <a:gd name="T17" fmla="*/ 2147483647 h 227"/>
              <a:gd name="T18" fmla="*/ 2147483647 w 72"/>
              <a:gd name="T19" fmla="*/ 2147483647 h 227"/>
              <a:gd name="T20" fmla="*/ 2147483647 w 72"/>
              <a:gd name="T21" fmla="*/ 2147483647 h 227"/>
              <a:gd name="T22" fmla="*/ 2147483647 w 72"/>
              <a:gd name="T23" fmla="*/ 2147483647 h 227"/>
              <a:gd name="T24" fmla="*/ 2147483647 w 72"/>
              <a:gd name="T25" fmla="*/ 2147483647 h 227"/>
              <a:gd name="T26" fmla="*/ 0 w 72"/>
              <a:gd name="T27" fmla="*/ 2147483647 h 227"/>
              <a:gd name="T28" fmla="*/ 0 w 72"/>
              <a:gd name="T29" fmla="*/ 2147483647 h 227"/>
              <a:gd name="T30" fmla="*/ 2147483647 w 72"/>
              <a:gd name="T31" fmla="*/ 0 h 227"/>
              <a:gd name="T32" fmla="*/ 2147483647 w 72"/>
              <a:gd name="T33" fmla="*/ 0 h 227"/>
              <a:gd name="T34" fmla="*/ 2147483647 w 72"/>
              <a:gd name="T35" fmla="*/ 0 h 227"/>
              <a:gd name="T36" fmla="*/ 2147483647 w 72"/>
              <a:gd name="T37" fmla="*/ 0 h 227"/>
              <a:gd name="T38" fmla="*/ 2147483647 w 72"/>
              <a:gd name="T39" fmla="*/ 2147483647 h 227"/>
              <a:gd name="T40" fmla="*/ 2147483647 w 72"/>
              <a:gd name="T41" fmla="*/ 2147483647 h 227"/>
              <a:gd name="T42" fmla="*/ 2147483647 w 72"/>
              <a:gd name="T43" fmla="*/ 2147483647 h 227"/>
              <a:gd name="T44" fmla="*/ 2147483647 w 72"/>
              <a:gd name="T45" fmla="*/ 2147483647 h 227"/>
              <a:gd name="T46" fmla="*/ 2147483647 w 72"/>
              <a:gd name="T47" fmla="*/ 2147483647 h 227"/>
              <a:gd name="T48" fmla="*/ 2147483647 w 72"/>
              <a:gd name="T49" fmla="*/ 2147483647 h 227"/>
              <a:gd name="T50" fmla="*/ 2147483647 w 72"/>
              <a:gd name="T51" fmla="*/ 2147483647 h 227"/>
              <a:gd name="T52" fmla="*/ 0 w 72"/>
              <a:gd name="T53" fmla="*/ 2147483647 h 2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2"/>
              <a:gd name="T82" fmla="*/ 0 h 227"/>
              <a:gd name="T83" fmla="*/ 72 w 72"/>
              <a:gd name="T84" fmla="*/ 227 h 2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2" h="227">
                <a:moveTo>
                  <a:pt x="0" y="219"/>
                </a:moveTo>
                <a:cubicBezTo>
                  <a:pt x="0" y="215"/>
                  <a:pt x="3" y="211"/>
                  <a:pt x="8" y="211"/>
                </a:cubicBezTo>
                <a:cubicBezTo>
                  <a:pt x="8" y="211"/>
                  <a:pt x="8" y="211"/>
                  <a:pt x="8" y="211"/>
                </a:cubicBezTo>
                <a:cubicBezTo>
                  <a:pt x="30" y="211"/>
                  <a:pt x="43" y="211"/>
                  <a:pt x="43" y="211"/>
                </a:cubicBezTo>
                <a:cubicBezTo>
                  <a:pt x="43" y="211"/>
                  <a:pt x="43" y="211"/>
                  <a:pt x="43" y="211"/>
                </a:cubicBezTo>
                <a:cubicBezTo>
                  <a:pt x="51" y="211"/>
                  <a:pt x="56" y="205"/>
                  <a:pt x="56" y="198"/>
                </a:cubicBezTo>
                <a:cubicBezTo>
                  <a:pt x="56" y="198"/>
                  <a:pt x="56" y="198"/>
                  <a:pt x="56" y="198"/>
                </a:cubicBezTo>
                <a:cubicBezTo>
                  <a:pt x="56" y="29"/>
                  <a:pt x="56" y="29"/>
                  <a:pt x="56" y="29"/>
                </a:cubicBezTo>
                <a:cubicBezTo>
                  <a:pt x="56" y="22"/>
                  <a:pt x="51" y="16"/>
                  <a:pt x="43" y="16"/>
                </a:cubicBezTo>
                <a:cubicBezTo>
                  <a:pt x="43" y="16"/>
                  <a:pt x="43" y="16"/>
                  <a:pt x="43" y="16"/>
                </a:cubicBezTo>
                <a:cubicBezTo>
                  <a:pt x="43" y="16"/>
                  <a:pt x="30" y="16"/>
                  <a:pt x="8" y="16"/>
                </a:cubicBezTo>
                <a:cubicBezTo>
                  <a:pt x="8" y="16"/>
                  <a:pt x="8" y="16"/>
                  <a:pt x="8" y="16"/>
                </a:cubicBezTo>
                <a:cubicBezTo>
                  <a:pt x="8" y="16"/>
                  <a:pt x="8" y="16"/>
                  <a:pt x="8" y="16"/>
                </a:cubicBezTo>
                <a:cubicBezTo>
                  <a:pt x="3" y="16"/>
                  <a:pt x="0" y="12"/>
                  <a:pt x="0" y="8"/>
                </a:cubicBezTo>
                <a:cubicBezTo>
                  <a:pt x="0" y="8"/>
                  <a:pt x="0" y="8"/>
                  <a:pt x="0" y="8"/>
                </a:cubicBezTo>
                <a:cubicBezTo>
                  <a:pt x="0" y="3"/>
                  <a:pt x="3" y="0"/>
                  <a:pt x="8" y="0"/>
                </a:cubicBezTo>
                <a:cubicBezTo>
                  <a:pt x="8" y="0"/>
                  <a:pt x="8" y="0"/>
                  <a:pt x="8" y="0"/>
                </a:cubicBezTo>
                <a:cubicBezTo>
                  <a:pt x="30" y="0"/>
                  <a:pt x="43" y="0"/>
                  <a:pt x="43" y="0"/>
                </a:cubicBezTo>
                <a:cubicBezTo>
                  <a:pt x="43" y="0"/>
                  <a:pt x="43" y="0"/>
                  <a:pt x="43" y="0"/>
                </a:cubicBezTo>
                <a:cubicBezTo>
                  <a:pt x="60" y="0"/>
                  <a:pt x="72" y="13"/>
                  <a:pt x="72" y="29"/>
                </a:cubicBezTo>
                <a:cubicBezTo>
                  <a:pt x="72" y="29"/>
                  <a:pt x="72" y="29"/>
                  <a:pt x="72" y="29"/>
                </a:cubicBezTo>
                <a:cubicBezTo>
                  <a:pt x="72" y="198"/>
                  <a:pt x="72" y="198"/>
                  <a:pt x="72" y="198"/>
                </a:cubicBezTo>
                <a:cubicBezTo>
                  <a:pt x="72" y="214"/>
                  <a:pt x="59" y="227"/>
                  <a:pt x="43" y="227"/>
                </a:cubicBezTo>
                <a:cubicBezTo>
                  <a:pt x="43" y="227"/>
                  <a:pt x="43" y="227"/>
                  <a:pt x="43" y="227"/>
                </a:cubicBezTo>
                <a:cubicBezTo>
                  <a:pt x="43" y="227"/>
                  <a:pt x="30" y="227"/>
                  <a:pt x="8" y="227"/>
                </a:cubicBezTo>
                <a:cubicBezTo>
                  <a:pt x="8" y="227"/>
                  <a:pt x="8" y="227"/>
                  <a:pt x="8" y="227"/>
                </a:cubicBezTo>
                <a:cubicBezTo>
                  <a:pt x="3" y="227"/>
                  <a:pt x="0" y="223"/>
                  <a:pt x="0" y="219"/>
                </a:cubicBezTo>
                <a:close/>
              </a:path>
            </a:pathLst>
          </a:custGeom>
          <a:solidFill>
            <a:srgbClr val="FABB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8274239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CM as an enabler</a:t>
            </a:r>
            <a:endParaRPr lang="en-US" dirty="0"/>
          </a:p>
        </p:txBody>
      </p:sp>
      <p:sp>
        <p:nvSpPr>
          <p:cNvPr id="5" name="Rectangle 4"/>
          <p:cNvSpPr/>
          <p:nvPr/>
        </p:nvSpPr>
        <p:spPr bwMode="auto">
          <a:xfrm>
            <a:off x="4330598" y="4798771"/>
            <a:ext cx="2321356" cy="804672"/>
          </a:xfrm>
          <a:prstGeom prst="rect">
            <a:avLst/>
          </a:prstGeom>
          <a:solidFill>
            <a:srgbClr val="00A9D4"/>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dirty="0" smtClean="0">
                <a:ln>
                  <a:noFill/>
                </a:ln>
                <a:solidFill>
                  <a:srgbClr val="FFFFFF"/>
                </a:solidFill>
                <a:effectLst/>
                <a:latin typeface="Arial" charset="0"/>
              </a:rPr>
              <a:t>Configuration</a:t>
            </a:r>
            <a:br>
              <a:rPr kumimoji="0" lang="en-US" sz="2000" b="0" i="0" u="none" strike="noStrike" cap="none" normalizeH="0" baseline="0" dirty="0" smtClean="0">
                <a:ln>
                  <a:noFill/>
                </a:ln>
                <a:solidFill>
                  <a:srgbClr val="FFFFFF"/>
                </a:solidFill>
                <a:effectLst/>
                <a:latin typeface="Arial" charset="0"/>
              </a:rPr>
            </a:br>
            <a:r>
              <a:rPr kumimoji="0" lang="en-US" sz="2000" b="0" i="0" u="none" strike="noStrike" cap="none" normalizeH="0" baseline="0" dirty="0" smtClean="0">
                <a:ln>
                  <a:noFill/>
                </a:ln>
                <a:solidFill>
                  <a:srgbClr val="FFFFFF"/>
                </a:solidFill>
                <a:effectLst/>
                <a:latin typeface="Arial" charset="0"/>
              </a:rPr>
              <a:t>Management</a:t>
            </a:r>
          </a:p>
        </p:txBody>
      </p:sp>
      <p:sp>
        <p:nvSpPr>
          <p:cNvPr id="7" name="Rectangle 6"/>
          <p:cNvSpPr/>
          <p:nvPr/>
        </p:nvSpPr>
        <p:spPr bwMode="auto">
          <a:xfrm>
            <a:off x="1295605" y="1717852"/>
            <a:ext cx="2321356" cy="804672"/>
          </a:xfrm>
          <a:prstGeom prst="rect">
            <a:avLst/>
          </a:prstGeom>
          <a:solidFill>
            <a:srgbClr val="F08A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lang="en-US" dirty="0" smtClean="0">
                <a:solidFill>
                  <a:srgbClr val="FFFFFF"/>
                </a:solidFill>
              </a:rPr>
              <a:t>Trade </a:t>
            </a:r>
            <a:br>
              <a:rPr lang="en-US" dirty="0" smtClean="0">
                <a:solidFill>
                  <a:srgbClr val="FFFFFF"/>
                </a:solidFill>
              </a:rPr>
            </a:br>
            <a:r>
              <a:rPr lang="en-US" dirty="0" smtClean="0">
                <a:solidFill>
                  <a:srgbClr val="FFFFFF"/>
                </a:solidFill>
              </a:rPr>
              <a:t>Compliance</a:t>
            </a:r>
            <a:endParaRPr kumimoji="0" lang="en-US" sz="2000" b="0" i="0" u="none" strike="noStrike" cap="none" normalizeH="0" baseline="0" dirty="0" smtClean="0">
              <a:ln>
                <a:noFill/>
              </a:ln>
              <a:solidFill>
                <a:srgbClr val="FFFFFF"/>
              </a:solidFill>
              <a:effectLst/>
            </a:endParaRPr>
          </a:p>
        </p:txBody>
      </p:sp>
      <p:cxnSp>
        <p:nvCxnSpPr>
          <p:cNvPr id="9" name="Straight Arrow Connector 8"/>
          <p:cNvCxnSpPr>
            <a:stCxn id="7" idx="2"/>
            <a:endCxn id="5" idx="1"/>
          </p:cNvCxnSpPr>
          <p:nvPr/>
        </p:nvCxnSpPr>
        <p:spPr bwMode="auto">
          <a:xfrm>
            <a:off x="2456283" y="2522525"/>
            <a:ext cx="1874315" cy="2678583"/>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0" name="Rectangle 9"/>
          <p:cNvSpPr/>
          <p:nvPr/>
        </p:nvSpPr>
        <p:spPr bwMode="auto">
          <a:xfrm>
            <a:off x="4330599" y="3100425"/>
            <a:ext cx="2321356" cy="804672"/>
          </a:xfrm>
          <a:prstGeom prst="rect">
            <a:avLst/>
          </a:prstGeom>
          <a:solidFill>
            <a:srgbClr val="8F3F7B"/>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lang="en-US" dirty="0" smtClean="0">
                <a:solidFill>
                  <a:srgbClr val="FFFFFF"/>
                </a:solidFill>
              </a:rPr>
              <a:t>3PP License</a:t>
            </a:r>
            <a:r>
              <a:rPr lang="en-US" dirty="0">
                <a:solidFill>
                  <a:srgbClr val="FFFFFF"/>
                </a:solidFill>
              </a:rPr>
              <a:t/>
            </a:r>
            <a:br>
              <a:rPr lang="en-US" dirty="0">
                <a:solidFill>
                  <a:srgbClr val="FFFFFF"/>
                </a:solidFill>
              </a:rPr>
            </a:br>
            <a:r>
              <a:rPr lang="en-US" dirty="0" smtClean="0">
                <a:solidFill>
                  <a:srgbClr val="FFFFFF"/>
                </a:solidFill>
              </a:rPr>
              <a:t>Management</a:t>
            </a:r>
          </a:p>
        </p:txBody>
      </p:sp>
      <p:sp>
        <p:nvSpPr>
          <p:cNvPr id="12" name="Rectangle 11"/>
          <p:cNvSpPr/>
          <p:nvPr/>
        </p:nvSpPr>
        <p:spPr bwMode="auto">
          <a:xfrm>
            <a:off x="7224169" y="1717852"/>
            <a:ext cx="2321356" cy="804672"/>
          </a:xfrm>
          <a:prstGeom prst="rect">
            <a:avLst/>
          </a:prstGeom>
          <a:solidFill>
            <a:srgbClr val="007B78"/>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lang="en-US" dirty="0" smtClean="0">
                <a:solidFill>
                  <a:srgbClr val="FFFFFF"/>
                </a:solidFill>
              </a:rPr>
              <a:t>Vulnerability </a:t>
            </a:r>
            <a:br>
              <a:rPr lang="en-US" dirty="0" smtClean="0">
                <a:solidFill>
                  <a:srgbClr val="FFFFFF"/>
                </a:solidFill>
              </a:rPr>
            </a:br>
            <a:r>
              <a:rPr lang="en-US" dirty="0" smtClean="0">
                <a:solidFill>
                  <a:srgbClr val="FFFFFF"/>
                </a:solidFill>
              </a:rPr>
              <a:t>Management</a:t>
            </a:r>
            <a:r>
              <a:rPr lang="en-US" dirty="0">
                <a:solidFill>
                  <a:srgbClr val="FFFFFF"/>
                </a:solidFill>
              </a:rPr>
              <a:t/>
            </a:r>
            <a:br>
              <a:rPr lang="en-US" dirty="0">
                <a:solidFill>
                  <a:srgbClr val="FFFFFF"/>
                </a:solidFill>
              </a:rPr>
            </a:br>
            <a:endParaRPr lang="en-US" dirty="0" smtClean="0">
              <a:solidFill>
                <a:srgbClr val="FFFFFF"/>
              </a:solidFill>
            </a:endParaRPr>
          </a:p>
        </p:txBody>
      </p:sp>
      <p:cxnSp>
        <p:nvCxnSpPr>
          <p:cNvPr id="14" name="Straight Arrow Connector 13"/>
          <p:cNvCxnSpPr>
            <a:stCxn id="7" idx="3"/>
            <a:endCxn id="10" idx="0"/>
          </p:cNvCxnSpPr>
          <p:nvPr/>
        </p:nvCxnSpPr>
        <p:spPr bwMode="auto">
          <a:xfrm>
            <a:off x="3616960" y="2120189"/>
            <a:ext cx="1874317" cy="980237"/>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6" name="Straight Arrow Connector 15"/>
          <p:cNvCxnSpPr>
            <a:stCxn id="12" idx="1"/>
            <a:endCxn id="10" idx="0"/>
          </p:cNvCxnSpPr>
          <p:nvPr/>
        </p:nvCxnSpPr>
        <p:spPr bwMode="auto">
          <a:xfrm flipH="1">
            <a:off x="5491277" y="2120189"/>
            <a:ext cx="1732891" cy="980237"/>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8" name="Straight Arrow Connector 17"/>
          <p:cNvCxnSpPr>
            <a:stCxn id="12" idx="2"/>
            <a:endCxn id="5" idx="3"/>
          </p:cNvCxnSpPr>
          <p:nvPr/>
        </p:nvCxnSpPr>
        <p:spPr bwMode="auto">
          <a:xfrm flipH="1">
            <a:off x="6651954" y="2522525"/>
            <a:ext cx="1732893" cy="2678583"/>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5" name="Straight Arrow Connector 24"/>
          <p:cNvCxnSpPr>
            <a:stCxn id="10" idx="2"/>
            <a:endCxn id="5" idx="0"/>
          </p:cNvCxnSpPr>
          <p:nvPr/>
        </p:nvCxnSpPr>
        <p:spPr bwMode="auto">
          <a:xfrm flipH="1">
            <a:off x="5491277" y="3905097"/>
            <a:ext cx="1" cy="893674"/>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23951048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412" y="239714"/>
            <a:ext cx="9992784" cy="1085371"/>
          </a:xfrm>
        </p:spPr>
        <p:txBody>
          <a:bodyPr/>
          <a:lstStyle/>
          <a:p>
            <a:r>
              <a:rPr lang="en-US" dirty="0" smtClean="0"/>
              <a:t>Managing FOSS involvement</a:t>
            </a:r>
            <a:endParaRPr lang="en-US" dirty="0"/>
          </a:p>
        </p:txBody>
      </p:sp>
      <p:grpSp>
        <p:nvGrpSpPr>
          <p:cNvPr id="3" name="Group 40"/>
          <p:cNvGrpSpPr>
            <a:grpSpLocks noChangeAspect="1"/>
          </p:cNvGrpSpPr>
          <p:nvPr/>
        </p:nvGrpSpPr>
        <p:grpSpPr bwMode="auto">
          <a:xfrm>
            <a:off x="4895729" y="2749590"/>
            <a:ext cx="2051051" cy="2209800"/>
            <a:chOff x="1272" y="2478"/>
            <a:chExt cx="969" cy="1392"/>
          </a:xfrm>
        </p:grpSpPr>
        <p:grpSp>
          <p:nvGrpSpPr>
            <p:cNvPr id="4" name="Group 61"/>
            <p:cNvGrpSpPr>
              <a:grpSpLocks noChangeAspect="1"/>
            </p:cNvGrpSpPr>
            <p:nvPr/>
          </p:nvGrpSpPr>
          <p:grpSpPr bwMode="auto">
            <a:xfrm>
              <a:off x="1275" y="2478"/>
              <a:ext cx="966" cy="1391"/>
              <a:chOff x="1275" y="2478"/>
              <a:chExt cx="966" cy="1391"/>
            </a:xfrm>
          </p:grpSpPr>
          <p:sp>
            <p:nvSpPr>
              <p:cNvPr id="6" name="Freeform 16"/>
              <p:cNvSpPr>
                <a:spLocks noChangeAspect="1"/>
              </p:cNvSpPr>
              <p:nvPr/>
            </p:nvSpPr>
            <p:spPr bwMode="auto">
              <a:xfrm>
                <a:off x="1294" y="2497"/>
                <a:ext cx="928" cy="1353"/>
              </a:xfrm>
              <a:custGeom>
                <a:avLst/>
                <a:gdLst>
                  <a:gd name="T0" fmla="*/ 65843298 w 393"/>
                  <a:gd name="T1" fmla="*/ 13905083 h 573"/>
                  <a:gd name="T2" fmla="*/ 65843298 w 393"/>
                  <a:gd name="T3" fmla="*/ 90573494 h 573"/>
                  <a:gd name="T4" fmla="*/ 60466241 w 393"/>
                  <a:gd name="T5" fmla="*/ 95977371 h 573"/>
                  <a:gd name="T6" fmla="*/ 5384022 w 393"/>
                  <a:gd name="T7" fmla="*/ 95977371 h 573"/>
                  <a:gd name="T8" fmla="*/ 0 w 393"/>
                  <a:gd name="T9" fmla="*/ 90573494 h 573"/>
                  <a:gd name="T10" fmla="*/ 0 w 393"/>
                  <a:gd name="T11" fmla="*/ 5382602 h 573"/>
                  <a:gd name="T12" fmla="*/ 5384022 w 393"/>
                  <a:gd name="T13" fmla="*/ 0 h 573"/>
                  <a:gd name="T14" fmla="*/ 60466241 w 393"/>
                  <a:gd name="T15" fmla="*/ 0 h 573"/>
                  <a:gd name="T16" fmla="*/ 65843298 w 393"/>
                  <a:gd name="T17" fmla="*/ 5382602 h 573"/>
                  <a:gd name="T18" fmla="*/ 65843298 w 393"/>
                  <a:gd name="T19" fmla="*/ 8497546 h 5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93"/>
                  <a:gd name="T31" fmla="*/ 0 h 573"/>
                  <a:gd name="T32" fmla="*/ 393 w 393"/>
                  <a:gd name="T33" fmla="*/ 573 h 5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93" h="573">
                    <a:moveTo>
                      <a:pt x="393" y="83"/>
                    </a:moveTo>
                    <a:cubicBezTo>
                      <a:pt x="393" y="541"/>
                      <a:pt x="393" y="541"/>
                      <a:pt x="393" y="541"/>
                    </a:cubicBezTo>
                    <a:cubicBezTo>
                      <a:pt x="393" y="559"/>
                      <a:pt x="379" y="573"/>
                      <a:pt x="361" y="573"/>
                    </a:cubicBezTo>
                    <a:cubicBezTo>
                      <a:pt x="32" y="573"/>
                      <a:pt x="32" y="573"/>
                      <a:pt x="32" y="573"/>
                    </a:cubicBezTo>
                    <a:cubicBezTo>
                      <a:pt x="14" y="573"/>
                      <a:pt x="0" y="559"/>
                      <a:pt x="0" y="541"/>
                    </a:cubicBezTo>
                    <a:cubicBezTo>
                      <a:pt x="0" y="32"/>
                      <a:pt x="0" y="32"/>
                      <a:pt x="0" y="32"/>
                    </a:cubicBezTo>
                    <a:cubicBezTo>
                      <a:pt x="0" y="14"/>
                      <a:pt x="14" y="0"/>
                      <a:pt x="32" y="0"/>
                    </a:cubicBezTo>
                    <a:cubicBezTo>
                      <a:pt x="361" y="0"/>
                      <a:pt x="361" y="0"/>
                      <a:pt x="361" y="0"/>
                    </a:cubicBezTo>
                    <a:cubicBezTo>
                      <a:pt x="379" y="0"/>
                      <a:pt x="393" y="14"/>
                      <a:pt x="393" y="32"/>
                    </a:cubicBezTo>
                    <a:cubicBezTo>
                      <a:pt x="393" y="51"/>
                      <a:pt x="393" y="51"/>
                      <a:pt x="393" y="5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endParaRPr lang="en-US"/>
              </a:p>
            </p:txBody>
          </p:sp>
          <p:sp>
            <p:nvSpPr>
              <p:cNvPr id="7" name="Freeform 17"/>
              <p:cNvSpPr>
                <a:spLocks noChangeAspect="1" noEditPoints="1"/>
              </p:cNvSpPr>
              <p:nvPr/>
            </p:nvSpPr>
            <p:spPr bwMode="auto">
              <a:xfrm>
                <a:off x="1275" y="2478"/>
                <a:ext cx="966" cy="1391"/>
              </a:xfrm>
              <a:custGeom>
                <a:avLst/>
                <a:gdLst>
                  <a:gd name="T0" fmla="*/ 68764070 w 409"/>
                  <a:gd name="T1" fmla="*/ 9876220 h 589"/>
                  <a:gd name="T2" fmla="*/ 62067205 w 409"/>
                  <a:gd name="T3" fmla="*/ 0 h 589"/>
                  <a:gd name="T4" fmla="*/ 0 w 409"/>
                  <a:gd name="T5" fmla="*/ 6674623 h 589"/>
                  <a:gd name="T6" fmla="*/ 6687349 w 409"/>
                  <a:gd name="T7" fmla="*/ 98876680 h 589"/>
                  <a:gd name="T8" fmla="*/ 68764070 w 409"/>
                  <a:gd name="T9" fmla="*/ 92194627 h 589"/>
                  <a:gd name="T10" fmla="*/ 67402837 w 409"/>
                  <a:gd name="T11" fmla="*/ 13927471 h 589"/>
                  <a:gd name="T12" fmla="*/ 66047040 w 409"/>
                  <a:gd name="T13" fmla="*/ 92194627 h 589"/>
                  <a:gd name="T14" fmla="*/ 6687349 w 409"/>
                  <a:gd name="T15" fmla="*/ 96157161 h 589"/>
                  <a:gd name="T16" fmla="*/ 2717030 w 409"/>
                  <a:gd name="T17" fmla="*/ 6674623 h 589"/>
                  <a:gd name="T18" fmla="*/ 62067205 w 409"/>
                  <a:gd name="T19" fmla="*/ 2715296 h 589"/>
                  <a:gd name="T20" fmla="*/ 66047040 w 409"/>
                  <a:gd name="T21" fmla="*/ 9876220 h 589"/>
                  <a:gd name="T22" fmla="*/ 13434566 w 409"/>
                  <a:gd name="T23" fmla="*/ 53247981 h 589"/>
                  <a:gd name="T24" fmla="*/ 34295208 w 409"/>
                  <a:gd name="T25" fmla="*/ 56231841 h 589"/>
                  <a:gd name="T26" fmla="*/ 53570862 w 409"/>
                  <a:gd name="T27" fmla="*/ 54024681 h 589"/>
                  <a:gd name="T28" fmla="*/ 56173686 w 409"/>
                  <a:gd name="T29" fmla="*/ 51526622 h 589"/>
                  <a:gd name="T30" fmla="*/ 56173686 w 409"/>
                  <a:gd name="T31" fmla="*/ 17485430 h 589"/>
                  <a:gd name="T32" fmla="*/ 52104748 w 409"/>
                  <a:gd name="T33" fmla="*/ 14414319 h 589"/>
                  <a:gd name="T34" fmla="*/ 19645639 w 409"/>
                  <a:gd name="T35" fmla="*/ 13788173 h 589"/>
                  <a:gd name="T36" fmla="*/ 13434566 w 409"/>
                  <a:gd name="T37" fmla="*/ 15762989 h 589"/>
                  <a:gd name="T38" fmla="*/ 12590452 w 409"/>
                  <a:gd name="T39" fmla="*/ 17636173 h 589"/>
                  <a:gd name="T40" fmla="*/ 13434566 w 409"/>
                  <a:gd name="T41" fmla="*/ 53247981 h 589"/>
                  <a:gd name="T42" fmla="*/ 34295208 w 409"/>
                  <a:gd name="T43" fmla="*/ 15406109 h 589"/>
                  <a:gd name="T44" fmla="*/ 52575518 w 409"/>
                  <a:gd name="T45" fmla="*/ 17485430 h 589"/>
                  <a:gd name="T46" fmla="*/ 51468579 w 409"/>
                  <a:gd name="T47" fmla="*/ 18121376 h 589"/>
                  <a:gd name="T48" fmla="*/ 20132704 w 409"/>
                  <a:gd name="T49" fmla="*/ 18635090 h 589"/>
                  <a:gd name="T50" fmla="*/ 15794570 w 409"/>
                  <a:gd name="T51" fmla="*/ 17636173 h 589"/>
                  <a:gd name="T52" fmla="*/ 15309562 w 409"/>
                  <a:gd name="T53" fmla="*/ 20312891 h 589"/>
                  <a:gd name="T54" fmla="*/ 34295208 w 409"/>
                  <a:gd name="T55" fmla="*/ 22330410 h 589"/>
                  <a:gd name="T56" fmla="*/ 53456654 w 409"/>
                  <a:gd name="T57" fmla="*/ 20312891 h 589"/>
                  <a:gd name="T58" fmla="*/ 51468579 w 409"/>
                  <a:gd name="T59" fmla="*/ 52038444 h 589"/>
                  <a:gd name="T60" fmla="*/ 20132704 w 409"/>
                  <a:gd name="T61" fmla="*/ 52518135 h 589"/>
                  <a:gd name="T62" fmla="*/ 15309562 w 409"/>
                  <a:gd name="T63" fmla="*/ 51170271 h 58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09"/>
                  <a:gd name="T97" fmla="*/ 0 h 589"/>
                  <a:gd name="T98" fmla="*/ 409 w 409"/>
                  <a:gd name="T99" fmla="*/ 589 h 58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09" h="589">
                    <a:moveTo>
                      <a:pt x="401" y="67"/>
                    </a:moveTo>
                    <a:cubicBezTo>
                      <a:pt x="405" y="67"/>
                      <a:pt x="409" y="64"/>
                      <a:pt x="409" y="59"/>
                    </a:cubicBezTo>
                    <a:cubicBezTo>
                      <a:pt x="409" y="40"/>
                      <a:pt x="409" y="40"/>
                      <a:pt x="409" y="40"/>
                    </a:cubicBezTo>
                    <a:cubicBezTo>
                      <a:pt x="409" y="18"/>
                      <a:pt x="391" y="0"/>
                      <a:pt x="369" y="0"/>
                    </a:cubicBezTo>
                    <a:cubicBezTo>
                      <a:pt x="40" y="0"/>
                      <a:pt x="40" y="0"/>
                      <a:pt x="40" y="0"/>
                    </a:cubicBezTo>
                    <a:cubicBezTo>
                      <a:pt x="18" y="0"/>
                      <a:pt x="0" y="18"/>
                      <a:pt x="0" y="40"/>
                    </a:cubicBezTo>
                    <a:cubicBezTo>
                      <a:pt x="0" y="549"/>
                      <a:pt x="0" y="549"/>
                      <a:pt x="0" y="549"/>
                    </a:cubicBezTo>
                    <a:cubicBezTo>
                      <a:pt x="0" y="571"/>
                      <a:pt x="18" y="589"/>
                      <a:pt x="40" y="589"/>
                    </a:cubicBezTo>
                    <a:cubicBezTo>
                      <a:pt x="369" y="589"/>
                      <a:pt x="369" y="589"/>
                      <a:pt x="369" y="589"/>
                    </a:cubicBezTo>
                    <a:cubicBezTo>
                      <a:pt x="391" y="589"/>
                      <a:pt x="409" y="571"/>
                      <a:pt x="409" y="549"/>
                    </a:cubicBezTo>
                    <a:cubicBezTo>
                      <a:pt x="409" y="91"/>
                      <a:pt x="409" y="91"/>
                      <a:pt x="409" y="91"/>
                    </a:cubicBezTo>
                    <a:cubicBezTo>
                      <a:pt x="409" y="87"/>
                      <a:pt x="405" y="83"/>
                      <a:pt x="401" y="83"/>
                    </a:cubicBezTo>
                    <a:cubicBezTo>
                      <a:pt x="397" y="83"/>
                      <a:pt x="393" y="87"/>
                      <a:pt x="393" y="91"/>
                    </a:cubicBezTo>
                    <a:cubicBezTo>
                      <a:pt x="393" y="549"/>
                      <a:pt x="393" y="549"/>
                      <a:pt x="393" y="549"/>
                    </a:cubicBezTo>
                    <a:cubicBezTo>
                      <a:pt x="393" y="562"/>
                      <a:pt x="382" y="573"/>
                      <a:pt x="369" y="573"/>
                    </a:cubicBezTo>
                    <a:cubicBezTo>
                      <a:pt x="40" y="573"/>
                      <a:pt x="40" y="573"/>
                      <a:pt x="40" y="573"/>
                    </a:cubicBezTo>
                    <a:cubicBezTo>
                      <a:pt x="26" y="573"/>
                      <a:pt x="16" y="562"/>
                      <a:pt x="16" y="549"/>
                    </a:cubicBezTo>
                    <a:cubicBezTo>
                      <a:pt x="16" y="40"/>
                      <a:pt x="16" y="40"/>
                      <a:pt x="16" y="40"/>
                    </a:cubicBezTo>
                    <a:cubicBezTo>
                      <a:pt x="16" y="27"/>
                      <a:pt x="26" y="16"/>
                      <a:pt x="40" y="16"/>
                    </a:cubicBezTo>
                    <a:cubicBezTo>
                      <a:pt x="369" y="16"/>
                      <a:pt x="369" y="16"/>
                      <a:pt x="369" y="16"/>
                    </a:cubicBezTo>
                    <a:cubicBezTo>
                      <a:pt x="382" y="16"/>
                      <a:pt x="393" y="27"/>
                      <a:pt x="393" y="40"/>
                    </a:cubicBezTo>
                    <a:cubicBezTo>
                      <a:pt x="393" y="59"/>
                      <a:pt x="393" y="59"/>
                      <a:pt x="393" y="59"/>
                    </a:cubicBezTo>
                    <a:cubicBezTo>
                      <a:pt x="393" y="64"/>
                      <a:pt x="397" y="67"/>
                      <a:pt x="401" y="67"/>
                    </a:cubicBezTo>
                    <a:close/>
                    <a:moveTo>
                      <a:pt x="80" y="317"/>
                    </a:moveTo>
                    <a:cubicBezTo>
                      <a:pt x="85" y="321"/>
                      <a:pt x="91" y="323"/>
                      <a:pt x="98" y="325"/>
                    </a:cubicBezTo>
                    <a:cubicBezTo>
                      <a:pt x="121" y="331"/>
                      <a:pt x="160" y="335"/>
                      <a:pt x="204" y="335"/>
                    </a:cubicBezTo>
                    <a:cubicBezTo>
                      <a:pt x="238" y="335"/>
                      <a:pt x="269" y="333"/>
                      <a:pt x="292" y="329"/>
                    </a:cubicBezTo>
                    <a:cubicBezTo>
                      <a:pt x="303" y="327"/>
                      <a:pt x="312" y="325"/>
                      <a:pt x="319" y="322"/>
                    </a:cubicBezTo>
                    <a:cubicBezTo>
                      <a:pt x="323" y="321"/>
                      <a:pt x="326" y="319"/>
                      <a:pt x="328" y="317"/>
                    </a:cubicBezTo>
                    <a:cubicBezTo>
                      <a:pt x="331" y="315"/>
                      <a:pt x="334" y="311"/>
                      <a:pt x="334" y="307"/>
                    </a:cubicBezTo>
                    <a:cubicBezTo>
                      <a:pt x="334" y="105"/>
                      <a:pt x="334" y="105"/>
                      <a:pt x="334" y="105"/>
                    </a:cubicBezTo>
                    <a:cubicBezTo>
                      <a:pt x="334" y="105"/>
                      <a:pt x="334" y="104"/>
                      <a:pt x="334" y="104"/>
                    </a:cubicBezTo>
                    <a:cubicBezTo>
                      <a:pt x="334" y="100"/>
                      <a:pt x="331" y="96"/>
                      <a:pt x="328" y="94"/>
                    </a:cubicBezTo>
                    <a:cubicBezTo>
                      <a:pt x="324" y="91"/>
                      <a:pt x="318" y="88"/>
                      <a:pt x="310" y="86"/>
                    </a:cubicBezTo>
                    <a:cubicBezTo>
                      <a:pt x="288" y="80"/>
                      <a:pt x="249" y="76"/>
                      <a:pt x="204" y="76"/>
                    </a:cubicBezTo>
                    <a:cubicBezTo>
                      <a:pt x="171" y="76"/>
                      <a:pt x="140" y="78"/>
                      <a:pt x="117" y="82"/>
                    </a:cubicBezTo>
                    <a:cubicBezTo>
                      <a:pt x="106" y="84"/>
                      <a:pt x="97" y="86"/>
                      <a:pt x="90" y="89"/>
                    </a:cubicBezTo>
                    <a:cubicBezTo>
                      <a:pt x="86" y="91"/>
                      <a:pt x="83" y="92"/>
                      <a:pt x="80" y="94"/>
                    </a:cubicBezTo>
                    <a:cubicBezTo>
                      <a:pt x="78" y="96"/>
                      <a:pt x="75" y="100"/>
                      <a:pt x="75" y="105"/>
                    </a:cubicBezTo>
                    <a:cubicBezTo>
                      <a:pt x="75" y="105"/>
                      <a:pt x="75" y="105"/>
                      <a:pt x="75" y="105"/>
                    </a:cubicBezTo>
                    <a:cubicBezTo>
                      <a:pt x="75" y="307"/>
                      <a:pt x="75" y="307"/>
                      <a:pt x="75" y="307"/>
                    </a:cubicBezTo>
                    <a:cubicBezTo>
                      <a:pt x="75" y="311"/>
                      <a:pt x="78" y="315"/>
                      <a:pt x="80" y="317"/>
                    </a:cubicBezTo>
                    <a:close/>
                    <a:moveTo>
                      <a:pt x="103" y="102"/>
                    </a:moveTo>
                    <a:cubicBezTo>
                      <a:pt x="122" y="96"/>
                      <a:pt x="161" y="92"/>
                      <a:pt x="204" y="92"/>
                    </a:cubicBezTo>
                    <a:cubicBezTo>
                      <a:pt x="238" y="92"/>
                      <a:pt x="268" y="94"/>
                      <a:pt x="289" y="98"/>
                    </a:cubicBezTo>
                    <a:cubicBezTo>
                      <a:pt x="299" y="100"/>
                      <a:pt x="308" y="102"/>
                      <a:pt x="313" y="104"/>
                    </a:cubicBezTo>
                    <a:cubicBezTo>
                      <a:pt x="314" y="104"/>
                      <a:pt x="314" y="104"/>
                      <a:pt x="315" y="105"/>
                    </a:cubicBezTo>
                    <a:cubicBezTo>
                      <a:pt x="313" y="106"/>
                      <a:pt x="310" y="107"/>
                      <a:pt x="306" y="108"/>
                    </a:cubicBezTo>
                    <a:cubicBezTo>
                      <a:pt x="286" y="113"/>
                      <a:pt x="248" y="117"/>
                      <a:pt x="204" y="117"/>
                    </a:cubicBezTo>
                    <a:cubicBezTo>
                      <a:pt x="171" y="117"/>
                      <a:pt x="141" y="115"/>
                      <a:pt x="120" y="111"/>
                    </a:cubicBezTo>
                    <a:cubicBezTo>
                      <a:pt x="109" y="110"/>
                      <a:pt x="101" y="107"/>
                      <a:pt x="96" y="105"/>
                    </a:cubicBezTo>
                    <a:cubicBezTo>
                      <a:pt x="95" y="105"/>
                      <a:pt x="95" y="105"/>
                      <a:pt x="94" y="105"/>
                    </a:cubicBezTo>
                    <a:cubicBezTo>
                      <a:pt x="96" y="104"/>
                      <a:pt x="99" y="103"/>
                      <a:pt x="103" y="102"/>
                    </a:cubicBezTo>
                    <a:close/>
                    <a:moveTo>
                      <a:pt x="91" y="121"/>
                    </a:moveTo>
                    <a:cubicBezTo>
                      <a:pt x="93" y="121"/>
                      <a:pt x="96" y="122"/>
                      <a:pt x="98" y="123"/>
                    </a:cubicBezTo>
                    <a:cubicBezTo>
                      <a:pt x="121" y="129"/>
                      <a:pt x="160" y="133"/>
                      <a:pt x="204" y="133"/>
                    </a:cubicBezTo>
                    <a:cubicBezTo>
                      <a:pt x="238" y="133"/>
                      <a:pt x="269" y="131"/>
                      <a:pt x="292" y="127"/>
                    </a:cubicBezTo>
                    <a:cubicBezTo>
                      <a:pt x="302" y="125"/>
                      <a:pt x="311" y="123"/>
                      <a:pt x="318" y="121"/>
                    </a:cubicBezTo>
                    <a:cubicBezTo>
                      <a:pt x="318" y="305"/>
                      <a:pt x="318" y="305"/>
                      <a:pt x="318" y="305"/>
                    </a:cubicBezTo>
                    <a:cubicBezTo>
                      <a:pt x="316" y="306"/>
                      <a:pt x="312" y="308"/>
                      <a:pt x="306" y="310"/>
                    </a:cubicBezTo>
                    <a:cubicBezTo>
                      <a:pt x="286" y="315"/>
                      <a:pt x="248" y="319"/>
                      <a:pt x="204" y="319"/>
                    </a:cubicBezTo>
                    <a:cubicBezTo>
                      <a:pt x="171" y="319"/>
                      <a:pt x="141" y="317"/>
                      <a:pt x="120" y="313"/>
                    </a:cubicBezTo>
                    <a:cubicBezTo>
                      <a:pt x="109" y="312"/>
                      <a:pt x="101" y="309"/>
                      <a:pt x="96" y="307"/>
                    </a:cubicBezTo>
                    <a:cubicBezTo>
                      <a:pt x="93" y="306"/>
                      <a:pt x="92" y="306"/>
                      <a:pt x="91" y="305"/>
                    </a:cubicBezTo>
                    <a:lnTo>
                      <a:pt x="91" y="121"/>
                    </a:lnTo>
                    <a:close/>
                  </a:path>
                </a:pathLst>
              </a:custGeom>
              <a:solidFill>
                <a:srgbClr val="00625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endParaRPr lang="en-US"/>
              </a:p>
            </p:txBody>
          </p:sp>
          <p:sp>
            <p:nvSpPr>
              <p:cNvPr id="8" name="Text Box 46"/>
              <p:cNvSpPr txBox="1">
                <a:spLocks noChangeAspect="1" noChangeArrowheads="1"/>
              </p:cNvSpPr>
              <p:nvPr/>
            </p:nvSpPr>
            <p:spPr bwMode="auto">
              <a:xfrm>
                <a:off x="1350" y="3466"/>
                <a:ext cx="816"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spAutoFit/>
              </a:bodyPr>
              <a:lstStyle>
                <a:lvl1pPr algn="l" eaLnBrk="0" hangingPunct="0">
                  <a:spcBef>
                    <a:spcPct val="20000"/>
                  </a:spcBef>
                  <a:buClr>
                    <a:srgbClr val="00A9D4"/>
                  </a:buClr>
                  <a:buFont typeface="Arial" charset="0"/>
                  <a:buChar char="›"/>
                  <a:defRPr sz="2400">
                    <a:solidFill>
                      <a:schemeClr val="tx1"/>
                    </a:solidFill>
                    <a:latin typeface="Arial" charset="0"/>
                  </a:defRPr>
                </a:lvl1pPr>
                <a:lvl2pPr marL="742950" indent="-285750" algn="l" eaLnBrk="0" hangingPunct="0">
                  <a:spcBef>
                    <a:spcPct val="20000"/>
                  </a:spcBef>
                  <a:buClr>
                    <a:schemeClr val="tx1"/>
                  </a:buClr>
                  <a:buFont typeface="Ericsson Capital TT" pitchFamily="2" charset="0"/>
                  <a:buChar char="–"/>
                  <a:defRPr sz="2000">
                    <a:solidFill>
                      <a:schemeClr val="tx1"/>
                    </a:solidFill>
                    <a:latin typeface="Arial" charset="0"/>
                  </a:defRPr>
                </a:lvl2pPr>
                <a:lvl3pPr marL="1143000" indent="-228600" algn="l" eaLnBrk="0" hangingPunct="0">
                  <a:spcBef>
                    <a:spcPct val="20000"/>
                  </a:spcBef>
                  <a:buClr>
                    <a:srgbClr val="92CCE5"/>
                  </a:buClr>
                  <a:buFont typeface="Ericsson Capital TT" pitchFamily="2" charset="0"/>
                  <a:buChar char="›"/>
                  <a:defRPr sz="2000">
                    <a:solidFill>
                      <a:schemeClr val="tx1"/>
                    </a:solidFill>
                    <a:latin typeface="Arial" charset="0"/>
                  </a:defRPr>
                </a:lvl3pPr>
                <a:lvl4pPr marL="1600200" indent="-228600" algn="l" eaLnBrk="0" hangingPunct="0">
                  <a:spcBef>
                    <a:spcPct val="20000"/>
                  </a:spcBef>
                  <a:buClr>
                    <a:schemeClr val="tx1"/>
                  </a:buClr>
                  <a:buFont typeface="Ericsson Capital TT" pitchFamily="2" charset="0"/>
                  <a:buChar char="-"/>
                  <a:defRPr sz="2000">
                    <a:solidFill>
                      <a:schemeClr val="tx1"/>
                    </a:solidFill>
                    <a:latin typeface="Arial" charset="0"/>
                  </a:defRPr>
                </a:lvl4pPr>
                <a:lvl5pPr marL="2057400" indent="-228600" algn="l" eaLnBrk="0" hangingPunct="0">
                  <a:spcBef>
                    <a:spcPct val="20000"/>
                  </a:spcBef>
                  <a:buClr>
                    <a:schemeClr val="tx1"/>
                  </a:buClr>
                  <a:buFont typeface="Ericsson Capital TT" pitchFamily="2" charset="0"/>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9pPr>
              </a:lstStyle>
              <a:p>
                <a:pPr algn="ctr" eaLnBrk="1" hangingPunct="1">
                  <a:lnSpc>
                    <a:spcPct val="80000"/>
                  </a:lnSpc>
                  <a:spcBef>
                    <a:spcPct val="0"/>
                  </a:spcBef>
                  <a:buClrTx/>
                  <a:buFontTx/>
                  <a:buNone/>
                </a:pPr>
                <a:r>
                  <a:rPr lang="en-US" altLang="en-US" sz="2600" dirty="0" smtClean="0">
                    <a:solidFill>
                      <a:srgbClr val="00625F"/>
                    </a:solidFill>
                    <a:ea typeface="ＭＳ Ｐゴシック" pitchFamily="34" charset="-128"/>
                  </a:rPr>
                  <a:t>FOSS</a:t>
                </a:r>
                <a:endParaRPr lang="en-US" altLang="en-US" sz="2600" dirty="0">
                  <a:solidFill>
                    <a:srgbClr val="00625F"/>
                  </a:solidFill>
                  <a:ea typeface="ＭＳ Ｐゴシック" pitchFamily="34" charset="-128"/>
                </a:endParaRPr>
              </a:p>
            </p:txBody>
          </p:sp>
        </p:grpSp>
        <p:sp>
          <p:nvSpPr>
            <p:cNvPr id="5" name="Rectangle 45"/>
            <p:cNvSpPr>
              <a:spLocks noChangeAspect="1" noChangeArrowheads="1"/>
            </p:cNvSpPr>
            <p:nvPr/>
          </p:nvSpPr>
          <p:spPr bwMode="auto">
            <a:xfrm>
              <a:off x="1272" y="2478"/>
              <a:ext cx="969" cy="1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lIns="0" rIns="0" anchor="ctr"/>
            <a:lstStyle>
              <a:lvl1pPr algn="l" eaLnBrk="0" hangingPunct="0">
                <a:spcBef>
                  <a:spcPct val="20000"/>
                </a:spcBef>
                <a:buClr>
                  <a:srgbClr val="00A9D4"/>
                </a:buClr>
                <a:buFont typeface="Arial" charset="0"/>
                <a:buChar char="›"/>
                <a:defRPr sz="2400">
                  <a:solidFill>
                    <a:schemeClr val="tx1"/>
                  </a:solidFill>
                  <a:latin typeface="Arial" charset="0"/>
                </a:defRPr>
              </a:lvl1pPr>
              <a:lvl2pPr marL="742950" indent="-285750" algn="l" eaLnBrk="0" hangingPunct="0">
                <a:spcBef>
                  <a:spcPct val="20000"/>
                </a:spcBef>
                <a:buClr>
                  <a:schemeClr val="tx1"/>
                </a:buClr>
                <a:buFont typeface="Ericsson Capital TT" pitchFamily="2" charset="0"/>
                <a:buChar char="–"/>
                <a:defRPr sz="2000">
                  <a:solidFill>
                    <a:schemeClr val="tx1"/>
                  </a:solidFill>
                  <a:latin typeface="Arial" charset="0"/>
                </a:defRPr>
              </a:lvl2pPr>
              <a:lvl3pPr marL="1143000" indent="-228600" algn="l" eaLnBrk="0" hangingPunct="0">
                <a:spcBef>
                  <a:spcPct val="20000"/>
                </a:spcBef>
                <a:buClr>
                  <a:srgbClr val="92CCE5"/>
                </a:buClr>
                <a:buFont typeface="Ericsson Capital TT" pitchFamily="2" charset="0"/>
                <a:buChar char="›"/>
                <a:defRPr sz="2000">
                  <a:solidFill>
                    <a:schemeClr val="tx1"/>
                  </a:solidFill>
                  <a:latin typeface="Arial" charset="0"/>
                </a:defRPr>
              </a:lvl3pPr>
              <a:lvl4pPr marL="1600200" indent="-228600" algn="l" eaLnBrk="0" hangingPunct="0">
                <a:spcBef>
                  <a:spcPct val="20000"/>
                </a:spcBef>
                <a:buClr>
                  <a:schemeClr val="tx1"/>
                </a:buClr>
                <a:buFont typeface="Ericsson Capital TT" pitchFamily="2" charset="0"/>
                <a:buChar char="-"/>
                <a:defRPr sz="2000">
                  <a:solidFill>
                    <a:schemeClr val="tx1"/>
                  </a:solidFill>
                  <a:latin typeface="Arial" charset="0"/>
                </a:defRPr>
              </a:lvl4pPr>
              <a:lvl5pPr marL="2057400" indent="-228600" algn="l" eaLnBrk="0" hangingPunct="0">
                <a:spcBef>
                  <a:spcPct val="20000"/>
                </a:spcBef>
                <a:buClr>
                  <a:schemeClr val="tx1"/>
                </a:buClr>
                <a:buFont typeface="Ericsson Capital TT" pitchFamily="2" charset="0"/>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9pPr>
            </a:lstStyle>
            <a:p>
              <a:pPr algn="ctr" eaLnBrk="1" hangingPunct="1">
                <a:spcBef>
                  <a:spcPct val="0"/>
                </a:spcBef>
                <a:buClrTx/>
                <a:buFontTx/>
                <a:buNone/>
              </a:pPr>
              <a:endParaRPr lang="sv-SE" altLang="en-US" sz="2000">
                <a:ea typeface="ＭＳ Ｐゴシック" pitchFamily="34" charset="-128"/>
              </a:endParaRPr>
            </a:p>
          </p:txBody>
        </p:sp>
      </p:grpSp>
      <p:sp>
        <p:nvSpPr>
          <p:cNvPr id="9" name="Freeform 3"/>
          <p:cNvSpPr>
            <a:spLocks noChangeAspect="1" noEditPoints="1"/>
          </p:cNvSpPr>
          <p:nvPr/>
        </p:nvSpPr>
        <p:spPr bwMode="auto">
          <a:xfrm>
            <a:off x="9613179" y="3017006"/>
            <a:ext cx="2305051" cy="1162050"/>
          </a:xfrm>
          <a:custGeom>
            <a:avLst/>
            <a:gdLst>
              <a:gd name="T0" fmla="*/ 2147483647 w 461"/>
              <a:gd name="T1" fmla="*/ 2147483647 h 310"/>
              <a:gd name="T2" fmla="*/ 2147483647 w 461"/>
              <a:gd name="T3" fmla="*/ 2147483647 h 310"/>
              <a:gd name="T4" fmla="*/ 2147483647 w 461"/>
              <a:gd name="T5" fmla="*/ 2147483647 h 310"/>
              <a:gd name="T6" fmla="*/ 2147483647 w 461"/>
              <a:gd name="T7" fmla="*/ 2147483647 h 310"/>
              <a:gd name="T8" fmla="*/ 2147483647 w 461"/>
              <a:gd name="T9" fmla="*/ 2147483647 h 310"/>
              <a:gd name="T10" fmla="*/ 2147483647 w 461"/>
              <a:gd name="T11" fmla="*/ 2147483647 h 310"/>
              <a:gd name="T12" fmla="*/ 2147483647 w 461"/>
              <a:gd name="T13" fmla="*/ 2147483647 h 310"/>
              <a:gd name="T14" fmla="*/ 2147483647 w 461"/>
              <a:gd name="T15" fmla="*/ 2147483647 h 310"/>
              <a:gd name="T16" fmla="*/ 0 w 461"/>
              <a:gd name="T17" fmla="*/ 2147483647 h 310"/>
              <a:gd name="T18" fmla="*/ 2147483647 w 461"/>
              <a:gd name="T19" fmla="*/ 2147483647 h 310"/>
              <a:gd name="T20" fmla="*/ 2147483647 w 461"/>
              <a:gd name="T21" fmla="*/ 2147483647 h 310"/>
              <a:gd name="T22" fmla="*/ 2147483647 w 461"/>
              <a:gd name="T23" fmla="*/ 2147483647 h 310"/>
              <a:gd name="T24" fmla="*/ 2147483647 w 461"/>
              <a:gd name="T25" fmla="*/ 2147483647 h 310"/>
              <a:gd name="T26" fmla="*/ 2147483647 w 461"/>
              <a:gd name="T27" fmla="*/ 2147483647 h 310"/>
              <a:gd name="T28" fmla="*/ 2147483647 w 461"/>
              <a:gd name="T29" fmla="*/ 2147483647 h 310"/>
              <a:gd name="T30" fmla="*/ 2147483647 w 461"/>
              <a:gd name="T31" fmla="*/ 2147483647 h 310"/>
              <a:gd name="T32" fmla="*/ 2147483647 w 461"/>
              <a:gd name="T33" fmla="*/ 2147483647 h 310"/>
              <a:gd name="T34" fmla="*/ 2147483647 w 461"/>
              <a:gd name="T35" fmla="*/ 2147483647 h 310"/>
              <a:gd name="T36" fmla="*/ 2147483647 w 461"/>
              <a:gd name="T37" fmla="*/ 2147483647 h 310"/>
              <a:gd name="T38" fmla="*/ 2147483647 w 461"/>
              <a:gd name="T39" fmla="*/ 2147483647 h 310"/>
              <a:gd name="T40" fmla="*/ 2147483647 w 461"/>
              <a:gd name="T41" fmla="*/ 2147483647 h 310"/>
              <a:gd name="T42" fmla="*/ 2147483647 w 461"/>
              <a:gd name="T43" fmla="*/ 2147483647 h 310"/>
              <a:gd name="T44" fmla="*/ 2147483647 w 461"/>
              <a:gd name="T45" fmla="*/ 2147483647 h 310"/>
              <a:gd name="T46" fmla="*/ 2147483647 w 461"/>
              <a:gd name="T47" fmla="*/ 2147483647 h 310"/>
              <a:gd name="T48" fmla="*/ 2147483647 w 461"/>
              <a:gd name="T49" fmla="*/ 2147483647 h 310"/>
              <a:gd name="T50" fmla="*/ 2147483647 w 461"/>
              <a:gd name="T51" fmla="*/ 2147483647 h 310"/>
              <a:gd name="T52" fmla="*/ 2147483647 w 461"/>
              <a:gd name="T53" fmla="*/ 2147483647 h 310"/>
              <a:gd name="T54" fmla="*/ 2147483647 w 461"/>
              <a:gd name="T55" fmla="*/ 2147483647 h 310"/>
              <a:gd name="T56" fmla="*/ 2147483647 w 461"/>
              <a:gd name="T57" fmla="*/ 2147483647 h 310"/>
              <a:gd name="T58" fmla="*/ 2147483647 w 461"/>
              <a:gd name="T59" fmla="*/ 2147483647 h 310"/>
              <a:gd name="T60" fmla="*/ 2147483647 w 461"/>
              <a:gd name="T61" fmla="*/ 2147483647 h 310"/>
              <a:gd name="T62" fmla="*/ 2147483647 w 461"/>
              <a:gd name="T63" fmla="*/ 2147483647 h 310"/>
              <a:gd name="T64" fmla="*/ 2147483647 w 461"/>
              <a:gd name="T65" fmla="*/ 2147483647 h 310"/>
              <a:gd name="T66" fmla="*/ 2147483647 w 461"/>
              <a:gd name="T67" fmla="*/ 2147483647 h 310"/>
              <a:gd name="T68" fmla="*/ 2147483647 w 461"/>
              <a:gd name="T69" fmla="*/ 2147483647 h 310"/>
              <a:gd name="T70" fmla="*/ 2147483647 w 461"/>
              <a:gd name="T71" fmla="*/ 2147483647 h 310"/>
              <a:gd name="T72" fmla="*/ 2147483647 w 461"/>
              <a:gd name="T73" fmla="*/ 2147483647 h 310"/>
              <a:gd name="T74" fmla="*/ 2147483647 w 461"/>
              <a:gd name="T75" fmla="*/ 2147483647 h 310"/>
              <a:gd name="T76" fmla="*/ 2147483647 w 461"/>
              <a:gd name="T77" fmla="*/ 2147483647 h 310"/>
              <a:gd name="T78" fmla="*/ 2147483647 w 461"/>
              <a:gd name="T79" fmla="*/ 2147483647 h 310"/>
              <a:gd name="T80" fmla="*/ 2147483647 w 461"/>
              <a:gd name="T81" fmla="*/ 2147483647 h 310"/>
              <a:gd name="T82" fmla="*/ 2147483647 w 461"/>
              <a:gd name="T83" fmla="*/ 2147483647 h 310"/>
              <a:gd name="T84" fmla="*/ 2147483647 w 461"/>
              <a:gd name="T85" fmla="*/ 2147483647 h 310"/>
              <a:gd name="T86" fmla="*/ 2147483647 w 461"/>
              <a:gd name="T87" fmla="*/ 2147483647 h 310"/>
              <a:gd name="T88" fmla="*/ 2147483647 w 461"/>
              <a:gd name="T89" fmla="*/ 2147483647 h 310"/>
              <a:gd name="T90" fmla="*/ 2147483647 w 461"/>
              <a:gd name="T91" fmla="*/ 2147483647 h 310"/>
              <a:gd name="T92" fmla="*/ 2147483647 w 461"/>
              <a:gd name="T93" fmla="*/ 2147483647 h 310"/>
              <a:gd name="T94" fmla="*/ 2147483647 w 461"/>
              <a:gd name="T95" fmla="*/ 2147483647 h 310"/>
              <a:gd name="T96" fmla="*/ 2147483647 w 461"/>
              <a:gd name="T97" fmla="*/ 2147483647 h 310"/>
              <a:gd name="T98" fmla="*/ 2147483647 w 461"/>
              <a:gd name="T99" fmla="*/ 2147483647 h 310"/>
              <a:gd name="T100" fmla="*/ 2147483647 w 461"/>
              <a:gd name="T101" fmla="*/ 2147483647 h 310"/>
              <a:gd name="T102" fmla="*/ 2147483647 w 461"/>
              <a:gd name="T103" fmla="*/ 2147483647 h 310"/>
              <a:gd name="T104" fmla="*/ 2147483647 w 461"/>
              <a:gd name="T105" fmla="*/ 2147483647 h 310"/>
              <a:gd name="T106" fmla="*/ 2147483647 w 461"/>
              <a:gd name="T107" fmla="*/ 2147483647 h 310"/>
              <a:gd name="T108" fmla="*/ 2147483647 w 461"/>
              <a:gd name="T109" fmla="*/ 2147483647 h 310"/>
              <a:gd name="T110" fmla="*/ 2147483647 w 461"/>
              <a:gd name="T111" fmla="*/ 2147483647 h 310"/>
              <a:gd name="T112" fmla="*/ 2147483647 w 461"/>
              <a:gd name="T113" fmla="*/ 2147483647 h 310"/>
              <a:gd name="T114" fmla="*/ 2147483647 w 461"/>
              <a:gd name="T115" fmla="*/ 2147483647 h 310"/>
              <a:gd name="T116" fmla="*/ 2147483647 w 461"/>
              <a:gd name="T117" fmla="*/ 2147483647 h 310"/>
              <a:gd name="T118" fmla="*/ 2147483647 w 461"/>
              <a:gd name="T119" fmla="*/ 2147483647 h 310"/>
              <a:gd name="T120" fmla="*/ 2147483647 w 461"/>
              <a:gd name="T121" fmla="*/ 2147483647 h 310"/>
              <a:gd name="T122" fmla="*/ 2147483647 w 461"/>
              <a:gd name="T123" fmla="*/ 2147483647 h 310"/>
              <a:gd name="T124" fmla="*/ 2147483647 w 461"/>
              <a:gd name="T125" fmla="*/ 2147483647 h 3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61" h="310">
                <a:moveTo>
                  <a:pt x="449" y="165"/>
                </a:moveTo>
                <a:cubicBezTo>
                  <a:pt x="444" y="158"/>
                  <a:pt x="438" y="153"/>
                  <a:pt x="431" y="149"/>
                </a:cubicBezTo>
                <a:cubicBezTo>
                  <a:pt x="439" y="138"/>
                  <a:pt x="444" y="125"/>
                  <a:pt x="444" y="111"/>
                </a:cubicBezTo>
                <a:cubicBezTo>
                  <a:pt x="444" y="102"/>
                  <a:pt x="442" y="93"/>
                  <a:pt x="438" y="85"/>
                </a:cubicBezTo>
                <a:cubicBezTo>
                  <a:pt x="432" y="72"/>
                  <a:pt x="422" y="61"/>
                  <a:pt x="409" y="55"/>
                </a:cubicBezTo>
                <a:cubicBezTo>
                  <a:pt x="401" y="51"/>
                  <a:pt x="392" y="49"/>
                  <a:pt x="382" y="49"/>
                </a:cubicBezTo>
                <a:cubicBezTo>
                  <a:pt x="348" y="49"/>
                  <a:pt x="321" y="77"/>
                  <a:pt x="321" y="111"/>
                </a:cubicBezTo>
                <a:cubicBezTo>
                  <a:pt x="321" y="125"/>
                  <a:pt x="326" y="138"/>
                  <a:pt x="334" y="149"/>
                </a:cubicBezTo>
                <a:cubicBezTo>
                  <a:pt x="329" y="151"/>
                  <a:pt x="325" y="155"/>
                  <a:pt x="321" y="158"/>
                </a:cubicBezTo>
                <a:cubicBezTo>
                  <a:pt x="320" y="157"/>
                  <a:pt x="319" y="155"/>
                  <a:pt x="318" y="154"/>
                </a:cubicBezTo>
                <a:cubicBezTo>
                  <a:pt x="311" y="145"/>
                  <a:pt x="302" y="137"/>
                  <a:pt x="293" y="132"/>
                </a:cubicBezTo>
                <a:cubicBezTo>
                  <a:pt x="304" y="118"/>
                  <a:pt x="311" y="100"/>
                  <a:pt x="311" y="80"/>
                </a:cubicBezTo>
                <a:cubicBezTo>
                  <a:pt x="311" y="65"/>
                  <a:pt x="307" y="50"/>
                  <a:pt x="299" y="37"/>
                </a:cubicBezTo>
                <a:cubicBezTo>
                  <a:pt x="296" y="34"/>
                  <a:pt x="291" y="33"/>
                  <a:pt x="288" y="35"/>
                </a:cubicBezTo>
                <a:cubicBezTo>
                  <a:pt x="284" y="37"/>
                  <a:pt x="283" y="42"/>
                  <a:pt x="285" y="46"/>
                </a:cubicBezTo>
                <a:cubicBezTo>
                  <a:pt x="292" y="56"/>
                  <a:pt x="295" y="68"/>
                  <a:pt x="295" y="80"/>
                </a:cubicBezTo>
                <a:cubicBezTo>
                  <a:pt x="295" y="116"/>
                  <a:pt x="266" y="144"/>
                  <a:pt x="231" y="144"/>
                </a:cubicBezTo>
                <a:cubicBezTo>
                  <a:pt x="196" y="144"/>
                  <a:pt x="167" y="116"/>
                  <a:pt x="167" y="80"/>
                </a:cubicBezTo>
                <a:cubicBezTo>
                  <a:pt x="167" y="45"/>
                  <a:pt x="196" y="16"/>
                  <a:pt x="231" y="16"/>
                </a:cubicBezTo>
                <a:cubicBezTo>
                  <a:pt x="243" y="16"/>
                  <a:pt x="255" y="20"/>
                  <a:pt x="265" y="26"/>
                </a:cubicBezTo>
                <a:cubicBezTo>
                  <a:pt x="269" y="28"/>
                  <a:pt x="274" y="27"/>
                  <a:pt x="276" y="24"/>
                </a:cubicBezTo>
                <a:cubicBezTo>
                  <a:pt x="279" y="20"/>
                  <a:pt x="278" y="15"/>
                  <a:pt x="274" y="13"/>
                </a:cubicBezTo>
                <a:cubicBezTo>
                  <a:pt x="261" y="4"/>
                  <a:pt x="246" y="0"/>
                  <a:pt x="231" y="0"/>
                </a:cubicBezTo>
                <a:cubicBezTo>
                  <a:pt x="187" y="0"/>
                  <a:pt x="151" y="36"/>
                  <a:pt x="151" y="80"/>
                </a:cubicBezTo>
                <a:cubicBezTo>
                  <a:pt x="151" y="100"/>
                  <a:pt x="158" y="118"/>
                  <a:pt x="169" y="132"/>
                </a:cubicBezTo>
                <a:cubicBezTo>
                  <a:pt x="160" y="137"/>
                  <a:pt x="151" y="145"/>
                  <a:pt x="144" y="154"/>
                </a:cubicBezTo>
                <a:cubicBezTo>
                  <a:pt x="143" y="155"/>
                  <a:pt x="142" y="157"/>
                  <a:pt x="140" y="159"/>
                </a:cubicBezTo>
                <a:cubicBezTo>
                  <a:pt x="137" y="155"/>
                  <a:pt x="132" y="151"/>
                  <a:pt x="128" y="149"/>
                </a:cubicBezTo>
                <a:cubicBezTo>
                  <a:pt x="136" y="138"/>
                  <a:pt x="141" y="125"/>
                  <a:pt x="141" y="111"/>
                </a:cubicBezTo>
                <a:cubicBezTo>
                  <a:pt x="141" y="102"/>
                  <a:pt x="139" y="93"/>
                  <a:pt x="135" y="85"/>
                </a:cubicBezTo>
                <a:cubicBezTo>
                  <a:pt x="129" y="72"/>
                  <a:pt x="118" y="61"/>
                  <a:pt x="105" y="55"/>
                </a:cubicBezTo>
                <a:cubicBezTo>
                  <a:pt x="97" y="51"/>
                  <a:pt x="88" y="49"/>
                  <a:pt x="79" y="49"/>
                </a:cubicBezTo>
                <a:cubicBezTo>
                  <a:pt x="45" y="49"/>
                  <a:pt x="17" y="77"/>
                  <a:pt x="17" y="111"/>
                </a:cubicBezTo>
                <a:cubicBezTo>
                  <a:pt x="17" y="125"/>
                  <a:pt x="22" y="138"/>
                  <a:pt x="30" y="149"/>
                </a:cubicBezTo>
                <a:cubicBezTo>
                  <a:pt x="23" y="153"/>
                  <a:pt x="17" y="158"/>
                  <a:pt x="12" y="165"/>
                </a:cubicBezTo>
                <a:cubicBezTo>
                  <a:pt x="5" y="174"/>
                  <a:pt x="0" y="186"/>
                  <a:pt x="0" y="198"/>
                </a:cubicBezTo>
                <a:cubicBezTo>
                  <a:pt x="0" y="266"/>
                  <a:pt x="0" y="266"/>
                  <a:pt x="0" y="266"/>
                </a:cubicBezTo>
                <a:cubicBezTo>
                  <a:pt x="0" y="276"/>
                  <a:pt x="7" y="284"/>
                  <a:pt x="17" y="284"/>
                </a:cubicBezTo>
                <a:cubicBezTo>
                  <a:pt x="128" y="284"/>
                  <a:pt x="128" y="284"/>
                  <a:pt x="128" y="284"/>
                </a:cubicBezTo>
                <a:cubicBezTo>
                  <a:pt x="128" y="288"/>
                  <a:pt x="128" y="288"/>
                  <a:pt x="128" y="288"/>
                </a:cubicBezTo>
                <a:cubicBezTo>
                  <a:pt x="128" y="300"/>
                  <a:pt x="136" y="310"/>
                  <a:pt x="148" y="310"/>
                </a:cubicBezTo>
                <a:cubicBezTo>
                  <a:pt x="314" y="310"/>
                  <a:pt x="314" y="310"/>
                  <a:pt x="314" y="310"/>
                </a:cubicBezTo>
                <a:cubicBezTo>
                  <a:pt x="326" y="310"/>
                  <a:pt x="334" y="300"/>
                  <a:pt x="334" y="288"/>
                </a:cubicBezTo>
                <a:cubicBezTo>
                  <a:pt x="334" y="284"/>
                  <a:pt x="334" y="284"/>
                  <a:pt x="334" y="284"/>
                </a:cubicBezTo>
                <a:cubicBezTo>
                  <a:pt x="444" y="284"/>
                  <a:pt x="444" y="284"/>
                  <a:pt x="444" y="284"/>
                </a:cubicBezTo>
                <a:cubicBezTo>
                  <a:pt x="454" y="284"/>
                  <a:pt x="461" y="276"/>
                  <a:pt x="461" y="266"/>
                </a:cubicBezTo>
                <a:cubicBezTo>
                  <a:pt x="461" y="198"/>
                  <a:pt x="461" y="198"/>
                  <a:pt x="461" y="198"/>
                </a:cubicBezTo>
                <a:cubicBezTo>
                  <a:pt x="461" y="186"/>
                  <a:pt x="456" y="174"/>
                  <a:pt x="449" y="165"/>
                </a:cubicBezTo>
                <a:close/>
                <a:moveTo>
                  <a:pt x="79" y="65"/>
                </a:moveTo>
                <a:cubicBezTo>
                  <a:pt x="86" y="65"/>
                  <a:pt x="92" y="67"/>
                  <a:pt x="98" y="70"/>
                </a:cubicBezTo>
                <a:cubicBezTo>
                  <a:pt x="108" y="74"/>
                  <a:pt x="116" y="82"/>
                  <a:pt x="120" y="92"/>
                </a:cubicBezTo>
                <a:cubicBezTo>
                  <a:pt x="123" y="97"/>
                  <a:pt x="125" y="104"/>
                  <a:pt x="125" y="111"/>
                </a:cubicBezTo>
                <a:cubicBezTo>
                  <a:pt x="125" y="125"/>
                  <a:pt x="118" y="137"/>
                  <a:pt x="109" y="146"/>
                </a:cubicBezTo>
                <a:cubicBezTo>
                  <a:pt x="108" y="146"/>
                  <a:pt x="107" y="147"/>
                  <a:pt x="106" y="147"/>
                </a:cubicBezTo>
                <a:cubicBezTo>
                  <a:pt x="106" y="148"/>
                  <a:pt x="106" y="148"/>
                  <a:pt x="105" y="148"/>
                </a:cubicBezTo>
                <a:cubicBezTo>
                  <a:pt x="105" y="149"/>
                  <a:pt x="104" y="149"/>
                  <a:pt x="103" y="150"/>
                </a:cubicBezTo>
                <a:cubicBezTo>
                  <a:pt x="103" y="150"/>
                  <a:pt x="102" y="150"/>
                  <a:pt x="102" y="151"/>
                </a:cubicBezTo>
                <a:cubicBezTo>
                  <a:pt x="101" y="151"/>
                  <a:pt x="100" y="151"/>
                  <a:pt x="100" y="152"/>
                </a:cubicBezTo>
                <a:cubicBezTo>
                  <a:pt x="99" y="152"/>
                  <a:pt x="98" y="152"/>
                  <a:pt x="98" y="153"/>
                </a:cubicBezTo>
                <a:cubicBezTo>
                  <a:pt x="97" y="153"/>
                  <a:pt x="97" y="153"/>
                  <a:pt x="96" y="153"/>
                </a:cubicBezTo>
                <a:cubicBezTo>
                  <a:pt x="95" y="154"/>
                  <a:pt x="94" y="154"/>
                  <a:pt x="94" y="154"/>
                </a:cubicBezTo>
                <a:cubicBezTo>
                  <a:pt x="93" y="154"/>
                  <a:pt x="92" y="155"/>
                  <a:pt x="92" y="155"/>
                </a:cubicBezTo>
                <a:cubicBezTo>
                  <a:pt x="91" y="155"/>
                  <a:pt x="90" y="155"/>
                  <a:pt x="89" y="156"/>
                </a:cubicBezTo>
                <a:cubicBezTo>
                  <a:pt x="89" y="156"/>
                  <a:pt x="88" y="156"/>
                  <a:pt x="88" y="156"/>
                </a:cubicBezTo>
                <a:cubicBezTo>
                  <a:pt x="87" y="156"/>
                  <a:pt x="86" y="156"/>
                  <a:pt x="84" y="156"/>
                </a:cubicBezTo>
                <a:cubicBezTo>
                  <a:pt x="84" y="156"/>
                  <a:pt x="84" y="156"/>
                  <a:pt x="83" y="156"/>
                </a:cubicBezTo>
                <a:cubicBezTo>
                  <a:pt x="82" y="157"/>
                  <a:pt x="80" y="157"/>
                  <a:pt x="79" y="157"/>
                </a:cubicBezTo>
                <a:cubicBezTo>
                  <a:pt x="77" y="157"/>
                  <a:pt x="76" y="157"/>
                  <a:pt x="74" y="156"/>
                </a:cubicBezTo>
                <a:cubicBezTo>
                  <a:pt x="74" y="156"/>
                  <a:pt x="74" y="156"/>
                  <a:pt x="73" y="156"/>
                </a:cubicBezTo>
                <a:cubicBezTo>
                  <a:pt x="72" y="156"/>
                  <a:pt x="71" y="156"/>
                  <a:pt x="70" y="156"/>
                </a:cubicBezTo>
                <a:cubicBezTo>
                  <a:pt x="69" y="156"/>
                  <a:pt x="69" y="156"/>
                  <a:pt x="69" y="156"/>
                </a:cubicBezTo>
                <a:cubicBezTo>
                  <a:pt x="68" y="155"/>
                  <a:pt x="67" y="155"/>
                  <a:pt x="66" y="155"/>
                </a:cubicBezTo>
                <a:cubicBezTo>
                  <a:pt x="65" y="155"/>
                  <a:pt x="65" y="154"/>
                  <a:pt x="64" y="154"/>
                </a:cubicBezTo>
                <a:cubicBezTo>
                  <a:pt x="63" y="154"/>
                  <a:pt x="63" y="154"/>
                  <a:pt x="62" y="153"/>
                </a:cubicBezTo>
                <a:cubicBezTo>
                  <a:pt x="61" y="153"/>
                  <a:pt x="61" y="153"/>
                  <a:pt x="60" y="153"/>
                </a:cubicBezTo>
                <a:cubicBezTo>
                  <a:pt x="59" y="152"/>
                  <a:pt x="59" y="152"/>
                  <a:pt x="58" y="152"/>
                </a:cubicBezTo>
                <a:cubicBezTo>
                  <a:pt x="57" y="151"/>
                  <a:pt x="57" y="151"/>
                  <a:pt x="56" y="151"/>
                </a:cubicBezTo>
                <a:cubicBezTo>
                  <a:pt x="56" y="150"/>
                  <a:pt x="55" y="150"/>
                  <a:pt x="55" y="150"/>
                </a:cubicBezTo>
                <a:cubicBezTo>
                  <a:pt x="54" y="149"/>
                  <a:pt x="53" y="149"/>
                  <a:pt x="52" y="148"/>
                </a:cubicBezTo>
                <a:cubicBezTo>
                  <a:pt x="52" y="148"/>
                  <a:pt x="52" y="148"/>
                  <a:pt x="51" y="147"/>
                </a:cubicBezTo>
                <a:cubicBezTo>
                  <a:pt x="51" y="147"/>
                  <a:pt x="50" y="146"/>
                  <a:pt x="49" y="146"/>
                </a:cubicBezTo>
                <a:cubicBezTo>
                  <a:pt x="39" y="137"/>
                  <a:pt x="33" y="125"/>
                  <a:pt x="33" y="111"/>
                </a:cubicBezTo>
                <a:cubicBezTo>
                  <a:pt x="33" y="86"/>
                  <a:pt x="54" y="65"/>
                  <a:pt x="79" y="65"/>
                </a:cubicBezTo>
                <a:close/>
                <a:moveTo>
                  <a:pt x="129" y="189"/>
                </a:moveTo>
                <a:cubicBezTo>
                  <a:pt x="128" y="190"/>
                  <a:pt x="128" y="191"/>
                  <a:pt x="128" y="192"/>
                </a:cubicBezTo>
                <a:cubicBezTo>
                  <a:pt x="128" y="194"/>
                  <a:pt x="128" y="195"/>
                  <a:pt x="128" y="196"/>
                </a:cubicBezTo>
                <a:cubicBezTo>
                  <a:pt x="128" y="196"/>
                  <a:pt x="128" y="196"/>
                  <a:pt x="128" y="196"/>
                </a:cubicBezTo>
                <a:cubicBezTo>
                  <a:pt x="128" y="268"/>
                  <a:pt x="128" y="268"/>
                  <a:pt x="128" y="268"/>
                </a:cubicBezTo>
                <a:cubicBezTo>
                  <a:pt x="43" y="268"/>
                  <a:pt x="43" y="268"/>
                  <a:pt x="43" y="268"/>
                </a:cubicBezTo>
                <a:cubicBezTo>
                  <a:pt x="43" y="206"/>
                  <a:pt x="43" y="206"/>
                  <a:pt x="43" y="206"/>
                </a:cubicBezTo>
                <a:cubicBezTo>
                  <a:pt x="43" y="202"/>
                  <a:pt x="39" y="198"/>
                  <a:pt x="35" y="198"/>
                </a:cubicBezTo>
                <a:cubicBezTo>
                  <a:pt x="31" y="198"/>
                  <a:pt x="27" y="202"/>
                  <a:pt x="27" y="206"/>
                </a:cubicBezTo>
                <a:cubicBezTo>
                  <a:pt x="27" y="268"/>
                  <a:pt x="27" y="268"/>
                  <a:pt x="27" y="268"/>
                </a:cubicBezTo>
                <a:cubicBezTo>
                  <a:pt x="17" y="268"/>
                  <a:pt x="17" y="268"/>
                  <a:pt x="17" y="268"/>
                </a:cubicBezTo>
                <a:cubicBezTo>
                  <a:pt x="17" y="268"/>
                  <a:pt x="17" y="268"/>
                  <a:pt x="17" y="268"/>
                </a:cubicBezTo>
                <a:cubicBezTo>
                  <a:pt x="16" y="268"/>
                  <a:pt x="16" y="267"/>
                  <a:pt x="16" y="266"/>
                </a:cubicBezTo>
                <a:cubicBezTo>
                  <a:pt x="16" y="198"/>
                  <a:pt x="16" y="198"/>
                  <a:pt x="16" y="198"/>
                </a:cubicBezTo>
                <a:cubicBezTo>
                  <a:pt x="16" y="191"/>
                  <a:pt x="19" y="182"/>
                  <a:pt x="25" y="174"/>
                </a:cubicBezTo>
                <a:cubicBezTo>
                  <a:pt x="30" y="168"/>
                  <a:pt x="36" y="163"/>
                  <a:pt x="42" y="160"/>
                </a:cubicBezTo>
                <a:cubicBezTo>
                  <a:pt x="42" y="161"/>
                  <a:pt x="42" y="161"/>
                  <a:pt x="43" y="161"/>
                </a:cubicBezTo>
                <a:cubicBezTo>
                  <a:pt x="44" y="162"/>
                  <a:pt x="45" y="162"/>
                  <a:pt x="46" y="163"/>
                </a:cubicBezTo>
                <a:cubicBezTo>
                  <a:pt x="46" y="163"/>
                  <a:pt x="47" y="164"/>
                  <a:pt x="47" y="164"/>
                </a:cubicBezTo>
                <a:cubicBezTo>
                  <a:pt x="48" y="164"/>
                  <a:pt x="49" y="165"/>
                  <a:pt x="50" y="166"/>
                </a:cubicBezTo>
                <a:cubicBezTo>
                  <a:pt x="50" y="166"/>
                  <a:pt x="51" y="166"/>
                  <a:pt x="51" y="166"/>
                </a:cubicBezTo>
                <a:cubicBezTo>
                  <a:pt x="53" y="167"/>
                  <a:pt x="55" y="168"/>
                  <a:pt x="57" y="169"/>
                </a:cubicBezTo>
                <a:cubicBezTo>
                  <a:pt x="58" y="169"/>
                  <a:pt x="59" y="169"/>
                  <a:pt x="60" y="170"/>
                </a:cubicBezTo>
                <a:cubicBezTo>
                  <a:pt x="60" y="170"/>
                  <a:pt x="61" y="170"/>
                  <a:pt x="62" y="170"/>
                </a:cubicBezTo>
                <a:cubicBezTo>
                  <a:pt x="63" y="171"/>
                  <a:pt x="64" y="171"/>
                  <a:pt x="65" y="171"/>
                </a:cubicBezTo>
                <a:cubicBezTo>
                  <a:pt x="66" y="171"/>
                  <a:pt x="67" y="171"/>
                  <a:pt x="67" y="172"/>
                </a:cubicBezTo>
                <a:cubicBezTo>
                  <a:pt x="69" y="172"/>
                  <a:pt x="70" y="172"/>
                  <a:pt x="71" y="172"/>
                </a:cubicBezTo>
                <a:cubicBezTo>
                  <a:pt x="72" y="172"/>
                  <a:pt x="72" y="172"/>
                  <a:pt x="73" y="172"/>
                </a:cubicBezTo>
                <a:cubicBezTo>
                  <a:pt x="75" y="173"/>
                  <a:pt x="77" y="173"/>
                  <a:pt x="79" y="173"/>
                </a:cubicBezTo>
                <a:cubicBezTo>
                  <a:pt x="81" y="173"/>
                  <a:pt x="83" y="173"/>
                  <a:pt x="85" y="172"/>
                </a:cubicBezTo>
                <a:cubicBezTo>
                  <a:pt x="85" y="172"/>
                  <a:pt x="86" y="172"/>
                  <a:pt x="86" y="172"/>
                </a:cubicBezTo>
                <a:cubicBezTo>
                  <a:pt x="88" y="172"/>
                  <a:pt x="89" y="172"/>
                  <a:pt x="90" y="172"/>
                </a:cubicBezTo>
                <a:cubicBezTo>
                  <a:pt x="91" y="171"/>
                  <a:pt x="92" y="171"/>
                  <a:pt x="92" y="171"/>
                </a:cubicBezTo>
                <a:cubicBezTo>
                  <a:pt x="94" y="171"/>
                  <a:pt x="95" y="171"/>
                  <a:pt x="96" y="170"/>
                </a:cubicBezTo>
                <a:cubicBezTo>
                  <a:pt x="96" y="170"/>
                  <a:pt x="97" y="170"/>
                  <a:pt x="98" y="170"/>
                </a:cubicBezTo>
                <a:cubicBezTo>
                  <a:pt x="99" y="169"/>
                  <a:pt x="100" y="169"/>
                  <a:pt x="101" y="169"/>
                </a:cubicBezTo>
                <a:cubicBezTo>
                  <a:pt x="103" y="168"/>
                  <a:pt x="105" y="167"/>
                  <a:pt x="107" y="166"/>
                </a:cubicBezTo>
                <a:cubicBezTo>
                  <a:pt x="107" y="166"/>
                  <a:pt x="108" y="166"/>
                  <a:pt x="108" y="166"/>
                </a:cubicBezTo>
                <a:cubicBezTo>
                  <a:pt x="109" y="165"/>
                  <a:pt x="110" y="164"/>
                  <a:pt x="111" y="164"/>
                </a:cubicBezTo>
                <a:cubicBezTo>
                  <a:pt x="111" y="164"/>
                  <a:pt x="112" y="163"/>
                  <a:pt x="112" y="163"/>
                </a:cubicBezTo>
                <a:cubicBezTo>
                  <a:pt x="113" y="162"/>
                  <a:pt x="114" y="162"/>
                  <a:pt x="115" y="161"/>
                </a:cubicBezTo>
                <a:cubicBezTo>
                  <a:pt x="115" y="161"/>
                  <a:pt x="116" y="161"/>
                  <a:pt x="116" y="160"/>
                </a:cubicBezTo>
                <a:cubicBezTo>
                  <a:pt x="122" y="163"/>
                  <a:pt x="128" y="168"/>
                  <a:pt x="133" y="174"/>
                </a:cubicBezTo>
                <a:cubicBezTo>
                  <a:pt x="131" y="179"/>
                  <a:pt x="129" y="184"/>
                  <a:pt x="129" y="189"/>
                </a:cubicBezTo>
                <a:close/>
                <a:moveTo>
                  <a:pt x="318" y="288"/>
                </a:moveTo>
                <a:cubicBezTo>
                  <a:pt x="318" y="292"/>
                  <a:pt x="316" y="294"/>
                  <a:pt x="314" y="294"/>
                </a:cubicBezTo>
                <a:cubicBezTo>
                  <a:pt x="298" y="294"/>
                  <a:pt x="298" y="294"/>
                  <a:pt x="298" y="294"/>
                </a:cubicBezTo>
                <a:cubicBezTo>
                  <a:pt x="298" y="196"/>
                  <a:pt x="298" y="196"/>
                  <a:pt x="298" y="196"/>
                </a:cubicBezTo>
                <a:cubicBezTo>
                  <a:pt x="298" y="191"/>
                  <a:pt x="294" y="188"/>
                  <a:pt x="290" y="188"/>
                </a:cubicBezTo>
                <a:cubicBezTo>
                  <a:pt x="285" y="188"/>
                  <a:pt x="282" y="191"/>
                  <a:pt x="282" y="196"/>
                </a:cubicBezTo>
                <a:cubicBezTo>
                  <a:pt x="282" y="294"/>
                  <a:pt x="282" y="294"/>
                  <a:pt x="282" y="294"/>
                </a:cubicBezTo>
                <a:cubicBezTo>
                  <a:pt x="180" y="294"/>
                  <a:pt x="180" y="294"/>
                  <a:pt x="180" y="294"/>
                </a:cubicBezTo>
                <a:cubicBezTo>
                  <a:pt x="180" y="196"/>
                  <a:pt x="180" y="196"/>
                  <a:pt x="180" y="196"/>
                </a:cubicBezTo>
                <a:cubicBezTo>
                  <a:pt x="180" y="191"/>
                  <a:pt x="177" y="188"/>
                  <a:pt x="172" y="188"/>
                </a:cubicBezTo>
                <a:cubicBezTo>
                  <a:pt x="168" y="188"/>
                  <a:pt x="164" y="191"/>
                  <a:pt x="164" y="196"/>
                </a:cubicBezTo>
                <a:cubicBezTo>
                  <a:pt x="164" y="294"/>
                  <a:pt x="164" y="294"/>
                  <a:pt x="164" y="294"/>
                </a:cubicBezTo>
                <a:cubicBezTo>
                  <a:pt x="148" y="294"/>
                  <a:pt x="148" y="294"/>
                  <a:pt x="148" y="294"/>
                </a:cubicBezTo>
                <a:cubicBezTo>
                  <a:pt x="147" y="294"/>
                  <a:pt x="144" y="292"/>
                  <a:pt x="144" y="288"/>
                </a:cubicBezTo>
                <a:cubicBezTo>
                  <a:pt x="144" y="276"/>
                  <a:pt x="144" y="276"/>
                  <a:pt x="144" y="276"/>
                </a:cubicBezTo>
                <a:cubicBezTo>
                  <a:pt x="144" y="276"/>
                  <a:pt x="144" y="276"/>
                  <a:pt x="144" y="276"/>
                </a:cubicBezTo>
                <a:cubicBezTo>
                  <a:pt x="144" y="196"/>
                  <a:pt x="144" y="196"/>
                  <a:pt x="144" y="196"/>
                </a:cubicBezTo>
                <a:cubicBezTo>
                  <a:pt x="144" y="196"/>
                  <a:pt x="144" y="196"/>
                  <a:pt x="144" y="196"/>
                </a:cubicBezTo>
                <a:cubicBezTo>
                  <a:pt x="144" y="195"/>
                  <a:pt x="144" y="193"/>
                  <a:pt x="144" y="192"/>
                </a:cubicBezTo>
                <a:cubicBezTo>
                  <a:pt x="144" y="192"/>
                  <a:pt x="144" y="191"/>
                  <a:pt x="145" y="191"/>
                </a:cubicBezTo>
                <a:cubicBezTo>
                  <a:pt x="145" y="190"/>
                  <a:pt x="145" y="188"/>
                  <a:pt x="145" y="187"/>
                </a:cubicBezTo>
                <a:cubicBezTo>
                  <a:pt x="145" y="187"/>
                  <a:pt x="145" y="187"/>
                  <a:pt x="146" y="186"/>
                </a:cubicBezTo>
                <a:cubicBezTo>
                  <a:pt x="146" y="185"/>
                  <a:pt x="146" y="184"/>
                  <a:pt x="147" y="182"/>
                </a:cubicBezTo>
                <a:cubicBezTo>
                  <a:pt x="147" y="182"/>
                  <a:pt x="147" y="182"/>
                  <a:pt x="147" y="181"/>
                </a:cubicBezTo>
                <a:cubicBezTo>
                  <a:pt x="148" y="180"/>
                  <a:pt x="148" y="178"/>
                  <a:pt x="149" y="177"/>
                </a:cubicBezTo>
                <a:cubicBezTo>
                  <a:pt x="149" y="177"/>
                  <a:pt x="149" y="177"/>
                  <a:pt x="149" y="177"/>
                </a:cubicBezTo>
                <a:cubicBezTo>
                  <a:pt x="151" y="172"/>
                  <a:pt x="154" y="167"/>
                  <a:pt x="157" y="163"/>
                </a:cubicBezTo>
                <a:cubicBezTo>
                  <a:pt x="164" y="154"/>
                  <a:pt x="173" y="147"/>
                  <a:pt x="182" y="144"/>
                </a:cubicBezTo>
                <a:cubicBezTo>
                  <a:pt x="195" y="154"/>
                  <a:pt x="212" y="160"/>
                  <a:pt x="231" y="160"/>
                </a:cubicBezTo>
                <a:cubicBezTo>
                  <a:pt x="250" y="160"/>
                  <a:pt x="267" y="154"/>
                  <a:pt x="280" y="143"/>
                </a:cubicBezTo>
                <a:cubicBezTo>
                  <a:pt x="289" y="147"/>
                  <a:pt x="298" y="154"/>
                  <a:pt x="305" y="163"/>
                </a:cubicBezTo>
                <a:cubicBezTo>
                  <a:pt x="308" y="167"/>
                  <a:pt x="311" y="172"/>
                  <a:pt x="313" y="176"/>
                </a:cubicBezTo>
                <a:cubicBezTo>
                  <a:pt x="314" y="178"/>
                  <a:pt x="314" y="179"/>
                  <a:pt x="315" y="181"/>
                </a:cubicBezTo>
                <a:cubicBezTo>
                  <a:pt x="315" y="181"/>
                  <a:pt x="315" y="182"/>
                  <a:pt x="316" y="182"/>
                </a:cubicBezTo>
                <a:cubicBezTo>
                  <a:pt x="316" y="183"/>
                  <a:pt x="316" y="184"/>
                  <a:pt x="317" y="186"/>
                </a:cubicBezTo>
                <a:cubicBezTo>
                  <a:pt x="317" y="186"/>
                  <a:pt x="317" y="187"/>
                  <a:pt x="317" y="187"/>
                </a:cubicBezTo>
                <a:cubicBezTo>
                  <a:pt x="317" y="188"/>
                  <a:pt x="318" y="190"/>
                  <a:pt x="318" y="191"/>
                </a:cubicBezTo>
                <a:cubicBezTo>
                  <a:pt x="318" y="191"/>
                  <a:pt x="318" y="191"/>
                  <a:pt x="318" y="192"/>
                </a:cubicBezTo>
                <a:cubicBezTo>
                  <a:pt x="318" y="193"/>
                  <a:pt x="318" y="195"/>
                  <a:pt x="318" y="196"/>
                </a:cubicBezTo>
                <a:cubicBezTo>
                  <a:pt x="318" y="276"/>
                  <a:pt x="318" y="276"/>
                  <a:pt x="318" y="276"/>
                </a:cubicBezTo>
                <a:cubicBezTo>
                  <a:pt x="318" y="276"/>
                  <a:pt x="318" y="276"/>
                  <a:pt x="318" y="276"/>
                </a:cubicBezTo>
                <a:lnTo>
                  <a:pt x="318" y="288"/>
                </a:lnTo>
                <a:close/>
                <a:moveTo>
                  <a:pt x="382" y="65"/>
                </a:moveTo>
                <a:cubicBezTo>
                  <a:pt x="389" y="65"/>
                  <a:pt x="396" y="67"/>
                  <a:pt x="402" y="70"/>
                </a:cubicBezTo>
                <a:cubicBezTo>
                  <a:pt x="412" y="74"/>
                  <a:pt x="419" y="82"/>
                  <a:pt x="424" y="92"/>
                </a:cubicBezTo>
                <a:cubicBezTo>
                  <a:pt x="427" y="97"/>
                  <a:pt x="428" y="104"/>
                  <a:pt x="428" y="111"/>
                </a:cubicBezTo>
                <a:cubicBezTo>
                  <a:pt x="428" y="125"/>
                  <a:pt x="422" y="137"/>
                  <a:pt x="412" y="146"/>
                </a:cubicBezTo>
                <a:cubicBezTo>
                  <a:pt x="411" y="146"/>
                  <a:pt x="411" y="147"/>
                  <a:pt x="410" y="147"/>
                </a:cubicBezTo>
                <a:cubicBezTo>
                  <a:pt x="410" y="148"/>
                  <a:pt x="409" y="148"/>
                  <a:pt x="409" y="148"/>
                </a:cubicBezTo>
                <a:cubicBezTo>
                  <a:pt x="408" y="149"/>
                  <a:pt x="407" y="149"/>
                  <a:pt x="407" y="150"/>
                </a:cubicBezTo>
                <a:cubicBezTo>
                  <a:pt x="406" y="150"/>
                  <a:pt x="406" y="150"/>
                  <a:pt x="405" y="151"/>
                </a:cubicBezTo>
                <a:cubicBezTo>
                  <a:pt x="405" y="151"/>
                  <a:pt x="404" y="151"/>
                  <a:pt x="403" y="152"/>
                </a:cubicBezTo>
                <a:cubicBezTo>
                  <a:pt x="403" y="152"/>
                  <a:pt x="402" y="152"/>
                  <a:pt x="401" y="153"/>
                </a:cubicBezTo>
                <a:cubicBezTo>
                  <a:pt x="401" y="153"/>
                  <a:pt x="400" y="153"/>
                  <a:pt x="399" y="153"/>
                </a:cubicBezTo>
                <a:cubicBezTo>
                  <a:pt x="399" y="154"/>
                  <a:pt x="398" y="154"/>
                  <a:pt x="397" y="154"/>
                </a:cubicBezTo>
                <a:cubicBezTo>
                  <a:pt x="397" y="154"/>
                  <a:pt x="396" y="155"/>
                  <a:pt x="396" y="155"/>
                </a:cubicBezTo>
                <a:cubicBezTo>
                  <a:pt x="395" y="155"/>
                  <a:pt x="394" y="155"/>
                  <a:pt x="393" y="156"/>
                </a:cubicBezTo>
                <a:cubicBezTo>
                  <a:pt x="392" y="156"/>
                  <a:pt x="392" y="156"/>
                  <a:pt x="391" y="156"/>
                </a:cubicBezTo>
                <a:cubicBezTo>
                  <a:pt x="390" y="156"/>
                  <a:pt x="389" y="156"/>
                  <a:pt x="388" y="156"/>
                </a:cubicBezTo>
                <a:cubicBezTo>
                  <a:pt x="388" y="156"/>
                  <a:pt x="387" y="156"/>
                  <a:pt x="387" y="156"/>
                </a:cubicBezTo>
                <a:cubicBezTo>
                  <a:pt x="385" y="157"/>
                  <a:pt x="384" y="157"/>
                  <a:pt x="382" y="157"/>
                </a:cubicBezTo>
                <a:cubicBezTo>
                  <a:pt x="382" y="157"/>
                  <a:pt x="382" y="157"/>
                  <a:pt x="382" y="157"/>
                </a:cubicBezTo>
                <a:cubicBezTo>
                  <a:pt x="381" y="157"/>
                  <a:pt x="379" y="157"/>
                  <a:pt x="378" y="156"/>
                </a:cubicBezTo>
                <a:cubicBezTo>
                  <a:pt x="378" y="156"/>
                  <a:pt x="377" y="156"/>
                  <a:pt x="377" y="156"/>
                </a:cubicBezTo>
                <a:cubicBezTo>
                  <a:pt x="376" y="156"/>
                  <a:pt x="375" y="156"/>
                  <a:pt x="374" y="156"/>
                </a:cubicBezTo>
                <a:cubicBezTo>
                  <a:pt x="373" y="156"/>
                  <a:pt x="373" y="156"/>
                  <a:pt x="372" y="155"/>
                </a:cubicBezTo>
                <a:cubicBezTo>
                  <a:pt x="371" y="155"/>
                  <a:pt x="370" y="155"/>
                  <a:pt x="369" y="155"/>
                </a:cubicBezTo>
                <a:cubicBezTo>
                  <a:pt x="369" y="155"/>
                  <a:pt x="368" y="154"/>
                  <a:pt x="368" y="154"/>
                </a:cubicBezTo>
                <a:cubicBezTo>
                  <a:pt x="367" y="154"/>
                  <a:pt x="366" y="154"/>
                  <a:pt x="365" y="153"/>
                </a:cubicBezTo>
                <a:cubicBezTo>
                  <a:pt x="365" y="153"/>
                  <a:pt x="364" y="153"/>
                  <a:pt x="363" y="153"/>
                </a:cubicBezTo>
                <a:cubicBezTo>
                  <a:pt x="363" y="152"/>
                  <a:pt x="362" y="152"/>
                  <a:pt x="362" y="152"/>
                </a:cubicBezTo>
                <a:cubicBezTo>
                  <a:pt x="361" y="151"/>
                  <a:pt x="360" y="151"/>
                  <a:pt x="360" y="151"/>
                </a:cubicBezTo>
                <a:cubicBezTo>
                  <a:pt x="359" y="150"/>
                  <a:pt x="359" y="150"/>
                  <a:pt x="358" y="150"/>
                </a:cubicBezTo>
                <a:cubicBezTo>
                  <a:pt x="357" y="149"/>
                  <a:pt x="357" y="149"/>
                  <a:pt x="356" y="148"/>
                </a:cubicBezTo>
                <a:cubicBezTo>
                  <a:pt x="356" y="148"/>
                  <a:pt x="355" y="148"/>
                  <a:pt x="355" y="148"/>
                </a:cubicBezTo>
                <a:cubicBezTo>
                  <a:pt x="354" y="147"/>
                  <a:pt x="353" y="146"/>
                  <a:pt x="353" y="146"/>
                </a:cubicBezTo>
                <a:cubicBezTo>
                  <a:pt x="343" y="137"/>
                  <a:pt x="337" y="125"/>
                  <a:pt x="337" y="111"/>
                </a:cubicBezTo>
                <a:cubicBezTo>
                  <a:pt x="337" y="86"/>
                  <a:pt x="357" y="65"/>
                  <a:pt x="382" y="65"/>
                </a:cubicBezTo>
                <a:close/>
                <a:moveTo>
                  <a:pt x="445" y="266"/>
                </a:moveTo>
                <a:cubicBezTo>
                  <a:pt x="445" y="267"/>
                  <a:pt x="445" y="268"/>
                  <a:pt x="445" y="268"/>
                </a:cubicBezTo>
                <a:cubicBezTo>
                  <a:pt x="444" y="268"/>
                  <a:pt x="444" y="268"/>
                  <a:pt x="444" y="268"/>
                </a:cubicBezTo>
                <a:cubicBezTo>
                  <a:pt x="434" y="268"/>
                  <a:pt x="434" y="268"/>
                  <a:pt x="434" y="268"/>
                </a:cubicBezTo>
                <a:cubicBezTo>
                  <a:pt x="434" y="206"/>
                  <a:pt x="434" y="206"/>
                  <a:pt x="434" y="206"/>
                </a:cubicBezTo>
                <a:cubicBezTo>
                  <a:pt x="434" y="202"/>
                  <a:pt x="431" y="198"/>
                  <a:pt x="426" y="198"/>
                </a:cubicBezTo>
                <a:cubicBezTo>
                  <a:pt x="422" y="198"/>
                  <a:pt x="418" y="202"/>
                  <a:pt x="418" y="206"/>
                </a:cubicBezTo>
                <a:cubicBezTo>
                  <a:pt x="418" y="268"/>
                  <a:pt x="418" y="268"/>
                  <a:pt x="418" y="268"/>
                </a:cubicBezTo>
                <a:cubicBezTo>
                  <a:pt x="334" y="268"/>
                  <a:pt x="334" y="268"/>
                  <a:pt x="334" y="268"/>
                </a:cubicBezTo>
                <a:cubicBezTo>
                  <a:pt x="334" y="264"/>
                  <a:pt x="334" y="264"/>
                  <a:pt x="334" y="264"/>
                </a:cubicBezTo>
                <a:cubicBezTo>
                  <a:pt x="334" y="196"/>
                  <a:pt x="334" y="196"/>
                  <a:pt x="334" y="196"/>
                </a:cubicBezTo>
                <a:cubicBezTo>
                  <a:pt x="334" y="196"/>
                  <a:pt x="334" y="196"/>
                  <a:pt x="334" y="196"/>
                </a:cubicBezTo>
                <a:cubicBezTo>
                  <a:pt x="334" y="194"/>
                  <a:pt x="334" y="193"/>
                  <a:pt x="334" y="191"/>
                </a:cubicBezTo>
                <a:cubicBezTo>
                  <a:pt x="334" y="190"/>
                  <a:pt x="334" y="189"/>
                  <a:pt x="333" y="188"/>
                </a:cubicBezTo>
                <a:cubicBezTo>
                  <a:pt x="333" y="187"/>
                  <a:pt x="333" y="186"/>
                  <a:pt x="333" y="185"/>
                </a:cubicBezTo>
                <a:cubicBezTo>
                  <a:pt x="333" y="184"/>
                  <a:pt x="333" y="183"/>
                  <a:pt x="332" y="183"/>
                </a:cubicBezTo>
                <a:cubicBezTo>
                  <a:pt x="332" y="182"/>
                  <a:pt x="332" y="180"/>
                  <a:pt x="331" y="179"/>
                </a:cubicBezTo>
                <a:cubicBezTo>
                  <a:pt x="331" y="179"/>
                  <a:pt x="331" y="178"/>
                  <a:pt x="331" y="178"/>
                </a:cubicBezTo>
                <a:cubicBezTo>
                  <a:pt x="330" y="176"/>
                  <a:pt x="330" y="175"/>
                  <a:pt x="329" y="174"/>
                </a:cubicBezTo>
                <a:cubicBezTo>
                  <a:pt x="329" y="174"/>
                  <a:pt x="329" y="173"/>
                  <a:pt x="329" y="173"/>
                </a:cubicBezTo>
                <a:cubicBezTo>
                  <a:pt x="334" y="168"/>
                  <a:pt x="340" y="163"/>
                  <a:pt x="346" y="160"/>
                </a:cubicBezTo>
                <a:cubicBezTo>
                  <a:pt x="346" y="161"/>
                  <a:pt x="346" y="161"/>
                  <a:pt x="346" y="161"/>
                </a:cubicBezTo>
                <a:cubicBezTo>
                  <a:pt x="347" y="162"/>
                  <a:pt x="348" y="162"/>
                  <a:pt x="349" y="163"/>
                </a:cubicBezTo>
                <a:cubicBezTo>
                  <a:pt x="350" y="163"/>
                  <a:pt x="350" y="164"/>
                  <a:pt x="351" y="164"/>
                </a:cubicBezTo>
                <a:cubicBezTo>
                  <a:pt x="352" y="164"/>
                  <a:pt x="353" y="165"/>
                  <a:pt x="354" y="166"/>
                </a:cubicBezTo>
                <a:cubicBezTo>
                  <a:pt x="354" y="166"/>
                  <a:pt x="355" y="166"/>
                  <a:pt x="355" y="166"/>
                </a:cubicBezTo>
                <a:cubicBezTo>
                  <a:pt x="357" y="167"/>
                  <a:pt x="359" y="168"/>
                  <a:pt x="360" y="169"/>
                </a:cubicBezTo>
                <a:cubicBezTo>
                  <a:pt x="361" y="169"/>
                  <a:pt x="362" y="169"/>
                  <a:pt x="363" y="170"/>
                </a:cubicBezTo>
                <a:cubicBezTo>
                  <a:pt x="364" y="170"/>
                  <a:pt x="365" y="170"/>
                  <a:pt x="366" y="170"/>
                </a:cubicBezTo>
                <a:cubicBezTo>
                  <a:pt x="367" y="171"/>
                  <a:pt x="368" y="171"/>
                  <a:pt x="369" y="171"/>
                </a:cubicBezTo>
                <a:cubicBezTo>
                  <a:pt x="370" y="171"/>
                  <a:pt x="370" y="171"/>
                  <a:pt x="371" y="172"/>
                </a:cubicBezTo>
                <a:cubicBezTo>
                  <a:pt x="372" y="172"/>
                  <a:pt x="374" y="172"/>
                  <a:pt x="375" y="172"/>
                </a:cubicBezTo>
                <a:cubicBezTo>
                  <a:pt x="375" y="172"/>
                  <a:pt x="376" y="172"/>
                  <a:pt x="377" y="172"/>
                </a:cubicBezTo>
                <a:cubicBezTo>
                  <a:pt x="379" y="173"/>
                  <a:pt x="380" y="173"/>
                  <a:pt x="382" y="173"/>
                </a:cubicBezTo>
                <a:cubicBezTo>
                  <a:pt x="382" y="173"/>
                  <a:pt x="382" y="173"/>
                  <a:pt x="382" y="173"/>
                </a:cubicBezTo>
                <a:cubicBezTo>
                  <a:pt x="384" y="173"/>
                  <a:pt x="386" y="173"/>
                  <a:pt x="388" y="172"/>
                </a:cubicBezTo>
                <a:cubicBezTo>
                  <a:pt x="389" y="172"/>
                  <a:pt x="389" y="172"/>
                  <a:pt x="390" y="172"/>
                </a:cubicBezTo>
                <a:cubicBezTo>
                  <a:pt x="391" y="172"/>
                  <a:pt x="393" y="172"/>
                  <a:pt x="394" y="172"/>
                </a:cubicBezTo>
                <a:cubicBezTo>
                  <a:pt x="395" y="171"/>
                  <a:pt x="395" y="171"/>
                  <a:pt x="396" y="171"/>
                </a:cubicBezTo>
                <a:cubicBezTo>
                  <a:pt x="397" y="171"/>
                  <a:pt x="398" y="171"/>
                  <a:pt x="399" y="170"/>
                </a:cubicBezTo>
                <a:cubicBezTo>
                  <a:pt x="400" y="170"/>
                  <a:pt x="401" y="170"/>
                  <a:pt x="402" y="170"/>
                </a:cubicBezTo>
                <a:cubicBezTo>
                  <a:pt x="402" y="169"/>
                  <a:pt x="403" y="169"/>
                  <a:pt x="404" y="169"/>
                </a:cubicBezTo>
                <a:cubicBezTo>
                  <a:pt x="408" y="167"/>
                  <a:pt x="411" y="166"/>
                  <a:pt x="414" y="164"/>
                </a:cubicBezTo>
                <a:cubicBezTo>
                  <a:pt x="415" y="163"/>
                  <a:pt x="415" y="163"/>
                  <a:pt x="416" y="163"/>
                </a:cubicBezTo>
                <a:cubicBezTo>
                  <a:pt x="417" y="162"/>
                  <a:pt x="418" y="162"/>
                  <a:pt x="419" y="161"/>
                </a:cubicBezTo>
                <a:cubicBezTo>
                  <a:pt x="419" y="161"/>
                  <a:pt x="419" y="161"/>
                  <a:pt x="419" y="160"/>
                </a:cubicBezTo>
                <a:cubicBezTo>
                  <a:pt x="425" y="163"/>
                  <a:pt x="431" y="168"/>
                  <a:pt x="436" y="174"/>
                </a:cubicBezTo>
                <a:cubicBezTo>
                  <a:pt x="442" y="182"/>
                  <a:pt x="445" y="191"/>
                  <a:pt x="445" y="198"/>
                </a:cubicBezTo>
                <a:lnTo>
                  <a:pt x="445" y="266"/>
                </a:lnTo>
                <a:close/>
              </a:path>
            </a:pathLst>
          </a:custGeom>
          <a:blipFill>
            <a:blip r:embed="rId3"/>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3"/>
          <p:cNvSpPr>
            <a:spLocks noChangeAspect="1" noEditPoints="1"/>
          </p:cNvSpPr>
          <p:nvPr/>
        </p:nvSpPr>
        <p:spPr bwMode="auto">
          <a:xfrm>
            <a:off x="7465331" y="4959390"/>
            <a:ext cx="2305051" cy="1162050"/>
          </a:xfrm>
          <a:custGeom>
            <a:avLst/>
            <a:gdLst>
              <a:gd name="T0" fmla="*/ 2147483647 w 461"/>
              <a:gd name="T1" fmla="*/ 2147483647 h 310"/>
              <a:gd name="T2" fmla="*/ 2147483647 w 461"/>
              <a:gd name="T3" fmla="*/ 2147483647 h 310"/>
              <a:gd name="T4" fmla="*/ 2147483647 w 461"/>
              <a:gd name="T5" fmla="*/ 2147483647 h 310"/>
              <a:gd name="T6" fmla="*/ 2147483647 w 461"/>
              <a:gd name="T7" fmla="*/ 2147483647 h 310"/>
              <a:gd name="T8" fmla="*/ 2147483647 w 461"/>
              <a:gd name="T9" fmla="*/ 2147483647 h 310"/>
              <a:gd name="T10" fmla="*/ 2147483647 w 461"/>
              <a:gd name="T11" fmla="*/ 2147483647 h 310"/>
              <a:gd name="T12" fmla="*/ 2147483647 w 461"/>
              <a:gd name="T13" fmla="*/ 2147483647 h 310"/>
              <a:gd name="T14" fmla="*/ 2147483647 w 461"/>
              <a:gd name="T15" fmla="*/ 2147483647 h 310"/>
              <a:gd name="T16" fmla="*/ 0 w 461"/>
              <a:gd name="T17" fmla="*/ 2147483647 h 310"/>
              <a:gd name="T18" fmla="*/ 2147483647 w 461"/>
              <a:gd name="T19" fmla="*/ 2147483647 h 310"/>
              <a:gd name="T20" fmla="*/ 2147483647 w 461"/>
              <a:gd name="T21" fmla="*/ 2147483647 h 310"/>
              <a:gd name="T22" fmla="*/ 2147483647 w 461"/>
              <a:gd name="T23" fmla="*/ 2147483647 h 310"/>
              <a:gd name="T24" fmla="*/ 2147483647 w 461"/>
              <a:gd name="T25" fmla="*/ 2147483647 h 310"/>
              <a:gd name="T26" fmla="*/ 2147483647 w 461"/>
              <a:gd name="T27" fmla="*/ 2147483647 h 310"/>
              <a:gd name="T28" fmla="*/ 2147483647 w 461"/>
              <a:gd name="T29" fmla="*/ 2147483647 h 310"/>
              <a:gd name="T30" fmla="*/ 2147483647 w 461"/>
              <a:gd name="T31" fmla="*/ 2147483647 h 310"/>
              <a:gd name="T32" fmla="*/ 2147483647 w 461"/>
              <a:gd name="T33" fmla="*/ 2147483647 h 310"/>
              <a:gd name="T34" fmla="*/ 2147483647 w 461"/>
              <a:gd name="T35" fmla="*/ 2147483647 h 310"/>
              <a:gd name="T36" fmla="*/ 2147483647 w 461"/>
              <a:gd name="T37" fmla="*/ 2147483647 h 310"/>
              <a:gd name="T38" fmla="*/ 2147483647 w 461"/>
              <a:gd name="T39" fmla="*/ 2147483647 h 310"/>
              <a:gd name="T40" fmla="*/ 2147483647 w 461"/>
              <a:gd name="T41" fmla="*/ 2147483647 h 310"/>
              <a:gd name="T42" fmla="*/ 2147483647 w 461"/>
              <a:gd name="T43" fmla="*/ 2147483647 h 310"/>
              <a:gd name="T44" fmla="*/ 2147483647 w 461"/>
              <a:gd name="T45" fmla="*/ 2147483647 h 310"/>
              <a:gd name="T46" fmla="*/ 2147483647 w 461"/>
              <a:gd name="T47" fmla="*/ 2147483647 h 310"/>
              <a:gd name="T48" fmla="*/ 2147483647 w 461"/>
              <a:gd name="T49" fmla="*/ 2147483647 h 310"/>
              <a:gd name="T50" fmla="*/ 2147483647 w 461"/>
              <a:gd name="T51" fmla="*/ 2147483647 h 310"/>
              <a:gd name="T52" fmla="*/ 2147483647 w 461"/>
              <a:gd name="T53" fmla="*/ 2147483647 h 310"/>
              <a:gd name="T54" fmla="*/ 2147483647 w 461"/>
              <a:gd name="T55" fmla="*/ 2147483647 h 310"/>
              <a:gd name="T56" fmla="*/ 2147483647 w 461"/>
              <a:gd name="T57" fmla="*/ 2147483647 h 310"/>
              <a:gd name="T58" fmla="*/ 2147483647 w 461"/>
              <a:gd name="T59" fmla="*/ 2147483647 h 310"/>
              <a:gd name="T60" fmla="*/ 2147483647 w 461"/>
              <a:gd name="T61" fmla="*/ 2147483647 h 310"/>
              <a:gd name="T62" fmla="*/ 2147483647 w 461"/>
              <a:gd name="T63" fmla="*/ 2147483647 h 310"/>
              <a:gd name="T64" fmla="*/ 2147483647 w 461"/>
              <a:gd name="T65" fmla="*/ 2147483647 h 310"/>
              <a:gd name="T66" fmla="*/ 2147483647 w 461"/>
              <a:gd name="T67" fmla="*/ 2147483647 h 310"/>
              <a:gd name="T68" fmla="*/ 2147483647 w 461"/>
              <a:gd name="T69" fmla="*/ 2147483647 h 310"/>
              <a:gd name="T70" fmla="*/ 2147483647 w 461"/>
              <a:gd name="T71" fmla="*/ 2147483647 h 310"/>
              <a:gd name="T72" fmla="*/ 2147483647 w 461"/>
              <a:gd name="T73" fmla="*/ 2147483647 h 310"/>
              <a:gd name="T74" fmla="*/ 2147483647 w 461"/>
              <a:gd name="T75" fmla="*/ 2147483647 h 310"/>
              <a:gd name="T76" fmla="*/ 2147483647 w 461"/>
              <a:gd name="T77" fmla="*/ 2147483647 h 310"/>
              <a:gd name="T78" fmla="*/ 2147483647 w 461"/>
              <a:gd name="T79" fmla="*/ 2147483647 h 310"/>
              <a:gd name="T80" fmla="*/ 2147483647 w 461"/>
              <a:gd name="T81" fmla="*/ 2147483647 h 310"/>
              <a:gd name="T82" fmla="*/ 2147483647 w 461"/>
              <a:gd name="T83" fmla="*/ 2147483647 h 310"/>
              <a:gd name="T84" fmla="*/ 2147483647 w 461"/>
              <a:gd name="T85" fmla="*/ 2147483647 h 310"/>
              <a:gd name="T86" fmla="*/ 2147483647 w 461"/>
              <a:gd name="T87" fmla="*/ 2147483647 h 310"/>
              <a:gd name="T88" fmla="*/ 2147483647 w 461"/>
              <a:gd name="T89" fmla="*/ 2147483647 h 310"/>
              <a:gd name="T90" fmla="*/ 2147483647 w 461"/>
              <a:gd name="T91" fmla="*/ 2147483647 h 310"/>
              <a:gd name="T92" fmla="*/ 2147483647 w 461"/>
              <a:gd name="T93" fmla="*/ 2147483647 h 310"/>
              <a:gd name="T94" fmla="*/ 2147483647 w 461"/>
              <a:gd name="T95" fmla="*/ 2147483647 h 310"/>
              <a:gd name="T96" fmla="*/ 2147483647 w 461"/>
              <a:gd name="T97" fmla="*/ 2147483647 h 310"/>
              <a:gd name="T98" fmla="*/ 2147483647 w 461"/>
              <a:gd name="T99" fmla="*/ 2147483647 h 310"/>
              <a:gd name="T100" fmla="*/ 2147483647 w 461"/>
              <a:gd name="T101" fmla="*/ 2147483647 h 310"/>
              <a:gd name="T102" fmla="*/ 2147483647 w 461"/>
              <a:gd name="T103" fmla="*/ 2147483647 h 310"/>
              <a:gd name="T104" fmla="*/ 2147483647 w 461"/>
              <a:gd name="T105" fmla="*/ 2147483647 h 310"/>
              <a:gd name="T106" fmla="*/ 2147483647 w 461"/>
              <a:gd name="T107" fmla="*/ 2147483647 h 310"/>
              <a:gd name="T108" fmla="*/ 2147483647 w 461"/>
              <a:gd name="T109" fmla="*/ 2147483647 h 310"/>
              <a:gd name="T110" fmla="*/ 2147483647 w 461"/>
              <a:gd name="T111" fmla="*/ 2147483647 h 310"/>
              <a:gd name="T112" fmla="*/ 2147483647 w 461"/>
              <a:gd name="T113" fmla="*/ 2147483647 h 310"/>
              <a:gd name="T114" fmla="*/ 2147483647 w 461"/>
              <a:gd name="T115" fmla="*/ 2147483647 h 310"/>
              <a:gd name="T116" fmla="*/ 2147483647 w 461"/>
              <a:gd name="T117" fmla="*/ 2147483647 h 310"/>
              <a:gd name="T118" fmla="*/ 2147483647 w 461"/>
              <a:gd name="T119" fmla="*/ 2147483647 h 310"/>
              <a:gd name="T120" fmla="*/ 2147483647 w 461"/>
              <a:gd name="T121" fmla="*/ 2147483647 h 310"/>
              <a:gd name="T122" fmla="*/ 2147483647 w 461"/>
              <a:gd name="T123" fmla="*/ 2147483647 h 310"/>
              <a:gd name="T124" fmla="*/ 2147483647 w 461"/>
              <a:gd name="T125" fmla="*/ 2147483647 h 3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61" h="310">
                <a:moveTo>
                  <a:pt x="449" y="165"/>
                </a:moveTo>
                <a:cubicBezTo>
                  <a:pt x="444" y="158"/>
                  <a:pt x="438" y="153"/>
                  <a:pt x="431" y="149"/>
                </a:cubicBezTo>
                <a:cubicBezTo>
                  <a:pt x="439" y="138"/>
                  <a:pt x="444" y="125"/>
                  <a:pt x="444" y="111"/>
                </a:cubicBezTo>
                <a:cubicBezTo>
                  <a:pt x="444" y="102"/>
                  <a:pt x="442" y="93"/>
                  <a:pt x="438" y="85"/>
                </a:cubicBezTo>
                <a:cubicBezTo>
                  <a:pt x="432" y="72"/>
                  <a:pt x="422" y="61"/>
                  <a:pt x="409" y="55"/>
                </a:cubicBezTo>
                <a:cubicBezTo>
                  <a:pt x="401" y="51"/>
                  <a:pt x="392" y="49"/>
                  <a:pt x="382" y="49"/>
                </a:cubicBezTo>
                <a:cubicBezTo>
                  <a:pt x="348" y="49"/>
                  <a:pt x="321" y="77"/>
                  <a:pt x="321" y="111"/>
                </a:cubicBezTo>
                <a:cubicBezTo>
                  <a:pt x="321" y="125"/>
                  <a:pt x="326" y="138"/>
                  <a:pt x="334" y="149"/>
                </a:cubicBezTo>
                <a:cubicBezTo>
                  <a:pt x="329" y="151"/>
                  <a:pt x="325" y="155"/>
                  <a:pt x="321" y="158"/>
                </a:cubicBezTo>
                <a:cubicBezTo>
                  <a:pt x="320" y="157"/>
                  <a:pt x="319" y="155"/>
                  <a:pt x="318" y="154"/>
                </a:cubicBezTo>
                <a:cubicBezTo>
                  <a:pt x="311" y="145"/>
                  <a:pt x="302" y="137"/>
                  <a:pt x="293" y="132"/>
                </a:cubicBezTo>
                <a:cubicBezTo>
                  <a:pt x="304" y="118"/>
                  <a:pt x="311" y="100"/>
                  <a:pt x="311" y="80"/>
                </a:cubicBezTo>
                <a:cubicBezTo>
                  <a:pt x="311" y="65"/>
                  <a:pt x="307" y="50"/>
                  <a:pt x="299" y="37"/>
                </a:cubicBezTo>
                <a:cubicBezTo>
                  <a:pt x="296" y="34"/>
                  <a:pt x="291" y="33"/>
                  <a:pt x="288" y="35"/>
                </a:cubicBezTo>
                <a:cubicBezTo>
                  <a:pt x="284" y="37"/>
                  <a:pt x="283" y="42"/>
                  <a:pt x="285" y="46"/>
                </a:cubicBezTo>
                <a:cubicBezTo>
                  <a:pt x="292" y="56"/>
                  <a:pt x="295" y="68"/>
                  <a:pt x="295" y="80"/>
                </a:cubicBezTo>
                <a:cubicBezTo>
                  <a:pt x="295" y="116"/>
                  <a:pt x="266" y="144"/>
                  <a:pt x="231" y="144"/>
                </a:cubicBezTo>
                <a:cubicBezTo>
                  <a:pt x="196" y="144"/>
                  <a:pt x="167" y="116"/>
                  <a:pt x="167" y="80"/>
                </a:cubicBezTo>
                <a:cubicBezTo>
                  <a:pt x="167" y="45"/>
                  <a:pt x="196" y="16"/>
                  <a:pt x="231" y="16"/>
                </a:cubicBezTo>
                <a:cubicBezTo>
                  <a:pt x="243" y="16"/>
                  <a:pt x="255" y="20"/>
                  <a:pt x="265" y="26"/>
                </a:cubicBezTo>
                <a:cubicBezTo>
                  <a:pt x="269" y="28"/>
                  <a:pt x="274" y="27"/>
                  <a:pt x="276" y="24"/>
                </a:cubicBezTo>
                <a:cubicBezTo>
                  <a:pt x="279" y="20"/>
                  <a:pt x="278" y="15"/>
                  <a:pt x="274" y="13"/>
                </a:cubicBezTo>
                <a:cubicBezTo>
                  <a:pt x="261" y="4"/>
                  <a:pt x="246" y="0"/>
                  <a:pt x="231" y="0"/>
                </a:cubicBezTo>
                <a:cubicBezTo>
                  <a:pt x="187" y="0"/>
                  <a:pt x="151" y="36"/>
                  <a:pt x="151" y="80"/>
                </a:cubicBezTo>
                <a:cubicBezTo>
                  <a:pt x="151" y="100"/>
                  <a:pt x="158" y="118"/>
                  <a:pt x="169" y="132"/>
                </a:cubicBezTo>
                <a:cubicBezTo>
                  <a:pt x="160" y="137"/>
                  <a:pt x="151" y="145"/>
                  <a:pt x="144" y="154"/>
                </a:cubicBezTo>
                <a:cubicBezTo>
                  <a:pt x="143" y="155"/>
                  <a:pt x="142" y="157"/>
                  <a:pt x="140" y="159"/>
                </a:cubicBezTo>
                <a:cubicBezTo>
                  <a:pt x="137" y="155"/>
                  <a:pt x="132" y="151"/>
                  <a:pt x="128" y="149"/>
                </a:cubicBezTo>
                <a:cubicBezTo>
                  <a:pt x="136" y="138"/>
                  <a:pt x="141" y="125"/>
                  <a:pt x="141" y="111"/>
                </a:cubicBezTo>
                <a:cubicBezTo>
                  <a:pt x="141" y="102"/>
                  <a:pt x="139" y="93"/>
                  <a:pt x="135" y="85"/>
                </a:cubicBezTo>
                <a:cubicBezTo>
                  <a:pt x="129" y="72"/>
                  <a:pt x="118" y="61"/>
                  <a:pt x="105" y="55"/>
                </a:cubicBezTo>
                <a:cubicBezTo>
                  <a:pt x="97" y="51"/>
                  <a:pt x="88" y="49"/>
                  <a:pt x="79" y="49"/>
                </a:cubicBezTo>
                <a:cubicBezTo>
                  <a:pt x="45" y="49"/>
                  <a:pt x="17" y="77"/>
                  <a:pt x="17" y="111"/>
                </a:cubicBezTo>
                <a:cubicBezTo>
                  <a:pt x="17" y="125"/>
                  <a:pt x="22" y="138"/>
                  <a:pt x="30" y="149"/>
                </a:cubicBezTo>
                <a:cubicBezTo>
                  <a:pt x="23" y="153"/>
                  <a:pt x="17" y="158"/>
                  <a:pt x="12" y="165"/>
                </a:cubicBezTo>
                <a:cubicBezTo>
                  <a:pt x="5" y="174"/>
                  <a:pt x="0" y="186"/>
                  <a:pt x="0" y="198"/>
                </a:cubicBezTo>
                <a:cubicBezTo>
                  <a:pt x="0" y="266"/>
                  <a:pt x="0" y="266"/>
                  <a:pt x="0" y="266"/>
                </a:cubicBezTo>
                <a:cubicBezTo>
                  <a:pt x="0" y="276"/>
                  <a:pt x="7" y="284"/>
                  <a:pt x="17" y="284"/>
                </a:cubicBezTo>
                <a:cubicBezTo>
                  <a:pt x="128" y="284"/>
                  <a:pt x="128" y="284"/>
                  <a:pt x="128" y="284"/>
                </a:cubicBezTo>
                <a:cubicBezTo>
                  <a:pt x="128" y="288"/>
                  <a:pt x="128" y="288"/>
                  <a:pt x="128" y="288"/>
                </a:cubicBezTo>
                <a:cubicBezTo>
                  <a:pt x="128" y="300"/>
                  <a:pt x="136" y="310"/>
                  <a:pt x="148" y="310"/>
                </a:cubicBezTo>
                <a:cubicBezTo>
                  <a:pt x="314" y="310"/>
                  <a:pt x="314" y="310"/>
                  <a:pt x="314" y="310"/>
                </a:cubicBezTo>
                <a:cubicBezTo>
                  <a:pt x="326" y="310"/>
                  <a:pt x="334" y="300"/>
                  <a:pt x="334" y="288"/>
                </a:cubicBezTo>
                <a:cubicBezTo>
                  <a:pt x="334" y="284"/>
                  <a:pt x="334" y="284"/>
                  <a:pt x="334" y="284"/>
                </a:cubicBezTo>
                <a:cubicBezTo>
                  <a:pt x="444" y="284"/>
                  <a:pt x="444" y="284"/>
                  <a:pt x="444" y="284"/>
                </a:cubicBezTo>
                <a:cubicBezTo>
                  <a:pt x="454" y="284"/>
                  <a:pt x="461" y="276"/>
                  <a:pt x="461" y="266"/>
                </a:cubicBezTo>
                <a:cubicBezTo>
                  <a:pt x="461" y="198"/>
                  <a:pt x="461" y="198"/>
                  <a:pt x="461" y="198"/>
                </a:cubicBezTo>
                <a:cubicBezTo>
                  <a:pt x="461" y="186"/>
                  <a:pt x="456" y="174"/>
                  <a:pt x="449" y="165"/>
                </a:cubicBezTo>
                <a:close/>
                <a:moveTo>
                  <a:pt x="79" y="65"/>
                </a:moveTo>
                <a:cubicBezTo>
                  <a:pt x="86" y="65"/>
                  <a:pt x="92" y="67"/>
                  <a:pt x="98" y="70"/>
                </a:cubicBezTo>
                <a:cubicBezTo>
                  <a:pt x="108" y="74"/>
                  <a:pt x="116" y="82"/>
                  <a:pt x="120" y="92"/>
                </a:cubicBezTo>
                <a:cubicBezTo>
                  <a:pt x="123" y="97"/>
                  <a:pt x="125" y="104"/>
                  <a:pt x="125" y="111"/>
                </a:cubicBezTo>
                <a:cubicBezTo>
                  <a:pt x="125" y="125"/>
                  <a:pt x="118" y="137"/>
                  <a:pt x="109" y="146"/>
                </a:cubicBezTo>
                <a:cubicBezTo>
                  <a:pt x="108" y="146"/>
                  <a:pt x="107" y="147"/>
                  <a:pt x="106" y="147"/>
                </a:cubicBezTo>
                <a:cubicBezTo>
                  <a:pt x="106" y="148"/>
                  <a:pt x="106" y="148"/>
                  <a:pt x="105" y="148"/>
                </a:cubicBezTo>
                <a:cubicBezTo>
                  <a:pt x="105" y="149"/>
                  <a:pt x="104" y="149"/>
                  <a:pt x="103" y="150"/>
                </a:cubicBezTo>
                <a:cubicBezTo>
                  <a:pt x="103" y="150"/>
                  <a:pt x="102" y="150"/>
                  <a:pt x="102" y="151"/>
                </a:cubicBezTo>
                <a:cubicBezTo>
                  <a:pt x="101" y="151"/>
                  <a:pt x="100" y="151"/>
                  <a:pt x="100" y="152"/>
                </a:cubicBezTo>
                <a:cubicBezTo>
                  <a:pt x="99" y="152"/>
                  <a:pt x="98" y="152"/>
                  <a:pt x="98" y="153"/>
                </a:cubicBezTo>
                <a:cubicBezTo>
                  <a:pt x="97" y="153"/>
                  <a:pt x="97" y="153"/>
                  <a:pt x="96" y="153"/>
                </a:cubicBezTo>
                <a:cubicBezTo>
                  <a:pt x="95" y="154"/>
                  <a:pt x="94" y="154"/>
                  <a:pt x="94" y="154"/>
                </a:cubicBezTo>
                <a:cubicBezTo>
                  <a:pt x="93" y="154"/>
                  <a:pt x="92" y="155"/>
                  <a:pt x="92" y="155"/>
                </a:cubicBezTo>
                <a:cubicBezTo>
                  <a:pt x="91" y="155"/>
                  <a:pt x="90" y="155"/>
                  <a:pt x="89" y="156"/>
                </a:cubicBezTo>
                <a:cubicBezTo>
                  <a:pt x="89" y="156"/>
                  <a:pt x="88" y="156"/>
                  <a:pt x="88" y="156"/>
                </a:cubicBezTo>
                <a:cubicBezTo>
                  <a:pt x="87" y="156"/>
                  <a:pt x="86" y="156"/>
                  <a:pt x="84" y="156"/>
                </a:cubicBezTo>
                <a:cubicBezTo>
                  <a:pt x="84" y="156"/>
                  <a:pt x="84" y="156"/>
                  <a:pt x="83" y="156"/>
                </a:cubicBezTo>
                <a:cubicBezTo>
                  <a:pt x="82" y="157"/>
                  <a:pt x="80" y="157"/>
                  <a:pt x="79" y="157"/>
                </a:cubicBezTo>
                <a:cubicBezTo>
                  <a:pt x="77" y="157"/>
                  <a:pt x="76" y="157"/>
                  <a:pt x="74" y="156"/>
                </a:cubicBezTo>
                <a:cubicBezTo>
                  <a:pt x="74" y="156"/>
                  <a:pt x="74" y="156"/>
                  <a:pt x="73" y="156"/>
                </a:cubicBezTo>
                <a:cubicBezTo>
                  <a:pt x="72" y="156"/>
                  <a:pt x="71" y="156"/>
                  <a:pt x="70" y="156"/>
                </a:cubicBezTo>
                <a:cubicBezTo>
                  <a:pt x="69" y="156"/>
                  <a:pt x="69" y="156"/>
                  <a:pt x="69" y="156"/>
                </a:cubicBezTo>
                <a:cubicBezTo>
                  <a:pt x="68" y="155"/>
                  <a:pt x="67" y="155"/>
                  <a:pt x="66" y="155"/>
                </a:cubicBezTo>
                <a:cubicBezTo>
                  <a:pt x="65" y="155"/>
                  <a:pt x="65" y="154"/>
                  <a:pt x="64" y="154"/>
                </a:cubicBezTo>
                <a:cubicBezTo>
                  <a:pt x="63" y="154"/>
                  <a:pt x="63" y="154"/>
                  <a:pt x="62" y="153"/>
                </a:cubicBezTo>
                <a:cubicBezTo>
                  <a:pt x="61" y="153"/>
                  <a:pt x="61" y="153"/>
                  <a:pt x="60" y="153"/>
                </a:cubicBezTo>
                <a:cubicBezTo>
                  <a:pt x="59" y="152"/>
                  <a:pt x="59" y="152"/>
                  <a:pt x="58" y="152"/>
                </a:cubicBezTo>
                <a:cubicBezTo>
                  <a:pt x="57" y="151"/>
                  <a:pt x="57" y="151"/>
                  <a:pt x="56" y="151"/>
                </a:cubicBezTo>
                <a:cubicBezTo>
                  <a:pt x="56" y="150"/>
                  <a:pt x="55" y="150"/>
                  <a:pt x="55" y="150"/>
                </a:cubicBezTo>
                <a:cubicBezTo>
                  <a:pt x="54" y="149"/>
                  <a:pt x="53" y="149"/>
                  <a:pt x="52" y="148"/>
                </a:cubicBezTo>
                <a:cubicBezTo>
                  <a:pt x="52" y="148"/>
                  <a:pt x="52" y="148"/>
                  <a:pt x="51" y="147"/>
                </a:cubicBezTo>
                <a:cubicBezTo>
                  <a:pt x="51" y="147"/>
                  <a:pt x="50" y="146"/>
                  <a:pt x="49" y="146"/>
                </a:cubicBezTo>
                <a:cubicBezTo>
                  <a:pt x="39" y="137"/>
                  <a:pt x="33" y="125"/>
                  <a:pt x="33" y="111"/>
                </a:cubicBezTo>
                <a:cubicBezTo>
                  <a:pt x="33" y="86"/>
                  <a:pt x="54" y="65"/>
                  <a:pt x="79" y="65"/>
                </a:cubicBezTo>
                <a:close/>
                <a:moveTo>
                  <a:pt x="129" y="189"/>
                </a:moveTo>
                <a:cubicBezTo>
                  <a:pt x="128" y="190"/>
                  <a:pt x="128" y="191"/>
                  <a:pt x="128" y="192"/>
                </a:cubicBezTo>
                <a:cubicBezTo>
                  <a:pt x="128" y="194"/>
                  <a:pt x="128" y="195"/>
                  <a:pt x="128" y="196"/>
                </a:cubicBezTo>
                <a:cubicBezTo>
                  <a:pt x="128" y="196"/>
                  <a:pt x="128" y="196"/>
                  <a:pt x="128" y="196"/>
                </a:cubicBezTo>
                <a:cubicBezTo>
                  <a:pt x="128" y="268"/>
                  <a:pt x="128" y="268"/>
                  <a:pt x="128" y="268"/>
                </a:cubicBezTo>
                <a:cubicBezTo>
                  <a:pt x="43" y="268"/>
                  <a:pt x="43" y="268"/>
                  <a:pt x="43" y="268"/>
                </a:cubicBezTo>
                <a:cubicBezTo>
                  <a:pt x="43" y="206"/>
                  <a:pt x="43" y="206"/>
                  <a:pt x="43" y="206"/>
                </a:cubicBezTo>
                <a:cubicBezTo>
                  <a:pt x="43" y="202"/>
                  <a:pt x="39" y="198"/>
                  <a:pt x="35" y="198"/>
                </a:cubicBezTo>
                <a:cubicBezTo>
                  <a:pt x="31" y="198"/>
                  <a:pt x="27" y="202"/>
                  <a:pt x="27" y="206"/>
                </a:cubicBezTo>
                <a:cubicBezTo>
                  <a:pt x="27" y="268"/>
                  <a:pt x="27" y="268"/>
                  <a:pt x="27" y="268"/>
                </a:cubicBezTo>
                <a:cubicBezTo>
                  <a:pt x="17" y="268"/>
                  <a:pt x="17" y="268"/>
                  <a:pt x="17" y="268"/>
                </a:cubicBezTo>
                <a:cubicBezTo>
                  <a:pt x="17" y="268"/>
                  <a:pt x="17" y="268"/>
                  <a:pt x="17" y="268"/>
                </a:cubicBezTo>
                <a:cubicBezTo>
                  <a:pt x="16" y="268"/>
                  <a:pt x="16" y="267"/>
                  <a:pt x="16" y="266"/>
                </a:cubicBezTo>
                <a:cubicBezTo>
                  <a:pt x="16" y="198"/>
                  <a:pt x="16" y="198"/>
                  <a:pt x="16" y="198"/>
                </a:cubicBezTo>
                <a:cubicBezTo>
                  <a:pt x="16" y="191"/>
                  <a:pt x="19" y="182"/>
                  <a:pt x="25" y="174"/>
                </a:cubicBezTo>
                <a:cubicBezTo>
                  <a:pt x="30" y="168"/>
                  <a:pt x="36" y="163"/>
                  <a:pt x="42" y="160"/>
                </a:cubicBezTo>
                <a:cubicBezTo>
                  <a:pt x="42" y="161"/>
                  <a:pt x="42" y="161"/>
                  <a:pt x="43" y="161"/>
                </a:cubicBezTo>
                <a:cubicBezTo>
                  <a:pt x="44" y="162"/>
                  <a:pt x="45" y="162"/>
                  <a:pt x="46" y="163"/>
                </a:cubicBezTo>
                <a:cubicBezTo>
                  <a:pt x="46" y="163"/>
                  <a:pt x="47" y="164"/>
                  <a:pt x="47" y="164"/>
                </a:cubicBezTo>
                <a:cubicBezTo>
                  <a:pt x="48" y="164"/>
                  <a:pt x="49" y="165"/>
                  <a:pt x="50" y="166"/>
                </a:cubicBezTo>
                <a:cubicBezTo>
                  <a:pt x="50" y="166"/>
                  <a:pt x="51" y="166"/>
                  <a:pt x="51" y="166"/>
                </a:cubicBezTo>
                <a:cubicBezTo>
                  <a:pt x="53" y="167"/>
                  <a:pt x="55" y="168"/>
                  <a:pt x="57" y="169"/>
                </a:cubicBezTo>
                <a:cubicBezTo>
                  <a:pt x="58" y="169"/>
                  <a:pt x="59" y="169"/>
                  <a:pt x="60" y="170"/>
                </a:cubicBezTo>
                <a:cubicBezTo>
                  <a:pt x="60" y="170"/>
                  <a:pt x="61" y="170"/>
                  <a:pt x="62" y="170"/>
                </a:cubicBezTo>
                <a:cubicBezTo>
                  <a:pt x="63" y="171"/>
                  <a:pt x="64" y="171"/>
                  <a:pt x="65" y="171"/>
                </a:cubicBezTo>
                <a:cubicBezTo>
                  <a:pt x="66" y="171"/>
                  <a:pt x="67" y="171"/>
                  <a:pt x="67" y="172"/>
                </a:cubicBezTo>
                <a:cubicBezTo>
                  <a:pt x="69" y="172"/>
                  <a:pt x="70" y="172"/>
                  <a:pt x="71" y="172"/>
                </a:cubicBezTo>
                <a:cubicBezTo>
                  <a:pt x="72" y="172"/>
                  <a:pt x="72" y="172"/>
                  <a:pt x="73" y="172"/>
                </a:cubicBezTo>
                <a:cubicBezTo>
                  <a:pt x="75" y="173"/>
                  <a:pt x="77" y="173"/>
                  <a:pt x="79" y="173"/>
                </a:cubicBezTo>
                <a:cubicBezTo>
                  <a:pt x="81" y="173"/>
                  <a:pt x="83" y="173"/>
                  <a:pt x="85" y="172"/>
                </a:cubicBezTo>
                <a:cubicBezTo>
                  <a:pt x="85" y="172"/>
                  <a:pt x="86" y="172"/>
                  <a:pt x="86" y="172"/>
                </a:cubicBezTo>
                <a:cubicBezTo>
                  <a:pt x="88" y="172"/>
                  <a:pt x="89" y="172"/>
                  <a:pt x="90" y="172"/>
                </a:cubicBezTo>
                <a:cubicBezTo>
                  <a:pt x="91" y="171"/>
                  <a:pt x="92" y="171"/>
                  <a:pt x="92" y="171"/>
                </a:cubicBezTo>
                <a:cubicBezTo>
                  <a:pt x="94" y="171"/>
                  <a:pt x="95" y="171"/>
                  <a:pt x="96" y="170"/>
                </a:cubicBezTo>
                <a:cubicBezTo>
                  <a:pt x="96" y="170"/>
                  <a:pt x="97" y="170"/>
                  <a:pt x="98" y="170"/>
                </a:cubicBezTo>
                <a:cubicBezTo>
                  <a:pt x="99" y="169"/>
                  <a:pt x="100" y="169"/>
                  <a:pt x="101" y="169"/>
                </a:cubicBezTo>
                <a:cubicBezTo>
                  <a:pt x="103" y="168"/>
                  <a:pt x="105" y="167"/>
                  <a:pt x="107" y="166"/>
                </a:cubicBezTo>
                <a:cubicBezTo>
                  <a:pt x="107" y="166"/>
                  <a:pt x="108" y="166"/>
                  <a:pt x="108" y="166"/>
                </a:cubicBezTo>
                <a:cubicBezTo>
                  <a:pt x="109" y="165"/>
                  <a:pt x="110" y="164"/>
                  <a:pt x="111" y="164"/>
                </a:cubicBezTo>
                <a:cubicBezTo>
                  <a:pt x="111" y="164"/>
                  <a:pt x="112" y="163"/>
                  <a:pt x="112" y="163"/>
                </a:cubicBezTo>
                <a:cubicBezTo>
                  <a:pt x="113" y="162"/>
                  <a:pt x="114" y="162"/>
                  <a:pt x="115" y="161"/>
                </a:cubicBezTo>
                <a:cubicBezTo>
                  <a:pt x="115" y="161"/>
                  <a:pt x="116" y="161"/>
                  <a:pt x="116" y="160"/>
                </a:cubicBezTo>
                <a:cubicBezTo>
                  <a:pt x="122" y="163"/>
                  <a:pt x="128" y="168"/>
                  <a:pt x="133" y="174"/>
                </a:cubicBezTo>
                <a:cubicBezTo>
                  <a:pt x="131" y="179"/>
                  <a:pt x="129" y="184"/>
                  <a:pt x="129" y="189"/>
                </a:cubicBezTo>
                <a:close/>
                <a:moveTo>
                  <a:pt x="318" y="288"/>
                </a:moveTo>
                <a:cubicBezTo>
                  <a:pt x="318" y="292"/>
                  <a:pt x="316" y="294"/>
                  <a:pt x="314" y="294"/>
                </a:cubicBezTo>
                <a:cubicBezTo>
                  <a:pt x="298" y="294"/>
                  <a:pt x="298" y="294"/>
                  <a:pt x="298" y="294"/>
                </a:cubicBezTo>
                <a:cubicBezTo>
                  <a:pt x="298" y="196"/>
                  <a:pt x="298" y="196"/>
                  <a:pt x="298" y="196"/>
                </a:cubicBezTo>
                <a:cubicBezTo>
                  <a:pt x="298" y="191"/>
                  <a:pt x="294" y="188"/>
                  <a:pt x="290" y="188"/>
                </a:cubicBezTo>
                <a:cubicBezTo>
                  <a:pt x="285" y="188"/>
                  <a:pt x="282" y="191"/>
                  <a:pt x="282" y="196"/>
                </a:cubicBezTo>
                <a:cubicBezTo>
                  <a:pt x="282" y="294"/>
                  <a:pt x="282" y="294"/>
                  <a:pt x="282" y="294"/>
                </a:cubicBezTo>
                <a:cubicBezTo>
                  <a:pt x="180" y="294"/>
                  <a:pt x="180" y="294"/>
                  <a:pt x="180" y="294"/>
                </a:cubicBezTo>
                <a:cubicBezTo>
                  <a:pt x="180" y="196"/>
                  <a:pt x="180" y="196"/>
                  <a:pt x="180" y="196"/>
                </a:cubicBezTo>
                <a:cubicBezTo>
                  <a:pt x="180" y="191"/>
                  <a:pt x="177" y="188"/>
                  <a:pt x="172" y="188"/>
                </a:cubicBezTo>
                <a:cubicBezTo>
                  <a:pt x="168" y="188"/>
                  <a:pt x="164" y="191"/>
                  <a:pt x="164" y="196"/>
                </a:cubicBezTo>
                <a:cubicBezTo>
                  <a:pt x="164" y="294"/>
                  <a:pt x="164" y="294"/>
                  <a:pt x="164" y="294"/>
                </a:cubicBezTo>
                <a:cubicBezTo>
                  <a:pt x="148" y="294"/>
                  <a:pt x="148" y="294"/>
                  <a:pt x="148" y="294"/>
                </a:cubicBezTo>
                <a:cubicBezTo>
                  <a:pt x="147" y="294"/>
                  <a:pt x="144" y="292"/>
                  <a:pt x="144" y="288"/>
                </a:cubicBezTo>
                <a:cubicBezTo>
                  <a:pt x="144" y="276"/>
                  <a:pt x="144" y="276"/>
                  <a:pt x="144" y="276"/>
                </a:cubicBezTo>
                <a:cubicBezTo>
                  <a:pt x="144" y="276"/>
                  <a:pt x="144" y="276"/>
                  <a:pt x="144" y="276"/>
                </a:cubicBezTo>
                <a:cubicBezTo>
                  <a:pt x="144" y="196"/>
                  <a:pt x="144" y="196"/>
                  <a:pt x="144" y="196"/>
                </a:cubicBezTo>
                <a:cubicBezTo>
                  <a:pt x="144" y="196"/>
                  <a:pt x="144" y="196"/>
                  <a:pt x="144" y="196"/>
                </a:cubicBezTo>
                <a:cubicBezTo>
                  <a:pt x="144" y="195"/>
                  <a:pt x="144" y="193"/>
                  <a:pt x="144" y="192"/>
                </a:cubicBezTo>
                <a:cubicBezTo>
                  <a:pt x="144" y="192"/>
                  <a:pt x="144" y="191"/>
                  <a:pt x="145" y="191"/>
                </a:cubicBezTo>
                <a:cubicBezTo>
                  <a:pt x="145" y="190"/>
                  <a:pt x="145" y="188"/>
                  <a:pt x="145" y="187"/>
                </a:cubicBezTo>
                <a:cubicBezTo>
                  <a:pt x="145" y="187"/>
                  <a:pt x="145" y="187"/>
                  <a:pt x="146" y="186"/>
                </a:cubicBezTo>
                <a:cubicBezTo>
                  <a:pt x="146" y="185"/>
                  <a:pt x="146" y="184"/>
                  <a:pt x="147" y="182"/>
                </a:cubicBezTo>
                <a:cubicBezTo>
                  <a:pt x="147" y="182"/>
                  <a:pt x="147" y="182"/>
                  <a:pt x="147" y="181"/>
                </a:cubicBezTo>
                <a:cubicBezTo>
                  <a:pt x="148" y="180"/>
                  <a:pt x="148" y="178"/>
                  <a:pt x="149" y="177"/>
                </a:cubicBezTo>
                <a:cubicBezTo>
                  <a:pt x="149" y="177"/>
                  <a:pt x="149" y="177"/>
                  <a:pt x="149" y="177"/>
                </a:cubicBezTo>
                <a:cubicBezTo>
                  <a:pt x="151" y="172"/>
                  <a:pt x="154" y="167"/>
                  <a:pt x="157" y="163"/>
                </a:cubicBezTo>
                <a:cubicBezTo>
                  <a:pt x="164" y="154"/>
                  <a:pt x="173" y="147"/>
                  <a:pt x="182" y="144"/>
                </a:cubicBezTo>
                <a:cubicBezTo>
                  <a:pt x="195" y="154"/>
                  <a:pt x="212" y="160"/>
                  <a:pt x="231" y="160"/>
                </a:cubicBezTo>
                <a:cubicBezTo>
                  <a:pt x="250" y="160"/>
                  <a:pt x="267" y="154"/>
                  <a:pt x="280" y="143"/>
                </a:cubicBezTo>
                <a:cubicBezTo>
                  <a:pt x="289" y="147"/>
                  <a:pt x="298" y="154"/>
                  <a:pt x="305" y="163"/>
                </a:cubicBezTo>
                <a:cubicBezTo>
                  <a:pt x="308" y="167"/>
                  <a:pt x="311" y="172"/>
                  <a:pt x="313" y="176"/>
                </a:cubicBezTo>
                <a:cubicBezTo>
                  <a:pt x="314" y="178"/>
                  <a:pt x="314" y="179"/>
                  <a:pt x="315" y="181"/>
                </a:cubicBezTo>
                <a:cubicBezTo>
                  <a:pt x="315" y="181"/>
                  <a:pt x="315" y="182"/>
                  <a:pt x="316" y="182"/>
                </a:cubicBezTo>
                <a:cubicBezTo>
                  <a:pt x="316" y="183"/>
                  <a:pt x="316" y="184"/>
                  <a:pt x="317" y="186"/>
                </a:cubicBezTo>
                <a:cubicBezTo>
                  <a:pt x="317" y="186"/>
                  <a:pt x="317" y="187"/>
                  <a:pt x="317" y="187"/>
                </a:cubicBezTo>
                <a:cubicBezTo>
                  <a:pt x="317" y="188"/>
                  <a:pt x="318" y="190"/>
                  <a:pt x="318" y="191"/>
                </a:cubicBezTo>
                <a:cubicBezTo>
                  <a:pt x="318" y="191"/>
                  <a:pt x="318" y="191"/>
                  <a:pt x="318" y="192"/>
                </a:cubicBezTo>
                <a:cubicBezTo>
                  <a:pt x="318" y="193"/>
                  <a:pt x="318" y="195"/>
                  <a:pt x="318" y="196"/>
                </a:cubicBezTo>
                <a:cubicBezTo>
                  <a:pt x="318" y="276"/>
                  <a:pt x="318" y="276"/>
                  <a:pt x="318" y="276"/>
                </a:cubicBezTo>
                <a:cubicBezTo>
                  <a:pt x="318" y="276"/>
                  <a:pt x="318" y="276"/>
                  <a:pt x="318" y="276"/>
                </a:cubicBezTo>
                <a:lnTo>
                  <a:pt x="318" y="288"/>
                </a:lnTo>
                <a:close/>
                <a:moveTo>
                  <a:pt x="382" y="65"/>
                </a:moveTo>
                <a:cubicBezTo>
                  <a:pt x="389" y="65"/>
                  <a:pt x="396" y="67"/>
                  <a:pt x="402" y="70"/>
                </a:cubicBezTo>
                <a:cubicBezTo>
                  <a:pt x="412" y="74"/>
                  <a:pt x="419" y="82"/>
                  <a:pt x="424" y="92"/>
                </a:cubicBezTo>
                <a:cubicBezTo>
                  <a:pt x="427" y="97"/>
                  <a:pt x="428" y="104"/>
                  <a:pt x="428" y="111"/>
                </a:cubicBezTo>
                <a:cubicBezTo>
                  <a:pt x="428" y="125"/>
                  <a:pt x="422" y="137"/>
                  <a:pt x="412" y="146"/>
                </a:cubicBezTo>
                <a:cubicBezTo>
                  <a:pt x="411" y="146"/>
                  <a:pt x="411" y="147"/>
                  <a:pt x="410" y="147"/>
                </a:cubicBezTo>
                <a:cubicBezTo>
                  <a:pt x="410" y="148"/>
                  <a:pt x="409" y="148"/>
                  <a:pt x="409" y="148"/>
                </a:cubicBezTo>
                <a:cubicBezTo>
                  <a:pt x="408" y="149"/>
                  <a:pt x="407" y="149"/>
                  <a:pt x="407" y="150"/>
                </a:cubicBezTo>
                <a:cubicBezTo>
                  <a:pt x="406" y="150"/>
                  <a:pt x="406" y="150"/>
                  <a:pt x="405" y="151"/>
                </a:cubicBezTo>
                <a:cubicBezTo>
                  <a:pt x="405" y="151"/>
                  <a:pt x="404" y="151"/>
                  <a:pt x="403" y="152"/>
                </a:cubicBezTo>
                <a:cubicBezTo>
                  <a:pt x="403" y="152"/>
                  <a:pt x="402" y="152"/>
                  <a:pt x="401" y="153"/>
                </a:cubicBezTo>
                <a:cubicBezTo>
                  <a:pt x="401" y="153"/>
                  <a:pt x="400" y="153"/>
                  <a:pt x="399" y="153"/>
                </a:cubicBezTo>
                <a:cubicBezTo>
                  <a:pt x="399" y="154"/>
                  <a:pt x="398" y="154"/>
                  <a:pt x="397" y="154"/>
                </a:cubicBezTo>
                <a:cubicBezTo>
                  <a:pt x="397" y="154"/>
                  <a:pt x="396" y="155"/>
                  <a:pt x="396" y="155"/>
                </a:cubicBezTo>
                <a:cubicBezTo>
                  <a:pt x="395" y="155"/>
                  <a:pt x="394" y="155"/>
                  <a:pt x="393" y="156"/>
                </a:cubicBezTo>
                <a:cubicBezTo>
                  <a:pt x="392" y="156"/>
                  <a:pt x="392" y="156"/>
                  <a:pt x="391" y="156"/>
                </a:cubicBezTo>
                <a:cubicBezTo>
                  <a:pt x="390" y="156"/>
                  <a:pt x="389" y="156"/>
                  <a:pt x="388" y="156"/>
                </a:cubicBezTo>
                <a:cubicBezTo>
                  <a:pt x="388" y="156"/>
                  <a:pt x="387" y="156"/>
                  <a:pt x="387" y="156"/>
                </a:cubicBezTo>
                <a:cubicBezTo>
                  <a:pt x="385" y="157"/>
                  <a:pt x="384" y="157"/>
                  <a:pt x="382" y="157"/>
                </a:cubicBezTo>
                <a:cubicBezTo>
                  <a:pt x="382" y="157"/>
                  <a:pt x="382" y="157"/>
                  <a:pt x="382" y="157"/>
                </a:cubicBezTo>
                <a:cubicBezTo>
                  <a:pt x="381" y="157"/>
                  <a:pt x="379" y="157"/>
                  <a:pt x="378" y="156"/>
                </a:cubicBezTo>
                <a:cubicBezTo>
                  <a:pt x="378" y="156"/>
                  <a:pt x="377" y="156"/>
                  <a:pt x="377" y="156"/>
                </a:cubicBezTo>
                <a:cubicBezTo>
                  <a:pt x="376" y="156"/>
                  <a:pt x="375" y="156"/>
                  <a:pt x="374" y="156"/>
                </a:cubicBezTo>
                <a:cubicBezTo>
                  <a:pt x="373" y="156"/>
                  <a:pt x="373" y="156"/>
                  <a:pt x="372" y="155"/>
                </a:cubicBezTo>
                <a:cubicBezTo>
                  <a:pt x="371" y="155"/>
                  <a:pt x="370" y="155"/>
                  <a:pt x="369" y="155"/>
                </a:cubicBezTo>
                <a:cubicBezTo>
                  <a:pt x="369" y="155"/>
                  <a:pt x="368" y="154"/>
                  <a:pt x="368" y="154"/>
                </a:cubicBezTo>
                <a:cubicBezTo>
                  <a:pt x="367" y="154"/>
                  <a:pt x="366" y="154"/>
                  <a:pt x="365" y="153"/>
                </a:cubicBezTo>
                <a:cubicBezTo>
                  <a:pt x="365" y="153"/>
                  <a:pt x="364" y="153"/>
                  <a:pt x="363" y="153"/>
                </a:cubicBezTo>
                <a:cubicBezTo>
                  <a:pt x="363" y="152"/>
                  <a:pt x="362" y="152"/>
                  <a:pt x="362" y="152"/>
                </a:cubicBezTo>
                <a:cubicBezTo>
                  <a:pt x="361" y="151"/>
                  <a:pt x="360" y="151"/>
                  <a:pt x="360" y="151"/>
                </a:cubicBezTo>
                <a:cubicBezTo>
                  <a:pt x="359" y="150"/>
                  <a:pt x="359" y="150"/>
                  <a:pt x="358" y="150"/>
                </a:cubicBezTo>
                <a:cubicBezTo>
                  <a:pt x="357" y="149"/>
                  <a:pt x="357" y="149"/>
                  <a:pt x="356" y="148"/>
                </a:cubicBezTo>
                <a:cubicBezTo>
                  <a:pt x="356" y="148"/>
                  <a:pt x="355" y="148"/>
                  <a:pt x="355" y="148"/>
                </a:cubicBezTo>
                <a:cubicBezTo>
                  <a:pt x="354" y="147"/>
                  <a:pt x="353" y="146"/>
                  <a:pt x="353" y="146"/>
                </a:cubicBezTo>
                <a:cubicBezTo>
                  <a:pt x="343" y="137"/>
                  <a:pt x="337" y="125"/>
                  <a:pt x="337" y="111"/>
                </a:cubicBezTo>
                <a:cubicBezTo>
                  <a:pt x="337" y="86"/>
                  <a:pt x="357" y="65"/>
                  <a:pt x="382" y="65"/>
                </a:cubicBezTo>
                <a:close/>
                <a:moveTo>
                  <a:pt x="445" y="266"/>
                </a:moveTo>
                <a:cubicBezTo>
                  <a:pt x="445" y="267"/>
                  <a:pt x="445" y="268"/>
                  <a:pt x="445" y="268"/>
                </a:cubicBezTo>
                <a:cubicBezTo>
                  <a:pt x="444" y="268"/>
                  <a:pt x="444" y="268"/>
                  <a:pt x="444" y="268"/>
                </a:cubicBezTo>
                <a:cubicBezTo>
                  <a:pt x="434" y="268"/>
                  <a:pt x="434" y="268"/>
                  <a:pt x="434" y="268"/>
                </a:cubicBezTo>
                <a:cubicBezTo>
                  <a:pt x="434" y="206"/>
                  <a:pt x="434" y="206"/>
                  <a:pt x="434" y="206"/>
                </a:cubicBezTo>
                <a:cubicBezTo>
                  <a:pt x="434" y="202"/>
                  <a:pt x="431" y="198"/>
                  <a:pt x="426" y="198"/>
                </a:cubicBezTo>
                <a:cubicBezTo>
                  <a:pt x="422" y="198"/>
                  <a:pt x="418" y="202"/>
                  <a:pt x="418" y="206"/>
                </a:cubicBezTo>
                <a:cubicBezTo>
                  <a:pt x="418" y="268"/>
                  <a:pt x="418" y="268"/>
                  <a:pt x="418" y="268"/>
                </a:cubicBezTo>
                <a:cubicBezTo>
                  <a:pt x="334" y="268"/>
                  <a:pt x="334" y="268"/>
                  <a:pt x="334" y="268"/>
                </a:cubicBezTo>
                <a:cubicBezTo>
                  <a:pt x="334" y="264"/>
                  <a:pt x="334" y="264"/>
                  <a:pt x="334" y="264"/>
                </a:cubicBezTo>
                <a:cubicBezTo>
                  <a:pt x="334" y="196"/>
                  <a:pt x="334" y="196"/>
                  <a:pt x="334" y="196"/>
                </a:cubicBezTo>
                <a:cubicBezTo>
                  <a:pt x="334" y="196"/>
                  <a:pt x="334" y="196"/>
                  <a:pt x="334" y="196"/>
                </a:cubicBezTo>
                <a:cubicBezTo>
                  <a:pt x="334" y="194"/>
                  <a:pt x="334" y="193"/>
                  <a:pt x="334" y="191"/>
                </a:cubicBezTo>
                <a:cubicBezTo>
                  <a:pt x="334" y="190"/>
                  <a:pt x="334" y="189"/>
                  <a:pt x="333" y="188"/>
                </a:cubicBezTo>
                <a:cubicBezTo>
                  <a:pt x="333" y="187"/>
                  <a:pt x="333" y="186"/>
                  <a:pt x="333" y="185"/>
                </a:cubicBezTo>
                <a:cubicBezTo>
                  <a:pt x="333" y="184"/>
                  <a:pt x="333" y="183"/>
                  <a:pt x="332" y="183"/>
                </a:cubicBezTo>
                <a:cubicBezTo>
                  <a:pt x="332" y="182"/>
                  <a:pt x="332" y="180"/>
                  <a:pt x="331" y="179"/>
                </a:cubicBezTo>
                <a:cubicBezTo>
                  <a:pt x="331" y="179"/>
                  <a:pt x="331" y="178"/>
                  <a:pt x="331" y="178"/>
                </a:cubicBezTo>
                <a:cubicBezTo>
                  <a:pt x="330" y="176"/>
                  <a:pt x="330" y="175"/>
                  <a:pt x="329" y="174"/>
                </a:cubicBezTo>
                <a:cubicBezTo>
                  <a:pt x="329" y="174"/>
                  <a:pt x="329" y="173"/>
                  <a:pt x="329" y="173"/>
                </a:cubicBezTo>
                <a:cubicBezTo>
                  <a:pt x="334" y="168"/>
                  <a:pt x="340" y="163"/>
                  <a:pt x="346" y="160"/>
                </a:cubicBezTo>
                <a:cubicBezTo>
                  <a:pt x="346" y="161"/>
                  <a:pt x="346" y="161"/>
                  <a:pt x="346" y="161"/>
                </a:cubicBezTo>
                <a:cubicBezTo>
                  <a:pt x="347" y="162"/>
                  <a:pt x="348" y="162"/>
                  <a:pt x="349" y="163"/>
                </a:cubicBezTo>
                <a:cubicBezTo>
                  <a:pt x="350" y="163"/>
                  <a:pt x="350" y="164"/>
                  <a:pt x="351" y="164"/>
                </a:cubicBezTo>
                <a:cubicBezTo>
                  <a:pt x="352" y="164"/>
                  <a:pt x="353" y="165"/>
                  <a:pt x="354" y="166"/>
                </a:cubicBezTo>
                <a:cubicBezTo>
                  <a:pt x="354" y="166"/>
                  <a:pt x="355" y="166"/>
                  <a:pt x="355" y="166"/>
                </a:cubicBezTo>
                <a:cubicBezTo>
                  <a:pt x="357" y="167"/>
                  <a:pt x="359" y="168"/>
                  <a:pt x="360" y="169"/>
                </a:cubicBezTo>
                <a:cubicBezTo>
                  <a:pt x="361" y="169"/>
                  <a:pt x="362" y="169"/>
                  <a:pt x="363" y="170"/>
                </a:cubicBezTo>
                <a:cubicBezTo>
                  <a:pt x="364" y="170"/>
                  <a:pt x="365" y="170"/>
                  <a:pt x="366" y="170"/>
                </a:cubicBezTo>
                <a:cubicBezTo>
                  <a:pt x="367" y="171"/>
                  <a:pt x="368" y="171"/>
                  <a:pt x="369" y="171"/>
                </a:cubicBezTo>
                <a:cubicBezTo>
                  <a:pt x="370" y="171"/>
                  <a:pt x="370" y="171"/>
                  <a:pt x="371" y="172"/>
                </a:cubicBezTo>
                <a:cubicBezTo>
                  <a:pt x="372" y="172"/>
                  <a:pt x="374" y="172"/>
                  <a:pt x="375" y="172"/>
                </a:cubicBezTo>
                <a:cubicBezTo>
                  <a:pt x="375" y="172"/>
                  <a:pt x="376" y="172"/>
                  <a:pt x="377" y="172"/>
                </a:cubicBezTo>
                <a:cubicBezTo>
                  <a:pt x="379" y="173"/>
                  <a:pt x="380" y="173"/>
                  <a:pt x="382" y="173"/>
                </a:cubicBezTo>
                <a:cubicBezTo>
                  <a:pt x="382" y="173"/>
                  <a:pt x="382" y="173"/>
                  <a:pt x="382" y="173"/>
                </a:cubicBezTo>
                <a:cubicBezTo>
                  <a:pt x="384" y="173"/>
                  <a:pt x="386" y="173"/>
                  <a:pt x="388" y="172"/>
                </a:cubicBezTo>
                <a:cubicBezTo>
                  <a:pt x="389" y="172"/>
                  <a:pt x="389" y="172"/>
                  <a:pt x="390" y="172"/>
                </a:cubicBezTo>
                <a:cubicBezTo>
                  <a:pt x="391" y="172"/>
                  <a:pt x="393" y="172"/>
                  <a:pt x="394" y="172"/>
                </a:cubicBezTo>
                <a:cubicBezTo>
                  <a:pt x="395" y="171"/>
                  <a:pt x="395" y="171"/>
                  <a:pt x="396" y="171"/>
                </a:cubicBezTo>
                <a:cubicBezTo>
                  <a:pt x="397" y="171"/>
                  <a:pt x="398" y="171"/>
                  <a:pt x="399" y="170"/>
                </a:cubicBezTo>
                <a:cubicBezTo>
                  <a:pt x="400" y="170"/>
                  <a:pt x="401" y="170"/>
                  <a:pt x="402" y="170"/>
                </a:cubicBezTo>
                <a:cubicBezTo>
                  <a:pt x="402" y="169"/>
                  <a:pt x="403" y="169"/>
                  <a:pt x="404" y="169"/>
                </a:cubicBezTo>
                <a:cubicBezTo>
                  <a:pt x="408" y="167"/>
                  <a:pt x="411" y="166"/>
                  <a:pt x="414" y="164"/>
                </a:cubicBezTo>
                <a:cubicBezTo>
                  <a:pt x="415" y="163"/>
                  <a:pt x="415" y="163"/>
                  <a:pt x="416" y="163"/>
                </a:cubicBezTo>
                <a:cubicBezTo>
                  <a:pt x="417" y="162"/>
                  <a:pt x="418" y="162"/>
                  <a:pt x="419" y="161"/>
                </a:cubicBezTo>
                <a:cubicBezTo>
                  <a:pt x="419" y="161"/>
                  <a:pt x="419" y="161"/>
                  <a:pt x="419" y="160"/>
                </a:cubicBezTo>
                <a:cubicBezTo>
                  <a:pt x="425" y="163"/>
                  <a:pt x="431" y="168"/>
                  <a:pt x="436" y="174"/>
                </a:cubicBezTo>
                <a:cubicBezTo>
                  <a:pt x="442" y="182"/>
                  <a:pt x="445" y="191"/>
                  <a:pt x="445" y="198"/>
                </a:cubicBezTo>
                <a:lnTo>
                  <a:pt x="445" y="266"/>
                </a:lnTo>
                <a:close/>
              </a:path>
            </a:pathLst>
          </a:custGeom>
          <a:blipFill>
            <a:blip r:embed="rId4"/>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3"/>
          <p:cNvSpPr>
            <a:spLocks noChangeAspect="1" noEditPoints="1"/>
          </p:cNvSpPr>
          <p:nvPr/>
        </p:nvSpPr>
        <p:spPr bwMode="auto">
          <a:xfrm>
            <a:off x="242437" y="2338428"/>
            <a:ext cx="2305051" cy="1162050"/>
          </a:xfrm>
          <a:custGeom>
            <a:avLst/>
            <a:gdLst>
              <a:gd name="T0" fmla="*/ 2147483647 w 461"/>
              <a:gd name="T1" fmla="*/ 2147483647 h 310"/>
              <a:gd name="T2" fmla="*/ 2147483647 w 461"/>
              <a:gd name="T3" fmla="*/ 2147483647 h 310"/>
              <a:gd name="T4" fmla="*/ 2147483647 w 461"/>
              <a:gd name="T5" fmla="*/ 2147483647 h 310"/>
              <a:gd name="T6" fmla="*/ 2147483647 w 461"/>
              <a:gd name="T7" fmla="*/ 2147483647 h 310"/>
              <a:gd name="T8" fmla="*/ 2147483647 w 461"/>
              <a:gd name="T9" fmla="*/ 2147483647 h 310"/>
              <a:gd name="T10" fmla="*/ 2147483647 w 461"/>
              <a:gd name="T11" fmla="*/ 2147483647 h 310"/>
              <a:gd name="T12" fmla="*/ 2147483647 w 461"/>
              <a:gd name="T13" fmla="*/ 2147483647 h 310"/>
              <a:gd name="T14" fmla="*/ 2147483647 w 461"/>
              <a:gd name="T15" fmla="*/ 2147483647 h 310"/>
              <a:gd name="T16" fmla="*/ 0 w 461"/>
              <a:gd name="T17" fmla="*/ 2147483647 h 310"/>
              <a:gd name="T18" fmla="*/ 2147483647 w 461"/>
              <a:gd name="T19" fmla="*/ 2147483647 h 310"/>
              <a:gd name="T20" fmla="*/ 2147483647 w 461"/>
              <a:gd name="T21" fmla="*/ 2147483647 h 310"/>
              <a:gd name="T22" fmla="*/ 2147483647 w 461"/>
              <a:gd name="T23" fmla="*/ 2147483647 h 310"/>
              <a:gd name="T24" fmla="*/ 2147483647 w 461"/>
              <a:gd name="T25" fmla="*/ 2147483647 h 310"/>
              <a:gd name="T26" fmla="*/ 2147483647 w 461"/>
              <a:gd name="T27" fmla="*/ 2147483647 h 310"/>
              <a:gd name="T28" fmla="*/ 2147483647 w 461"/>
              <a:gd name="T29" fmla="*/ 2147483647 h 310"/>
              <a:gd name="T30" fmla="*/ 2147483647 w 461"/>
              <a:gd name="T31" fmla="*/ 2147483647 h 310"/>
              <a:gd name="T32" fmla="*/ 2147483647 w 461"/>
              <a:gd name="T33" fmla="*/ 2147483647 h 310"/>
              <a:gd name="T34" fmla="*/ 2147483647 w 461"/>
              <a:gd name="T35" fmla="*/ 2147483647 h 310"/>
              <a:gd name="T36" fmla="*/ 2147483647 w 461"/>
              <a:gd name="T37" fmla="*/ 2147483647 h 310"/>
              <a:gd name="T38" fmla="*/ 2147483647 w 461"/>
              <a:gd name="T39" fmla="*/ 2147483647 h 310"/>
              <a:gd name="T40" fmla="*/ 2147483647 w 461"/>
              <a:gd name="T41" fmla="*/ 2147483647 h 310"/>
              <a:gd name="T42" fmla="*/ 2147483647 w 461"/>
              <a:gd name="T43" fmla="*/ 2147483647 h 310"/>
              <a:gd name="T44" fmla="*/ 2147483647 w 461"/>
              <a:gd name="T45" fmla="*/ 2147483647 h 310"/>
              <a:gd name="T46" fmla="*/ 2147483647 w 461"/>
              <a:gd name="T47" fmla="*/ 2147483647 h 310"/>
              <a:gd name="T48" fmla="*/ 2147483647 w 461"/>
              <a:gd name="T49" fmla="*/ 2147483647 h 310"/>
              <a:gd name="T50" fmla="*/ 2147483647 w 461"/>
              <a:gd name="T51" fmla="*/ 2147483647 h 310"/>
              <a:gd name="T52" fmla="*/ 2147483647 w 461"/>
              <a:gd name="T53" fmla="*/ 2147483647 h 310"/>
              <a:gd name="T54" fmla="*/ 2147483647 w 461"/>
              <a:gd name="T55" fmla="*/ 2147483647 h 310"/>
              <a:gd name="T56" fmla="*/ 2147483647 w 461"/>
              <a:gd name="T57" fmla="*/ 2147483647 h 310"/>
              <a:gd name="T58" fmla="*/ 2147483647 w 461"/>
              <a:gd name="T59" fmla="*/ 2147483647 h 310"/>
              <a:gd name="T60" fmla="*/ 2147483647 w 461"/>
              <a:gd name="T61" fmla="*/ 2147483647 h 310"/>
              <a:gd name="T62" fmla="*/ 2147483647 w 461"/>
              <a:gd name="T63" fmla="*/ 2147483647 h 310"/>
              <a:gd name="T64" fmla="*/ 2147483647 w 461"/>
              <a:gd name="T65" fmla="*/ 2147483647 h 310"/>
              <a:gd name="T66" fmla="*/ 2147483647 w 461"/>
              <a:gd name="T67" fmla="*/ 2147483647 h 310"/>
              <a:gd name="T68" fmla="*/ 2147483647 w 461"/>
              <a:gd name="T69" fmla="*/ 2147483647 h 310"/>
              <a:gd name="T70" fmla="*/ 2147483647 w 461"/>
              <a:gd name="T71" fmla="*/ 2147483647 h 310"/>
              <a:gd name="T72" fmla="*/ 2147483647 w 461"/>
              <a:gd name="T73" fmla="*/ 2147483647 h 310"/>
              <a:gd name="T74" fmla="*/ 2147483647 w 461"/>
              <a:gd name="T75" fmla="*/ 2147483647 h 310"/>
              <a:gd name="T76" fmla="*/ 2147483647 w 461"/>
              <a:gd name="T77" fmla="*/ 2147483647 h 310"/>
              <a:gd name="T78" fmla="*/ 2147483647 w 461"/>
              <a:gd name="T79" fmla="*/ 2147483647 h 310"/>
              <a:gd name="T80" fmla="*/ 2147483647 w 461"/>
              <a:gd name="T81" fmla="*/ 2147483647 h 310"/>
              <a:gd name="T82" fmla="*/ 2147483647 w 461"/>
              <a:gd name="T83" fmla="*/ 2147483647 h 310"/>
              <a:gd name="T84" fmla="*/ 2147483647 w 461"/>
              <a:gd name="T85" fmla="*/ 2147483647 h 310"/>
              <a:gd name="T86" fmla="*/ 2147483647 w 461"/>
              <a:gd name="T87" fmla="*/ 2147483647 h 310"/>
              <a:gd name="T88" fmla="*/ 2147483647 w 461"/>
              <a:gd name="T89" fmla="*/ 2147483647 h 310"/>
              <a:gd name="T90" fmla="*/ 2147483647 w 461"/>
              <a:gd name="T91" fmla="*/ 2147483647 h 310"/>
              <a:gd name="T92" fmla="*/ 2147483647 w 461"/>
              <a:gd name="T93" fmla="*/ 2147483647 h 310"/>
              <a:gd name="T94" fmla="*/ 2147483647 w 461"/>
              <a:gd name="T95" fmla="*/ 2147483647 h 310"/>
              <a:gd name="T96" fmla="*/ 2147483647 w 461"/>
              <a:gd name="T97" fmla="*/ 2147483647 h 310"/>
              <a:gd name="T98" fmla="*/ 2147483647 w 461"/>
              <a:gd name="T99" fmla="*/ 2147483647 h 310"/>
              <a:gd name="T100" fmla="*/ 2147483647 w 461"/>
              <a:gd name="T101" fmla="*/ 2147483647 h 310"/>
              <a:gd name="T102" fmla="*/ 2147483647 w 461"/>
              <a:gd name="T103" fmla="*/ 2147483647 h 310"/>
              <a:gd name="T104" fmla="*/ 2147483647 w 461"/>
              <a:gd name="T105" fmla="*/ 2147483647 h 310"/>
              <a:gd name="T106" fmla="*/ 2147483647 w 461"/>
              <a:gd name="T107" fmla="*/ 2147483647 h 310"/>
              <a:gd name="T108" fmla="*/ 2147483647 w 461"/>
              <a:gd name="T109" fmla="*/ 2147483647 h 310"/>
              <a:gd name="T110" fmla="*/ 2147483647 w 461"/>
              <a:gd name="T111" fmla="*/ 2147483647 h 310"/>
              <a:gd name="T112" fmla="*/ 2147483647 w 461"/>
              <a:gd name="T113" fmla="*/ 2147483647 h 310"/>
              <a:gd name="T114" fmla="*/ 2147483647 w 461"/>
              <a:gd name="T115" fmla="*/ 2147483647 h 310"/>
              <a:gd name="T116" fmla="*/ 2147483647 w 461"/>
              <a:gd name="T117" fmla="*/ 2147483647 h 310"/>
              <a:gd name="T118" fmla="*/ 2147483647 w 461"/>
              <a:gd name="T119" fmla="*/ 2147483647 h 310"/>
              <a:gd name="T120" fmla="*/ 2147483647 w 461"/>
              <a:gd name="T121" fmla="*/ 2147483647 h 310"/>
              <a:gd name="T122" fmla="*/ 2147483647 w 461"/>
              <a:gd name="T123" fmla="*/ 2147483647 h 310"/>
              <a:gd name="T124" fmla="*/ 2147483647 w 461"/>
              <a:gd name="T125" fmla="*/ 2147483647 h 3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61" h="310">
                <a:moveTo>
                  <a:pt x="449" y="165"/>
                </a:moveTo>
                <a:cubicBezTo>
                  <a:pt x="444" y="158"/>
                  <a:pt x="438" y="153"/>
                  <a:pt x="431" y="149"/>
                </a:cubicBezTo>
                <a:cubicBezTo>
                  <a:pt x="439" y="138"/>
                  <a:pt x="444" y="125"/>
                  <a:pt x="444" y="111"/>
                </a:cubicBezTo>
                <a:cubicBezTo>
                  <a:pt x="444" y="102"/>
                  <a:pt x="442" y="93"/>
                  <a:pt x="438" y="85"/>
                </a:cubicBezTo>
                <a:cubicBezTo>
                  <a:pt x="432" y="72"/>
                  <a:pt x="422" y="61"/>
                  <a:pt x="409" y="55"/>
                </a:cubicBezTo>
                <a:cubicBezTo>
                  <a:pt x="401" y="51"/>
                  <a:pt x="392" y="49"/>
                  <a:pt x="382" y="49"/>
                </a:cubicBezTo>
                <a:cubicBezTo>
                  <a:pt x="348" y="49"/>
                  <a:pt x="321" y="77"/>
                  <a:pt x="321" y="111"/>
                </a:cubicBezTo>
                <a:cubicBezTo>
                  <a:pt x="321" y="125"/>
                  <a:pt x="326" y="138"/>
                  <a:pt x="334" y="149"/>
                </a:cubicBezTo>
                <a:cubicBezTo>
                  <a:pt x="329" y="151"/>
                  <a:pt x="325" y="155"/>
                  <a:pt x="321" y="158"/>
                </a:cubicBezTo>
                <a:cubicBezTo>
                  <a:pt x="320" y="157"/>
                  <a:pt x="319" y="155"/>
                  <a:pt x="318" y="154"/>
                </a:cubicBezTo>
                <a:cubicBezTo>
                  <a:pt x="311" y="145"/>
                  <a:pt x="302" y="137"/>
                  <a:pt x="293" y="132"/>
                </a:cubicBezTo>
                <a:cubicBezTo>
                  <a:pt x="304" y="118"/>
                  <a:pt x="311" y="100"/>
                  <a:pt x="311" y="80"/>
                </a:cubicBezTo>
                <a:cubicBezTo>
                  <a:pt x="311" y="65"/>
                  <a:pt x="307" y="50"/>
                  <a:pt x="299" y="37"/>
                </a:cubicBezTo>
                <a:cubicBezTo>
                  <a:pt x="296" y="34"/>
                  <a:pt x="291" y="33"/>
                  <a:pt x="288" y="35"/>
                </a:cubicBezTo>
                <a:cubicBezTo>
                  <a:pt x="284" y="37"/>
                  <a:pt x="283" y="42"/>
                  <a:pt x="285" y="46"/>
                </a:cubicBezTo>
                <a:cubicBezTo>
                  <a:pt x="292" y="56"/>
                  <a:pt x="295" y="68"/>
                  <a:pt x="295" y="80"/>
                </a:cubicBezTo>
                <a:cubicBezTo>
                  <a:pt x="295" y="116"/>
                  <a:pt x="266" y="144"/>
                  <a:pt x="231" y="144"/>
                </a:cubicBezTo>
                <a:cubicBezTo>
                  <a:pt x="196" y="144"/>
                  <a:pt x="167" y="116"/>
                  <a:pt x="167" y="80"/>
                </a:cubicBezTo>
                <a:cubicBezTo>
                  <a:pt x="167" y="45"/>
                  <a:pt x="196" y="16"/>
                  <a:pt x="231" y="16"/>
                </a:cubicBezTo>
                <a:cubicBezTo>
                  <a:pt x="243" y="16"/>
                  <a:pt x="255" y="20"/>
                  <a:pt x="265" y="26"/>
                </a:cubicBezTo>
                <a:cubicBezTo>
                  <a:pt x="269" y="28"/>
                  <a:pt x="274" y="27"/>
                  <a:pt x="276" y="24"/>
                </a:cubicBezTo>
                <a:cubicBezTo>
                  <a:pt x="279" y="20"/>
                  <a:pt x="278" y="15"/>
                  <a:pt x="274" y="13"/>
                </a:cubicBezTo>
                <a:cubicBezTo>
                  <a:pt x="261" y="4"/>
                  <a:pt x="246" y="0"/>
                  <a:pt x="231" y="0"/>
                </a:cubicBezTo>
                <a:cubicBezTo>
                  <a:pt x="187" y="0"/>
                  <a:pt x="151" y="36"/>
                  <a:pt x="151" y="80"/>
                </a:cubicBezTo>
                <a:cubicBezTo>
                  <a:pt x="151" y="100"/>
                  <a:pt x="158" y="118"/>
                  <a:pt x="169" y="132"/>
                </a:cubicBezTo>
                <a:cubicBezTo>
                  <a:pt x="160" y="137"/>
                  <a:pt x="151" y="145"/>
                  <a:pt x="144" y="154"/>
                </a:cubicBezTo>
                <a:cubicBezTo>
                  <a:pt x="143" y="155"/>
                  <a:pt x="142" y="157"/>
                  <a:pt x="140" y="159"/>
                </a:cubicBezTo>
                <a:cubicBezTo>
                  <a:pt x="137" y="155"/>
                  <a:pt x="132" y="151"/>
                  <a:pt x="128" y="149"/>
                </a:cubicBezTo>
                <a:cubicBezTo>
                  <a:pt x="136" y="138"/>
                  <a:pt x="141" y="125"/>
                  <a:pt x="141" y="111"/>
                </a:cubicBezTo>
                <a:cubicBezTo>
                  <a:pt x="141" y="102"/>
                  <a:pt x="139" y="93"/>
                  <a:pt x="135" y="85"/>
                </a:cubicBezTo>
                <a:cubicBezTo>
                  <a:pt x="129" y="72"/>
                  <a:pt x="118" y="61"/>
                  <a:pt x="105" y="55"/>
                </a:cubicBezTo>
                <a:cubicBezTo>
                  <a:pt x="97" y="51"/>
                  <a:pt x="88" y="49"/>
                  <a:pt x="79" y="49"/>
                </a:cubicBezTo>
                <a:cubicBezTo>
                  <a:pt x="45" y="49"/>
                  <a:pt x="17" y="77"/>
                  <a:pt x="17" y="111"/>
                </a:cubicBezTo>
                <a:cubicBezTo>
                  <a:pt x="17" y="125"/>
                  <a:pt x="22" y="138"/>
                  <a:pt x="30" y="149"/>
                </a:cubicBezTo>
                <a:cubicBezTo>
                  <a:pt x="23" y="153"/>
                  <a:pt x="17" y="158"/>
                  <a:pt x="12" y="165"/>
                </a:cubicBezTo>
                <a:cubicBezTo>
                  <a:pt x="5" y="174"/>
                  <a:pt x="0" y="186"/>
                  <a:pt x="0" y="198"/>
                </a:cubicBezTo>
                <a:cubicBezTo>
                  <a:pt x="0" y="266"/>
                  <a:pt x="0" y="266"/>
                  <a:pt x="0" y="266"/>
                </a:cubicBezTo>
                <a:cubicBezTo>
                  <a:pt x="0" y="276"/>
                  <a:pt x="7" y="284"/>
                  <a:pt x="17" y="284"/>
                </a:cubicBezTo>
                <a:cubicBezTo>
                  <a:pt x="128" y="284"/>
                  <a:pt x="128" y="284"/>
                  <a:pt x="128" y="284"/>
                </a:cubicBezTo>
                <a:cubicBezTo>
                  <a:pt x="128" y="288"/>
                  <a:pt x="128" y="288"/>
                  <a:pt x="128" y="288"/>
                </a:cubicBezTo>
                <a:cubicBezTo>
                  <a:pt x="128" y="300"/>
                  <a:pt x="136" y="310"/>
                  <a:pt x="148" y="310"/>
                </a:cubicBezTo>
                <a:cubicBezTo>
                  <a:pt x="314" y="310"/>
                  <a:pt x="314" y="310"/>
                  <a:pt x="314" y="310"/>
                </a:cubicBezTo>
                <a:cubicBezTo>
                  <a:pt x="326" y="310"/>
                  <a:pt x="334" y="300"/>
                  <a:pt x="334" y="288"/>
                </a:cubicBezTo>
                <a:cubicBezTo>
                  <a:pt x="334" y="284"/>
                  <a:pt x="334" y="284"/>
                  <a:pt x="334" y="284"/>
                </a:cubicBezTo>
                <a:cubicBezTo>
                  <a:pt x="444" y="284"/>
                  <a:pt x="444" y="284"/>
                  <a:pt x="444" y="284"/>
                </a:cubicBezTo>
                <a:cubicBezTo>
                  <a:pt x="454" y="284"/>
                  <a:pt x="461" y="276"/>
                  <a:pt x="461" y="266"/>
                </a:cubicBezTo>
                <a:cubicBezTo>
                  <a:pt x="461" y="198"/>
                  <a:pt x="461" y="198"/>
                  <a:pt x="461" y="198"/>
                </a:cubicBezTo>
                <a:cubicBezTo>
                  <a:pt x="461" y="186"/>
                  <a:pt x="456" y="174"/>
                  <a:pt x="449" y="165"/>
                </a:cubicBezTo>
                <a:close/>
                <a:moveTo>
                  <a:pt x="79" y="65"/>
                </a:moveTo>
                <a:cubicBezTo>
                  <a:pt x="86" y="65"/>
                  <a:pt x="92" y="67"/>
                  <a:pt x="98" y="70"/>
                </a:cubicBezTo>
                <a:cubicBezTo>
                  <a:pt x="108" y="74"/>
                  <a:pt x="116" y="82"/>
                  <a:pt x="120" y="92"/>
                </a:cubicBezTo>
                <a:cubicBezTo>
                  <a:pt x="123" y="97"/>
                  <a:pt x="125" y="104"/>
                  <a:pt x="125" y="111"/>
                </a:cubicBezTo>
                <a:cubicBezTo>
                  <a:pt x="125" y="125"/>
                  <a:pt x="118" y="137"/>
                  <a:pt x="109" y="146"/>
                </a:cubicBezTo>
                <a:cubicBezTo>
                  <a:pt x="108" y="146"/>
                  <a:pt x="107" y="147"/>
                  <a:pt x="106" y="147"/>
                </a:cubicBezTo>
                <a:cubicBezTo>
                  <a:pt x="106" y="148"/>
                  <a:pt x="106" y="148"/>
                  <a:pt x="105" y="148"/>
                </a:cubicBezTo>
                <a:cubicBezTo>
                  <a:pt x="105" y="149"/>
                  <a:pt x="104" y="149"/>
                  <a:pt x="103" y="150"/>
                </a:cubicBezTo>
                <a:cubicBezTo>
                  <a:pt x="103" y="150"/>
                  <a:pt x="102" y="150"/>
                  <a:pt x="102" y="151"/>
                </a:cubicBezTo>
                <a:cubicBezTo>
                  <a:pt x="101" y="151"/>
                  <a:pt x="100" y="151"/>
                  <a:pt x="100" y="152"/>
                </a:cubicBezTo>
                <a:cubicBezTo>
                  <a:pt x="99" y="152"/>
                  <a:pt x="98" y="152"/>
                  <a:pt x="98" y="153"/>
                </a:cubicBezTo>
                <a:cubicBezTo>
                  <a:pt x="97" y="153"/>
                  <a:pt x="97" y="153"/>
                  <a:pt x="96" y="153"/>
                </a:cubicBezTo>
                <a:cubicBezTo>
                  <a:pt x="95" y="154"/>
                  <a:pt x="94" y="154"/>
                  <a:pt x="94" y="154"/>
                </a:cubicBezTo>
                <a:cubicBezTo>
                  <a:pt x="93" y="154"/>
                  <a:pt x="92" y="155"/>
                  <a:pt x="92" y="155"/>
                </a:cubicBezTo>
                <a:cubicBezTo>
                  <a:pt x="91" y="155"/>
                  <a:pt x="90" y="155"/>
                  <a:pt x="89" y="156"/>
                </a:cubicBezTo>
                <a:cubicBezTo>
                  <a:pt x="89" y="156"/>
                  <a:pt x="88" y="156"/>
                  <a:pt x="88" y="156"/>
                </a:cubicBezTo>
                <a:cubicBezTo>
                  <a:pt x="87" y="156"/>
                  <a:pt x="86" y="156"/>
                  <a:pt x="84" y="156"/>
                </a:cubicBezTo>
                <a:cubicBezTo>
                  <a:pt x="84" y="156"/>
                  <a:pt x="84" y="156"/>
                  <a:pt x="83" y="156"/>
                </a:cubicBezTo>
                <a:cubicBezTo>
                  <a:pt x="82" y="157"/>
                  <a:pt x="80" y="157"/>
                  <a:pt x="79" y="157"/>
                </a:cubicBezTo>
                <a:cubicBezTo>
                  <a:pt x="77" y="157"/>
                  <a:pt x="76" y="157"/>
                  <a:pt x="74" y="156"/>
                </a:cubicBezTo>
                <a:cubicBezTo>
                  <a:pt x="74" y="156"/>
                  <a:pt x="74" y="156"/>
                  <a:pt x="73" y="156"/>
                </a:cubicBezTo>
                <a:cubicBezTo>
                  <a:pt x="72" y="156"/>
                  <a:pt x="71" y="156"/>
                  <a:pt x="70" y="156"/>
                </a:cubicBezTo>
                <a:cubicBezTo>
                  <a:pt x="69" y="156"/>
                  <a:pt x="69" y="156"/>
                  <a:pt x="69" y="156"/>
                </a:cubicBezTo>
                <a:cubicBezTo>
                  <a:pt x="68" y="155"/>
                  <a:pt x="67" y="155"/>
                  <a:pt x="66" y="155"/>
                </a:cubicBezTo>
                <a:cubicBezTo>
                  <a:pt x="65" y="155"/>
                  <a:pt x="65" y="154"/>
                  <a:pt x="64" y="154"/>
                </a:cubicBezTo>
                <a:cubicBezTo>
                  <a:pt x="63" y="154"/>
                  <a:pt x="63" y="154"/>
                  <a:pt x="62" y="153"/>
                </a:cubicBezTo>
                <a:cubicBezTo>
                  <a:pt x="61" y="153"/>
                  <a:pt x="61" y="153"/>
                  <a:pt x="60" y="153"/>
                </a:cubicBezTo>
                <a:cubicBezTo>
                  <a:pt x="59" y="152"/>
                  <a:pt x="59" y="152"/>
                  <a:pt x="58" y="152"/>
                </a:cubicBezTo>
                <a:cubicBezTo>
                  <a:pt x="57" y="151"/>
                  <a:pt x="57" y="151"/>
                  <a:pt x="56" y="151"/>
                </a:cubicBezTo>
                <a:cubicBezTo>
                  <a:pt x="56" y="150"/>
                  <a:pt x="55" y="150"/>
                  <a:pt x="55" y="150"/>
                </a:cubicBezTo>
                <a:cubicBezTo>
                  <a:pt x="54" y="149"/>
                  <a:pt x="53" y="149"/>
                  <a:pt x="52" y="148"/>
                </a:cubicBezTo>
                <a:cubicBezTo>
                  <a:pt x="52" y="148"/>
                  <a:pt x="52" y="148"/>
                  <a:pt x="51" y="147"/>
                </a:cubicBezTo>
                <a:cubicBezTo>
                  <a:pt x="51" y="147"/>
                  <a:pt x="50" y="146"/>
                  <a:pt x="49" y="146"/>
                </a:cubicBezTo>
                <a:cubicBezTo>
                  <a:pt x="39" y="137"/>
                  <a:pt x="33" y="125"/>
                  <a:pt x="33" y="111"/>
                </a:cubicBezTo>
                <a:cubicBezTo>
                  <a:pt x="33" y="86"/>
                  <a:pt x="54" y="65"/>
                  <a:pt x="79" y="65"/>
                </a:cubicBezTo>
                <a:close/>
                <a:moveTo>
                  <a:pt x="129" y="189"/>
                </a:moveTo>
                <a:cubicBezTo>
                  <a:pt x="128" y="190"/>
                  <a:pt x="128" y="191"/>
                  <a:pt x="128" y="192"/>
                </a:cubicBezTo>
                <a:cubicBezTo>
                  <a:pt x="128" y="194"/>
                  <a:pt x="128" y="195"/>
                  <a:pt x="128" y="196"/>
                </a:cubicBezTo>
                <a:cubicBezTo>
                  <a:pt x="128" y="196"/>
                  <a:pt x="128" y="196"/>
                  <a:pt x="128" y="196"/>
                </a:cubicBezTo>
                <a:cubicBezTo>
                  <a:pt x="128" y="268"/>
                  <a:pt x="128" y="268"/>
                  <a:pt x="128" y="268"/>
                </a:cubicBezTo>
                <a:cubicBezTo>
                  <a:pt x="43" y="268"/>
                  <a:pt x="43" y="268"/>
                  <a:pt x="43" y="268"/>
                </a:cubicBezTo>
                <a:cubicBezTo>
                  <a:pt x="43" y="206"/>
                  <a:pt x="43" y="206"/>
                  <a:pt x="43" y="206"/>
                </a:cubicBezTo>
                <a:cubicBezTo>
                  <a:pt x="43" y="202"/>
                  <a:pt x="39" y="198"/>
                  <a:pt x="35" y="198"/>
                </a:cubicBezTo>
                <a:cubicBezTo>
                  <a:pt x="31" y="198"/>
                  <a:pt x="27" y="202"/>
                  <a:pt x="27" y="206"/>
                </a:cubicBezTo>
                <a:cubicBezTo>
                  <a:pt x="27" y="268"/>
                  <a:pt x="27" y="268"/>
                  <a:pt x="27" y="268"/>
                </a:cubicBezTo>
                <a:cubicBezTo>
                  <a:pt x="17" y="268"/>
                  <a:pt x="17" y="268"/>
                  <a:pt x="17" y="268"/>
                </a:cubicBezTo>
                <a:cubicBezTo>
                  <a:pt x="17" y="268"/>
                  <a:pt x="17" y="268"/>
                  <a:pt x="17" y="268"/>
                </a:cubicBezTo>
                <a:cubicBezTo>
                  <a:pt x="16" y="268"/>
                  <a:pt x="16" y="267"/>
                  <a:pt x="16" y="266"/>
                </a:cubicBezTo>
                <a:cubicBezTo>
                  <a:pt x="16" y="198"/>
                  <a:pt x="16" y="198"/>
                  <a:pt x="16" y="198"/>
                </a:cubicBezTo>
                <a:cubicBezTo>
                  <a:pt x="16" y="191"/>
                  <a:pt x="19" y="182"/>
                  <a:pt x="25" y="174"/>
                </a:cubicBezTo>
                <a:cubicBezTo>
                  <a:pt x="30" y="168"/>
                  <a:pt x="36" y="163"/>
                  <a:pt x="42" y="160"/>
                </a:cubicBezTo>
                <a:cubicBezTo>
                  <a:pt x="42" y="161"/>
                  <a:pt x="42" y="161"/>
                  <a:pt x="43" y="161"/>
                </a:cubicBezTo>
                <a:cubicBezTo>
                  <a:pt x="44" y="162"/>
                  <a:pt x="45" y="162"/>
                  <a:pt x="46" y="163"/>
                </a:cubicBezTo>
                <a:cubicBezTo>
                  <a:pt x="46" y="163"/>
                  <a:pt x="47" y="164"/>
                  <a:pt x="47" y="164"/>
                </a:cubicBezTo>
                <a:cubicBezTo>
                  <a:pt x="48" y="164"/>
                  <a:pt x="49" y="165"/>
                  <a:pt x="50" y="166"/>
                </a:cubicBezTo>
                <a:cubicBezTo>
                  <a:pt x="50" y="166"/>
                  <a:pt x="51" y="166"/>
                  <a:pt x="51" y="166"/>
                </a:cubicBezTo>
                <a:cubicBezTo>
                  <a:pt x="53" y="167"/>
                  <a:pt x="55" y="168"/>
                  <a:pt x="57" y="169"/>
                </a:cubicBezTo>
                <a:cubicBezTo>
                  <a:pt x="58" y="169"/>
                  <a:pt x="59" y="169"/>
                  <a:pt x="60" y="170"/>
                </a:cubicBezTo>
                <a:cubicBezTo>
                  <a:pt x="60" y="170"/>
                  <a:pt x="61" y="170"/>
                  <a:pt x="62" y="170"/>
                </a:cubicBezTo>
                <a:cubicBezTo>
                  <a:pt x="63" y="171"/>
                  <a:pt x="64" y="171"/>
                  <a:pt x="65" y="171"/>
                </a:cubicBezTo>
                <a:cubicBezTo>
                  <a:pt x="66" y="171"/>
                  <a:pt x="67" y="171"/>
                  <a:pt x="67" y="172"/>
                </a:cubicBezTo>
                <a:cubicBezTo>
                  <a:pt x="69" y="172"/>
                  <a:pt x="70" y="172"/>
                  <a:pt x="71" y="172"/>
                </a:cubicBezTo>
                <a:cubicBezTo>
                  <a:pt x="72" y="172"/>
                  <a:pt x="72" y="172"/>
                  <a:pt x="73" y="172"/>
                </a:cubicBezTo>
                <a:cubicBezTo>
                  <a:pt x="75" y="173"/>
                  <a:pt x="77" y="173"/>
                  <a:pt x="79" y="173"/>
                </a:cubicBezTo>
                <a:cubicBezTo>
                  <a:pt x="81" y="173"/>
                  <a:pt x="83" y="173"/>
                  <a:pt x="85" y="172"/>
                </a:cubicBezTo>
                <a:cubicBezTo>
                  <a:pt x="85" y="172"/>
                  <a:pt x="86" y="172"/>
                  <a:pt x="86" y="172"/>
                </a:cubicBezTo>
                <a:cubicBezTo>
                  <a:pt x="88" y="172"/>
                  <a:pt x="89" y="172"/>
                  <a:pt x="90" y="172"/>
                </a:cubicBezTo>
                <a:cubicBezTo>
                  <a:pt x="91" y="171"/>
                  <a:pt x="92" y="171"/>
                  <a:pt x="92" y="171"/>
                </a:cubicBezTo>
                <a:cubicBezTo>
                  <a:pt x="94" y="171"/>
                  <a:pt x="95" y="171"/>
                  <a:pt x="96" y="170"/>
                </a:cubicBezTo>
                <a:cubicBezTo>
                  <a:pt x="96" y="170"/>
                  <a:pt x="97" y="170"/>
                  <a:pt x="98" y="170"/>
                </a:cubicBezTo>
                <a:cubicBezTo>
                  <a:pt x="99" y="169"/>
                  <a:pt x="100" y="169"/>
                  <a:pt x="101" y="169"/>
                </a:cubicBezTo>
                <a:cubicBezTo>
                  <a:pt x="103" y="168"/>
                  <a:pt x="105" y="167"/>
                  <a:pt x="107" y="166"/>
                </a:cubicBezTo>
                <a:cubicBezTo>
                  <a:pt x="107" y="166"/>
                  <a:pt x="108" y="166"/>
                  <a:pt x="108" y="166"/>
                </a:cubicBezTo>
                <a:cubicBezTo>
                  <a:pt x="109" y="165"/>
                  <a:pt x="110" y="164"/>
                  <a:pt x="111" y="164"/>
                </a:cubicBezTo>
                <a:cubicBezTo>
                  <a:pt x="111" y="164"/>
                  <a:pt x="112" y="163"/>
                  <a:pt x="112" y="163"/>
                </a:cubicBezTo>
                <a:cubicBezTo>
                  <a:pt x="113" y="162"/>
                  <a:pt x="114" y="162"/>
                  <a:pt x="115" y="161"/>
                </a:cubicBezTo>
                <a:cubicBezTo>
                  <a:pt x="115" y="161"/>
                  <a:pt x="116" y="161"/>
                  <a:pt x="116" y="160"/>
                </a:cubicBezTo>
                <a:cubicBezTo>
                  <a:pt x="122" y="163"/>
                  <a:pt x="128" y="168"/>
                  <a:pt x="133" y="174"/>
                </a:cubicBezTo>
                <a:cubicBezTo>
                  <a:pt x="131" y="179"/>
                  <a:pt x="129" y="184"/>
                  <a:pt x="129" y="189"/>
                </a:cubicBezTo>
                <a:close/>
                <a:moveTo>
                  <a:pt x="318" y="288"/>
                </a:moveTo>
                <a:cubicBezTo>
                  <a:pt x="318" y="292"/>
                  <a:pt x="316" y="294"/>
                  <a:pt x="314" y="294"/>
                </a:cubicBezTo>
                <a:cubicBezTo>
                  <a:pt x="298" y="294"/>
                  <a:pt x="298" y="294"/>
                  <a:pt x="298" y="294"/>
                </a:cubicBezTo>
                <a:cubicBezTo>
                  <a:pt x="298" y="196"/>
                  <a:pt x="298" y="196"/>
                  <a:pt x="298" y="196"/>
                </a:cubicBezTo>
                <a:cubicBezTo>
                  <a:pt x="298" y="191"/>
                  <a:pt x="294" y="188"/>
                  <a:pt x="290" y="188"/>
                </a:cubicBezTo>
                <a:cubicBezTo>
                  <a:pt x="285" y="188"/>
                  <a:pt x="282" y="191"/>
                  <a:pt x="282" y="196"/>
                </a:cubicBezTo>
                <a:cubicBezTo>
                  <a:pt x="282" y="294"/>
                  <a:pt x="282" y="294"/>
                  <a:pt x="282" y="294"/>
                </a:cubicBezTo>
                <a:cubicBezTo>
                  <a:pt x="180" y="294"/>
                  <a:pt x="180" y="294"/>
                  <a:pt x="180" y="294"/>
                </a:cubicBezTo>
                <a:cubicBezTo>
                  <a:pt x="180" y="196"/>
                  <a:pt x="180" y="196"/>
                  <a:pt x="180" y="196"/>
                </a:cubicBezTo>
                <a:cubicBezTo>
                  <a:pt x="180" y="191"/>
                  <a:pt x="177" y="188"/>
                  <a:pt x="172" y="188"/>
                </a:cubicBezTo>
                <a:cubicBezTo>
                  <a:pt x="168" y="188"/>
                  <a:pt x="164" y="191"/>
                  <a:pt x="164" y="196"/>
                </a:cubicBezTo>
                <a:cubicBezTo>
                  <a:pt x="164" y="294"/>
                  <a:pt x="164" y="294"/>
                  <a:pt x="164" y="294"/>
                </a:cubicBezTo>
                <a:cubicBezTo>
                  <a:pt x="148" y="294"/>
                  <a:pt x="148" y="294"/>
                  <a:pt x="148" y="294"/>
                </a:cubicBezTo>
                <a:cubicBezTo>
                  <a:pt x="147" y="294"/>
                  <a:pt x="144" y="292"/>
                  <a:pt x="144" y="288"/>
                </a:cubicBezTo>
                <a:cubicBezTo>
                  <a:pt x="144" y="276"/>
                  <a:pt x="144" y="276"/>
                  <a:pt x="144" y="276"/>
                </a:cubicBezTo>
                <a:cubicBezTo>
                  <a:pt x="144" y="276"/>
                  <a:pt x="144" y="276"/>
                  <a:pt x="144" y="276"/>
                </a:cubicBezTo>
                <a:cubicBezTo>
                  <a:pt x="144" y="196"/>
                  <a:pt x="144" y="196"/>
                  <a:pt x="144" y="196"/>
                </a:cubicBezTo>
                <a:cubicBezTo>
                  <a:pt x="144" y="196"/>
                  <a:pt x="144" y="196"/>
                  <a:pt x="144" y="196"/>
                </a:cubicBezTo>
                <a:cubicBezTo>
                  <a:pt x="144" y="195"/>
                  <a:pt x="144" y="193"/>
                  <a:pt x="144" y="192"/>
                </a:cubicBezTo>
                <a:cubicBezTo>
                  <a:pt x="144" y="192"/>
                  <a:pt x="144" y="191"/>
                  <a:pt x="145" y="191"/>
                </a:cubicBezTo>
                <a:cubicBezTo>
                  <a:pt x="145" y="190"/>
                  <a:pt x="145" y="188"/>
                  <a:pt x="145" y="187"/>
                </a:cubicBezTo>
                <a:cubicBezTo>
                  <a:pt x="145" y="187"/>
                  <a:pt x="145" y="187"/>
                  <a:pt x="146" y="186"/>
                </a:cubicBezTo>
                <a:cubicBezTo>
                  <a:pt x="146" y="185"/>
                  <a:pt x="146" y="184"/>
                  <a:pt x="147" y="182"/>
                </a:cubicBezTo>
                <a:cubicBezTo>
                  <a:pt x="147" y="182"/>
                  <a:pt x="147" y="182"/>
                  <a:pt x="147" y="181"/>
                </a:cubicBezTo>
                <a:cubicBezTo>
                  <a:pt x="148" y="180"/>
                  <a:pt x="148" y="178"/>
                  <a:pt x="149" y="177"/>
                </a:cubicBezTo>
                <a:cubicBezTo>
                  <a:pt x="149" y="177"/>
                  <a:pt x="149" y="177"/>
                  <a:pt x="149" y="177"/>
                </a:cubicBezTo>
                <a:cubicBezTo>
                  <a:pt x="151" y="172"/>
                  <a:pt x="154" y="167"/>
                  <a:pt x="157" y="163"/>
                </a:cubicBezTo>
                <a:cubicBezTo>
                  <a:pt x="164" y="154"/>
                  <a:pt x="173" y="147"/>
                  <a:pt x="182" y="144"/>
                </a:cubicBezTo>
                <a:cubicBezTo>
                  <a:pt x="195" y="154"/>
                  <a:pt x="212" y="160"/>
                  <a:pt x="231" y="160"/>
                </a:cubicBezTo>
                <a:cubicBezTo>
                  <a:pt x="250" y="160"/>
                  <a:pt x="267" y="154"/>
                  <a:pt x="280" y="143"/>
                </a:cubicBezTo>
                <a:cubicBezTo>
                  <a:pt x="289" y="147"/>
                  <a:pt x="298" y="154"/>
                  <a:pt x="305" y="163"/>
                </a:cubicBezTo>
                <a:cubicBezTo>
                  <a:pt x="308" y="167"/>
                  <a:pt x="311" y="172"/>
                  <a:pt x="313" y="176"/>
                </a:cubicBezTo>
                <a:cubicBezTo>
                  <a:pt x="314" y="178"/>
                  <a:pt x="314" y="179"/>
                  <a:pt x="315" y="181"/>
                </a:cubicBezTo>
                <a:cubicBezTo>
                  <a:pt x="315" y="181"/>
                  <a:pt x="315" y="182"/>
                  <a:pt x="316" y="182"/>
                </a:cubicBezTo>
                <a:cubicBezTo>
                  <a:pt x="316" y="183"/>
                  <a:pt x="316" y="184"/>
                  <a:pt x="317" y="186"/>
                </a:cubicBezTo>
                <a:cubicBezTo>
                  <a:pt x="317" y="186"/>
                  <a:pt x="317" y="187"/>
                  <a:pt x="317" y="187"/>
                </a:cubicBezTo>
                <a:cubicBezTo>
                  <a:pt x="317" y="188"/>
                  <a:pt x="318" y="190"/>
                  <a:pt x="318" y="191"/>
                </a:cubicBezTo>
                <a:cubicBezTo>
                  <a:pt x="318" y="191"/>
                  <a:pt x="318" y="191"/>
                  <a:pt x="318" y="192"/>
                </a:cubicBezTo>
                <a:cubicBezTo>
                  <a:pt x="318" y="193"/>
                  <a:pt x="318" y="195"/>
                  <a:pt x="318" y="196"/>
                </a:cubicBezTo>
                <a:cubicBezTo>
                  <a:pt x="318" y="276"/>
                  <a:pt x="318" y="276"/>
                  <a:pt x="318" y="276"/>
                </a:cubicBezTo>
                <a:cubicBezTo>
                  <a:pt x="318" y="276"/>
                  <a:pt x="318" y="276"/>
                  <a:pt x="318" y="276"/>
                </a:cubicBezTo>
                <a:lnTo>
                  <a:pt x="318" y="288"/>
                </a:lnTo>
                <a:close/>
                <a:moveTo>
                  <a:pt x="382" y="65"/>
                </a:moveTo>
                <a:cubicBezTo>
                  <a:pt x="389" y="65"/>
                  <a:pt x="396" y="67"/>
                  <a:pt x="402" y="70"/>
                </a:cubicBezTo>
                <a:cubicBezTo>
                  <a:pt x="412" y="74"/>
                  <a:pt x="419" y="82"/>
                  <a:pt x="424" y="92"/>
                </a:cubicBezTo>
                <a:cubicBezTo>
                  <a:pt x="427" y="97"/>
                  <a:pt x="428" y="104"/>
                  <a:pt x="428" y="111"/>
                </a:cubicBezTo>
                <a:cubicBezTo>
                  <a:pt x="428" y="125"/>
                  <a:pt x="422" y="137"/>
                  <a:pt x="412" y="146"/>
                </a:cubicBezTo>
                <a:cubicBezTo>
                  <a:pt x="411" y="146"/>
                  <a:pt x="411" y="147"/>
                  <a:pt x="410" y="147"/>
                </a:cubicBezTo>
                <a:cubicBezTo>
                  <a:pt x="410" y="148"/>
                  <a:pt x="409" y="148"/>
                  <a:pt x="409" y="148"/>
                </a:cubicBezTo>
                <a:cubicBezTo>
                  <a:pt x="408" y="149"/>
                  <a:pt x="407" y="149"/>
                  <a:pt x="407" y="150"/>
                </a:cubicBezTo>
                <a:cubicBezTo>
                  <a:pt x="406" y="150"/>
                  <a:pt x="406" y="150"/>
                  <a:pt x="405" y="151"/>
                </a:cubicBezTo>
                <a:cubicBezTo>
                  <a:pt x="405" y="151"/>
                  <a:pt x="404" y="151"/>
                  <a:pt x="403" y="152"/>
                </a:cubicBezTo>
                <a:cubicBezTo>
                  <a:pt x="403" y="152"/>
                  <a:pt x="402" y="152"/>
                  <a:pt x="401" y="153"/>
                </a:cubicBezTo>
                <a:cubicBezTo>
                  <a:pt x="401" y="153"/>
                  <a:pt x="400" y="153"/>
                  <a:pt x="399" y="153"/>
                </a:cubicBezTo>
                <a:cubicBezTo>
                  <a:pt x="399" y="154"/>
                  <a:pt x="398" y="154"/>
                  <a:pt x="397" y="154"/>
                </a:cubicBezTo>
                <a:cubicBezTo>
                  <a:pt x="397" y="154"/>
                  <a:pt x="396" y="155"/>
                  <a:pt x="396" y="155"/>
                </a:cubicBezTo>
                <a:cubicBezTo>
                  <a:pt x="395" y="155"/>
                  <a:pt x="394" y="155"/>
                  <a:pt x="393" y="156"/>
                </a:cubicBezTo>
                <a:cubicBezTo>
                  <a:pt x="392" y="156"/>
                  <a:pt x="392" y="156"/>
                  <a:pt x="391" y="156"/>
                </a:cubicBezTo>
                <a:cubicBezTo>
                  <a:pt x="390" y="156"/>
                  <a:pt x="389" y="156"/>
                  <a:pt x="388" y="156"/>
                </a:cubicBezTo>
                <a:cubicBezTo>
                  <a:pt x="388" y="156"/>
                  <a:pt x="387" y="156"/>
                  <a:pt x="387" y="156"/>
                </a:cubicBezTo>
                <a:cubicBezTo>
                  <a:pt x="385" y="157"/>
                  <a:pt x="384" y="157"/>
                  <a:pt x="382" y="157"/>
                </a:cubicBezTo>
                <a:cubicBezTo>
                  <a:pt x="382" y="157"/>
                  <a:pt x="382" y="157"/>
                  <a:pt x="382" y="157"/>
                </a:cubicBezTo>
                <a:cubicBezTo>
                  <a:pt x="381" y="157"/>
                  <a:pt x="379" y="157"/>
                  <a:pt x="378" y="156"/>
                </a:cubicBezTo>
                <a:cubicBezTo>
                  <a:pt x="378" y="156"/>
                  <a:pt x="377" y="156"/>
                  <a:pt x="377" y="156"/>
                </a:cubicBezTo>
                <a:cubicBezTo>
                  <a:pt x="376" y="156"/>
                  <a:pt x="375" y="156"/>
                  <a:pt x="374" y="156"/>
                </a:cubicBezTo>
                <a:cubicBezTo>
                  <a:pt x="373" y="156"/>
                  <a:pt x="373" y="156"/>
                  <a:pt x="372" y="155"/>
                </a:cubicBezTo>
                <a:cubicBezTo>
                  <a:pt x="371" y="155"/>
                  <a:pt x="370" y="155"/>
                  <a:pt x="369" y="155"/>
                </a:cubicBezTo>
                <a:cubicBezTo>
                  <a:pt x="369" y="155"/>
                  <a:pt x="368" y="154"/>
                  <a:pt x="368" y="154"/>
                </a:cubicBezTo>
                <a:cubicBezTo>
                  <a:pt x="367" y="154"/>
                  <a:pt x="366" y="154"/>
                  <a:pt x="365" y="153"/>
                </a:cubicBezTo>
                <a:cubicBezTo>
                  <a:pt x="365" y="153"/>
                  <a:pt x="364" y="153"/>
                  <a:pt x="363" y="153"/>
                </a:cubicBezTo>
                <a:cubicBezTo>
                  <a:pt x="363" y="152"/>
                  <a:pt x="362" y="152"/>
                  <a:pt x="362" y="152"/>
                </a:cubicBezTo>
                <a:cubicBezTo>
                  <a:pt x="361" y="151"/>
                  <a:pt x="360" y="151"/>
                  <a:pt x="360" y="151"/>
                </a:cubicBezTo>
                <a:cubicBezTo>
                  <a:pt x="359" y="150"/>
                  <a:pt x="359" y="150"/>
                  <a:pt x="358" y="150"/>
                </a:cubicBezTo>
                <a:cubicBezTo>
                  <a:pt x="357" y="149"/>
                  <a:pt x="357" y="149"/>
                  <a:pt x="356" y="148"/>
                </a:cubicBezTo>
                <a:cubicBezTo>
                  <a:pt x="356" y="148"/>
                  <a:pt x="355" y="148"/>
                  <a:pt x="355" y="148"/>
                </a:cubicBezTo>
                <a:cubicBezTo>
                  <a:pt x="354" y="147"/>
                  <a:pt x="353" y="146"/>
                  <a:pt x="353" y="146"/>
                </a:cubicBezTo>
                <a:cubicBezTo>
                  <a:pt x="343" y="137"/>
                  <a:pt x="337" y="125"/>
                  <a:pt x="337" y="111"/>
                </a:cubicBezTo>
                <a:cubicBezTo>
                  <a:pt x="337" y="86"/>
                  <a:pt x="357" y="65"/>
                  <a:pt x="382" y="65"/>
                </a:cubicBezTo>
                <a:close/>
                <a:moveTo>
                  <a:pt x="445" y="266"/>
                </a:moveTo>
                <a:cubicBezTo>
                  <a:pt x="445" y="267"/>
                  <a:pt x="445" y="268"/>
                  <a:pt x="445" y="268"/>
                </a:cubicBezTo>
                <a:cubicBezTo>
                  <a:pt x="444" y="268"/>
                  <a:pt x="444" y="268"/>
                  <a:pt x="444" y="268"/>
                </a:cubicBezTo>
                <a:cubicBezTo>
                  <a:pt x="434" y="268"/>
                  <a:pt x="434" y="268"/>
                  <a:pt x="434" y="268"/>
                </a:cubicBezTo>
                <a:cubicBezTo>
                  <a:pt x="434" y="206"/>
                  <a:pt x="434" y="206"/>
                  <a:pt x="434" y="206"/>
                </a:cubicBezTo>
                <a:cubicBezTo>
                  <a:pt x="434" y="202"/>
                  <a:pt x="431" y="198"/>
                  <a:pt x="426" y="198"/>
                </a:cubicBezTo>
                <a:cubicBezTo>
                  <a:pt x="422" y="198"/>
                  <a:pt x="418" y="202"/>
                  <a:pt x="418" y="206"/>
                </a:cubicBezTo>
                <a:cubicBezTo>
                  <a:pt x="418" y="268"/>
                  <a:pt x="418" y="268"/>
                  <a:pt x="418" y="268"/>
                </a:cubicBezTo>
                <a:cubicBezTo>
                  <a:pt x="334" y="268"/>
                  <a:pt x="334" y="268"/>
                  <a:pt x="334" y="268"/>
                </a:cubicBezTo>
                <a:cubicBezTo>
                  <a:pt x="334" y="264"/>
                  <a:pt x="334" y="264"/>
                  <a:pt x="334" y="264"/>
                </a:cubicBezTo>
                <a:cubicBezTo>
                  <a:pt x="334" y="196"/>
                  <a:pt x="334" y="196"/>
                  <a:pt x="334" y="196"/>
                </a:cubicBezTo>
                <a:cubicBezTo>
                  <a:pt x="334" y="196"/>
                  <a:pt x="334" y="196"/>
                  <a:pt x="334" y="196"/>
                </a:cubicBezTo>
                <a:cubicBezTo>
                  <a:pt x="334" y="194"/>
                  <a:pt x="334" y="193"/>
                  <a:pt x="334" y="191"/>
                </a:cubicBezTo>
                <a:cubicBezTo>
                  <a:pt x="334" y="190"/>
                  <a:pt x="334" y="189"/>
                  <a:pt x="333" y="188"/>
                </a:cubicBezTo>
                <a:cubicBezTo>
                  <a:pt x="333" y="187"/>
                  <a:pt x="333" y="186"/>
                  <a:pt x="333" y="185"/>
                </a:cubicBezTo>
                <a:cubicBezTo>
                  <a:pt x="333" y="184"/>
                  <a:pt x="333" y="183"/>
                  <a:pt x="332" y="183"/>
                </a:cubicBezTo>
                <a:cubicBezTo>
                  <a:pt x="332" y="182"/>
                  <a:pt x="332" y="180"/>
                  <a:pt x="331" y="179"/>
                </a:cubicBezTo>
                <a:cubicBezTo>
                  <a:pt x="331" y="179"/>
                  <a:pt x="331" y="178"/>
                  <a:pt x="331" y="178"/>
                </a:cubicBezTo>
                <a:cubicBezTo>
                  <a:pt x="330" y="176"/>
                  <a:pt x="330" y="175"/>
                  <a:pt x="329" y="174"/>
                </a:cubicBezTo>
                <a:cubicBezTo>
                  <a:pt x="329" y="174"/>
                  <a:pt x="329" y="173"/>
                  <a:pt x="329" y="173"/>
                </a:cubicBezTo>
                <a:cubicBezTo>
                  <a:pt x="334" y="168"/>
                  <a:pt x="340" y="163"/>
                  <a:pt x="346" y="160"/>
                </a:cubicBezTo>
                <a:cubicBezTo>
                  <a:pt x="346" y="161"/>
                  <a:pt x="346" y="161"/>
                  <a:pt x="346" y="161"/>
                </a:cubicBezTo>
                <a:cubicBezTo>
                  <a:pt x="347" y="162"/>
                  <a:pt x="348" y="162"/>
                  <a:pt x="349" y="163"/>
                </a:cubicBezTo>
                <a:cubicBezTo>
                  <a:pt x="350" y="163"/>
                  <a:pt x="350" y="164"/>
                  <a:pt x="351" y="164"/>
                </a:cubicBezTo>
                <a:cubicBezTo>
                  <a:pt x="352" y="164"/>
                  <a:pt x="353" y="165"/>
                  <a:pt x="354" y="166"/>
                </a:cubicBezTo>
                <a:cubicBezTo>
                  <a:pt x="354" y="166"/>
                  <a:pt x="355" y="166"/>
                  <a:pt x="355" y="166"/>
                </a:cubicBezTo>
                <a:cubicBezTo>
                  <a:pt x="357" y="167"/>
                  <a:pt x="359" y="168"/>
                  <a:pt x="360" y="169"/>
                </a:cubicBezTo>
                <a:cubicBezTo>
                  <a:pt x="361" y="169"/>
                  <a:pt x="362" y="169"/>
                  <a:pt x="363" y="170"/>
                </a:cubicBezTo>
                <a:cubicBezTo>
                  <a:pt x="364" y="170"/>
                  <a:pt x="365" y="170"/>
                  <a:pt x="366" y="170"/>
                </a:cubicBezTo>
                <a:cubicBezTo>
                  <a:pt x="367" y="171"/>
                  <a:pt x="368" y="171"/>
                  <a:pt x="369" y="171"/>
                </a:cubicBezTo>
                <a:cubicBezTo>
                  <a:pt x="370" y="171"/>
                  <a:pt x="370" y="171"/>
                  <a:pt x="371" y="172"/>
                </a:cubicBezTo>
                <a:cubicBezTo>
                  <a:pt x="372" y="172"/>
                  <a:pt x="374" y="172"/>
                  <a:pt x="375" y="172"/>
                </a:cubicBezTo>
                <a:cubicBezTo>
                  <a:pt x="375" y="172"/>
                  <a:pt x="376" y="172"/>
                  <a:pt x="377" y="172"/>
                </a:cubicBezTo>
                <a:cubicBezTo>
                  <a:pt x="379" y="173"/>
                  <a:pt x="380" y="173"/>
                  <a:pt x="382" y="173"/>
                </a:cubicBezTo>
                <a:cubicBezTo>
                  <a:pt x="382" y="173"/>
                  <a:pt x="382" y="173"/>
                  <a:pt x="382" y="173"/>
                </a:cubicBezTo>
                <a:cubicBezTo>
                  <a:pt x="384" y="173"/>
                  <a:pt x="386" y="173"/>
                  <a:pt x="388" y="172"/>
                </a:cubicBezTo>
                <a:cubicBezTo>
                  <a:pt x="389" y="172"/>
                  <a:pt x="389" y="172"/>
                  <a:pt x="390" y="172"/>
                </a:cubicBezTo>
                <a:cubicBezTo>
                  <a:pt x="391" y="172"/>
                  <a:pt x="393" y="172"/>
                  <a:pt x="394" y="172"/>
                </a:cubicBezTo>
                <a:cubicBezTo>
                  <a:pt x="395" y="171"/>
                  <a:pt x="395" y="171"/>
                  <a:pt x="396" y="171"/>
                </a:cubicBezTo>
                <a:cubicBezTo>
                  <a:pt x="397" y="171"/>
                  <a:pt x="398" y="171"/>
                  <a:pt x="399" y="170"/>
                </a:cubicBezTo>
                <a:cubicBezTo>
                  <a:pt x="400" y="170"/>
                  <a:pt x="401" y="170"/>
                  <a:pt x="402" y="170"/>
                </a:cubicBezTo>
                <a:cubicBezTo>
                  <a:pt x="402" y="169"/>
                  <a:pt x="403" y="169"/>
                  <a:pt x="404" y="169"/>
                </a:cubicBezTo>
                <a:cubicBezTo>
                  <a:pt x="408" y="167"/>
                  <a:pt x="411" y="166"/>
                  <a:pt x="414" y="164"/>
                </a:cubicBezTo>
                <a:cubicBezTo>
                  <a:pt x="415" y="163"/>
                  <a:pt x="415" y="163"/>
                  <a:pt x="416" y="163"/>
                </a:cubicBezTo>
                <a:cubicBezTo>
                  <a:pt x="417" y="162"/>
                  <a:pt x="418" y="162"/>
                  <a:pt x="419" y="161"/>
                </a:cubicBezTo>
                <a:cubicBezTo>
                  <a:pt x="419" y="161"/>
                  <a:pt x="419" y="161"/>
                  <a:pt x="419" y="160"/>
                </a:cubicBezTo>
                <a:cubicBezTo>
                  <a:pt x="425" y="163"/>
                  <a:pt x="431" y="168"/>
                  <a:pt x="436" y="174"/>
                </a:cubicBezTo>
                <a:cubicBezTo>
                  <a:pt x="442" y="182"/>
                  <a:pt x="445" y="191"/>
                  <a:pt x="445" y="198"/>
                </a:cubicBezTo>
                <a:lnTo>
                  <a:pt x="445" y="266"/>
                </a:lnTo>
                <a:close/>
              </a:path>
            </a:pathLst>
          </a:custGeom>
          <a:blipFill>
            <a:blip r:embed="rId5"/>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20"/>
          <p:cNvSpPr>
            <a:spLocks noChangeAspect="1"/>
          </p:cNvSpPr>
          <p:nvPr/>
        </p:nvSpPr>
        <p:spPr bwMode="auto">
          <a:xfrm>
            <a:off x="1572471" y="3500478"/>
            <a:ext cx="3234267" cy="817562"/>
          </a:xfrm>
          <a:custGeom>
            <a:avLst/>
            <a:gdLst>
              <a:gd name="T0" fmla="*/ 2147483647 w 647"/>
              <a:gd name="T1" fmla="*/ 2147483647 h 218"/>
              <a:gd name="T2" fmla="*/ 2147483647 w 647"/>
              <a:gd name="T3" fmla="*/ 2147483647 h 218"/>
              <a:gd name="T4" fmla="*/ 2147483647 w 647"/>
              <a:gd name="T5" fmla="*/ 2147483647 h 218"/>
              <a:gd name="T6" fmla="*/ 2147483647 w 647"/>
              <a:gd name="T7" fmla="*/ 2147483647 h 218"/>
              <a:gd name="T8" fmla="*/ 0 w 647"/>
              <a:gd name="T9" fmla="*/ 2147483647 h 218"/>
              <a:gd name="T10" fmla="*/ 0 w 647"/>
              <a:gd name="T11" fmla="*/ 2147483647 h 218"/>
              <a:gd name="T12" fmla="*/ 2147483647 w 647"/>
              <a:gd name="T13" fmla="*/ 2147483647 h 218"/>
              <a:gd name="T14" fmla="*/ 2147483647 w 647"/>
              <a:gd name="T15" fmla="*/ 2147483647 h 218"/>
              <a:gd name="T16" fmla="*/ 2147483647 w 647"/>
              <a:gd name="T17" fmla="*/ 2147483647 h 218"/>
              <a:gd name="T18" fmla="*/ 2147483647 w 647"/>
              <a:gd name="T19" fmla="*/ 2147483647 h 218"/>
              <a:gd name="T20" fmla="*/ 2147483647 w 647"/>
              <a:gd name="T21" fmla="*/ 2147483647 h 218"/>
              <a:gd name="T22" fmla="*/ 2147483647 w 647"/>
              <a:gd name="T23" fmla="*/ 2147483647 h 218"/>
              <a:gd name="T24" fmla="*/ 2147483647 w 647"/>
              <a:gd name="T25" fmla="*/ 2147483647 h 218"/>
              <a:gd name="T26" fmla="*/ 2147483647 w 647"/>
              <a:gd name="T27" fmla="*/ 2147483647 h 2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47"/>
              <a:gd name="T43" fmla="*/ 0 h 218"/>
              <a:gd name="T44" fmla="*/ 647 w 647"/>
              <a:gd name="T45" fmla="*/ 218 h 2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47" h="218">
                <a:moveTo>
                  <a:pt x="534" y="9"/>
                </a:moveTo>
                <a:cubicBezTo>
                  <a:pt x="520" y="0"/>
                  <a:pt x="508" y="2"/>
                  <a:pt x="508" y="22"/>
                </a:cubicBezTo>
                <a:cubicBezTo>
                  <a:pt x="508" y="26"/>
                  <a:pt x="508" y="32"/>
                  <a:pt x="508" y="39"/>
                </a:cubicBezTo>
                <a:cubicBezTo>
                  <a:pt x="14" y="39"/>
                  <a:pt x="14" y="39"/>
                  <a:pt x="14" y="39"/>
                </a:cubicBezTo>
                <a:cubicBezTo>
                  <a:pt x="6" y="39"/>
                  <a:pt x="0" y="45"/>
                  <a:pt x="0" y="52"/>
                </a:cubicBezTo>
                <a:cubicBezTo>
                  <a:pt x="0" y="165"/>
                  <a:pt x="0" y="165"/>
                  <a:pt x="0" y="165"/>
                </a:cubicBezTo>
                <a:cubicBezTo>
                  <a:pt x="0" y="172"/>
                  <a:pt x="6" y="179"/>
                  <a:pt x="14" y="179"/>
                </a:cubicBezTo>
                <a:cubicBezTo>
                  <a:pt x="508" y="179"/>
                  <a:pt x="508" y="179"/>
                  <a:pt x="508" y="179"/>
                </a:cubicBezTo>
                <a:cubicBezTo>
                  <a:pt x="508" y="185"/>
                  <a:pt x="508" y="191"/>
                  <a:pt x="508" y="195"/>
                </a:cubicBezTo>
                <a:cubicBezTo>
                  <a:pt x="508" y="215"/>
                  <a:pt x="521" y="218"/>
                  <a:pt x="534" y="208"/>
                </a:cubicBezTo>
                <a:cubicBezTo>
                  <a:pt x="546" y="198"/>
                  <a:pt x="627" y="135"/>
                  <a:pt x="638" y="125"/>
                </a:cubicBezTo>
                <a:cubicBezTo>
                  <a:pt x="644" y="121"/>
                  <a:pt x="647" y="116"/>
                  <a:pt x="647" y="109"/>
                </a:cubicBezTo>
                <a:cubicBezTo>
                  <a:pt x="647" y="102"/>
                  <a:pt x="644" y="97"/>
                  <a:pt x="638" y="92"/>
                </a:cubicBezTo>
                <a:cubicBezTo>
                  <a:pt x="627" y="83"/>
                  <a:pt x="541" y="14"/>
                  <a:pt x="534" y="9"/>
                </a:cubicBezTo>
                <a:close/>
              </a:path>
            </a:pathLst>
          </a:custGeom>
          <a:solidFill>
            <a:srgbClr val="00A9D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spcBef>
                <a:spcPct val="50000"/>
              </a:spcBef>
            </a:pPr>
            <a:r>
              <a:rPr lang="en-US" altLang="en-US" dirty="0" smtClean="0">
                <a:solidFill>
                  <a:srgbClr val="FFFFFF"/>
                </a:solidFill>
                <a:ea typeface="ＭＳ Ｐゴシック" pitchFamily="34" charset="-128"/>
              </a:rPr>
              <a:t>       Contribution</a:t>
            </a:r>
            <a:endParaRPr lang="en-US" altLang="en-US" dirty="0">
              <a:ea typeface="ＭＳ Ｐゴシック" pitchFamily="34" charset="-128"/>
            </a:endParaRPr>
          </a:p>
        </p:txBody>
      </p:sp>
      <p:sp>
        <p:nvSpPr>
          <p:cNvPr id="13" name="Freeform 20"/>
          <p:cNvSpPr>
            <a:spLocks noChangeAspect="1"/>
          </p:cNvSpPr>
          <p:nvPr/>
        </p:nvSpPr>
        <p:spPr bwMode="auto">
          <a:xfrm>
            <a:off x="7115098" y="4179056"/>
            <a:ext cx="3234267" cy="817562"/>
          </a:xfrm>
          <a:custGeom>
            <a:avLst/>
            <a:gdLst>
              <a:gd name="T0" fmla="*/ 2147483647 w 647"/>
              <a:gd name="T1" fmla="*/ 2147483647 h 218"/>
              <a:gd name="T2" fmla="*/ 2147483647 w 647"/>
              <a:gd name="T3" fmla="*/ 2147483647 h 218"/>
              <a:gd name="T4" fmla="*/ 2147483647 w 647"/>
              <a:gd name="T5" fmla="*/ 2147483647 h 218"/>
              <a:gd name="T6" fmla="*/ 2147483647 w 647"/>
              <a:gd name="T7" fmla="*/ 2147483647 h 218"/>
              <a:gd name="T8" fmla="*/ 0 w 647"/>
              <a:gd name="T9" fmla="*/ 2147483647 h 218"/>
              <a:gd name="T10" fmla="*/ 0 w 647"/>
              <a:gd name="T11" fmla="*/ 2147483647 h 218"/>
              <a:gd name="T12" fmla="*/ 2147483647 w 647"/>
              <a:gd name="T13" fmla="*/ 2147483647 h 218"/>
              <a:gd name="T14" fmla="*/ 2147483647 w 647"/>
              <a:gd name="T15" fmla="*/ 2147483647 h 218"/>
              <a:gd name="T16" fmla="*/ 2147483647 w 647"/>
              <a:gd name="T17" fmla="*/ 2147483647 h 218"/>
              <a:gd name="T18" fmla="*/ 2147483647 w 647"/>
              <a:gd name="T19" fmla="*/ 2147483647 h 218"/>
              <a:gd name="T20" fmla="*/ 2147483647 w 647"/>
              <a:gd name="T21" fmla="*/ 2147483647 h 218"/>
              <a:gd name="T22" fmla="*/ 2147483647 w 647"/>
              <a:gd name="T23" fmla="*/ 2147483647 h 218"/>
              <a:gd name="T24" fmla="*/ 2147483647 w 647"/>
              <a:gd name="T25" fmla="*/ 2147483647 h 218"/>
              <a:gd name="T26" fmla="*/ 2147483647 w 647"/>
              <a:gd name="T27" fmla="*/ 2147483647 h 2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47"/>
              <a:gd name="T43" fmla="*/ 0 h 218"/>
              <a:gd name="T44" fmla="*/ 647 w 647"/>
              <a:gd name="T45" fmla="*/ 218 h 2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47" h="218">
                <a:moveTo>
                  <a:pt x="534" y="9"/>
                </a:moveTo>
                <a:cubicBezTo>
                  <a:pt x="520" y="0"/>
                  <a:pt x="508" y="2"/>
                  <a:pt x="508" y="22"/>
                </a:cubicBezTo>
                <a:cubicBezTo>
                  <a:pt x="508" y="26"/>
                  <a:pt x="508" y="32"/>
                  <a:pt x="508" y="39"/>
                </a:cubicBezTo>
                <a:cubicBezTo>
                  <a:pt x="14" y="39"/>
                  <a:pt x="14" y="39"/>
                  <a:pt x="14" y="39"/>
                </a:cubicBezTo>
                <a:cubicBezTo>
                  <a:pt x="6" y="39"/>
                  <a:pt x="0" y="45"/>
                  <a:pt x="0" y="52"/>
                </a:cubicBezTo>
                <a:cubicBezTo>
                  <a:pt x="0" y="165"/>
                  <a:pt x="0" y="165"/>
                  <a:pt x="0" y="165"/>
                </a:cubicBezTo>
                <a:cubicBezTo>
                  <a:pt x="0" y="172"/>
                  <a:pt x="6" y="179"/>
                  <a:pt x="14" y="179"/>
                </a:cubicBezTo>
                <a:cubicBezTo>
                  <a:pt x="508" y="179"/>
                  <a:pt x="508" y="179"/>
                  <a:pt x="508" y="179"/>
                </a:cubicBezTo>
                <a:cubicBezTo>
                  <a:pt x="508" y="185"/>
                  <a:pt x="508" y="191"/>
                  <a:pt x="508" y="195"/>
                </a:cubicBezTo>
                <a:cubicBezTo>
                  <a:pt x="508" y="215"/>
                  <a:pt x="521" y="218"/>
                  <a:pt x="534" y="208"/>
                </a:cubicBezTo>
                <a:cubicBezTo>
                  <a:pt x="546" y="198"/>
                  <a:pt x="627" y="135"/>
                  <a:pt x="638" y="125"/>
                </a:cubicBezTo>
                <a:cubicBezTo>
                  <a:pt x="644" y="121"/>
                  <a:pt x="647" y="116"/>
                  <a:pt x="647" y="109"/>
                </a:cubicBezTo>
                <a:cubicBezTo>
                  <a:pt x="647" y="102"/>
                  <a:pt x="644" y="97"/>
                  <a:pt x="638" y="92"/>
                </a:cubicBezTo>
                <a:cubicBezTo>
                  <a:pt x="627" y="83"/>
                  <a:pt x="541" y="14"/>
                  <a:pt x="534" y="9"/>
                </a:cubicBezTo>
                <a:close/>
              </a:path>
            </a:pathLst>
          </a:custGeom>
          <a:solidFill>
            <a:srgbClr val="89BA1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spcBef>
                <a:spcPct val="50000"/>
              </a:spcBef>
            </a:pPr>
            <a:r>
              <a:rPr lang="en-US" altLang="en-US" dirty="0" smtClean="0">
                <a:solidFill>
                  <a:srgbClr val="FFFFFF"/>
                </a:solidFill>
                <a:ea typeface="ＭＳ Ｐゴシック" pitchFamily="34" charset="-128"/>
              </a:rPr>
              <a:t>            Download</a:t>
            </a:r>
            <a:endParaRPr lang="en-US" altLang="en-US" dirty="0">
              <a:ea typeface="ＭＳ Ｐゴシック" pitchFamily="34" charset="-128"/>
            </a:endParaRPr>
          </a:p>
        </p:txBody>
      </p:sp>
      <p:sp>
        <p:nvSpPr>
          <p:cNvPr id="16" name="TextBox 15"/>
          <p:cNvSpPr txBox="1"/>
          <p:nvPr/>
        </p:nvSpPr>
        <p:spPr>
          <a:xfrm>
            <a:off x="242437" y="1870957"/>
            <a:ext cx="3262432" cy="400110"/>
          </a:xfrm>
          <a:prstGeom prst="rect">
            <a:avLst/>
          </a:prstGeom>
          <a:noFill/>
        </p:spPr>
        <p:txBody>
          <a:bodyPr wrap="none" rtlCol="0">
            <a:spAutoFit/>
          </a:bodyPr>
          <a:lstStyle/>
          <a:p>
            <a:r>
              <a:rPr lang="en-US" dirty="0" smtClean="0"/>
              <a:t>External FOSS Community</a:t>
            </a:r>
            <a:endParaRPr lang="en-US" dirty="0"/>
          </a:p>
        </p:txBody>
      </p:sp>
      <p:sp>
        <p:nvSpPr>
          <p:cNvPr id="17" name="Freeform 20"/>
          <p:cNvSpPr>
            <a:spLocks noChangeAspect="1"/>
          </p:cNvSpPr>
          <p:nvPr/>
        </p:nvSpPr>
        <p:spPr bwMode="auto">
          <a:xfrm rot="10800000" flipV="1">
            <a:off x="7000725" y="2187573"/>
            <a:ext cx="3234267" cy="862487"/>
          </a:xfrm>
          <a:custGeom>
            <a:avLst/>
            <a:gdLst>
              <a:gd name="T0" fmla="*/ 2147483647 w 647"/>
              <a:gd name="T1" fmla="*/ 2147483647 h 218"/>
              <a:gd name="T2" fmla="*/ 2147483647 w 647"/>
              <a:gd name="T3" fmla="*/ 2147483647 h 218"/>
              <a:gd name="T4" fmla="*/ 2147483647 w 647"/>
              <a:gd name="T5" fmla="*/ 2147483647 h 218"/>
              <a:gd name="T6" fmla="*/ 2147483647 w 647"/>
              <a:gd name="T7" fmla="*/ 2147483647 h 218"/>
              <a:gd name="T8" fmla="*/ 0 w 647"/>
              <a:gd name="T9" fmla="*/ 2147483647 h 218"/>
              <a:gd name="T10" fmla="*/ 0 w 647"/>
              <a:gd name="T11" fmla="*/ 2147483647 h 218"/>
              <a:gd name="T12" fmla="*/ 2147483647 w 647"/>
              <a:gd name="T13" fmla="*/ 2147483647 h 218"/>
              <a:gd name="T14" fmla="*/ 2147483647 w 647"/>
              <a:gd name="T15" fmla="*/ 2147483647 h 218"/>
              <a:gd name="T16" fmla="*/ 2147483647 w 647"/>
              <a:gd name="T17" fmla="*/ 2147483647 h 218"/>
              <a:gd name="T18" fmla="*/ 2147483647 w 647"/>
              <a:gd name="T19" fmla="*/ 2147483647 h 218"/>
              <a:gd name="T20" fmla="*/ 2147483647 w 647"/>
              <a:gd name="T21" fmla="*/ 2147483647 h 218"/>
              <a:gd name="T22" fmla="*/ 2147483647 w 647"/>
              <a:gd name="T23" fmla="*/ 2147483647 h 218"/>
              <a:gd name="T24" fmla="*/ 2147483647 w 647"/>
              <a:gd name="T25" fmla="*/ 2147483647 h 218"/>
              <a:gd name="T26" fmla="*/ 2147483647 w 647"/>
              <a:gd name="T27" fmla="*/ 2147483647 h 2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47"/>
              <a:gd name="T43" fmla="*/ 0 h 218"/>
              <a:gd name="T44" fmla="*/ 647 w 647"/>
              <a:gd name="T45" fmla="*/ 218 h 2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47" h="218">
                <a:moveTo>
                  <a:pt x="534" y="9"/>
                </a:moveTo>
                <a:cubicBezTo>
                  <a:pt x="520" y="0"/>
                  <a:pt x="508" y="2"/>
                  <a:pt x="508" y="22"/>
                </a:cubicBezTo>
                <a:cubicBezTo>
                  <a:pt x="508" y="26"/>
                  <a:pt x="508" y="32"/>
                  <a:pt x="508" y="39"/>
                </a:cubicBezTo>
                <a:cubicBezTo>
                  <a:pt x="14" y="39"/>
                  <a:pt x="14" y="39"/>
                  <a:pt x="14" y="39"/>
                </a:cubicBezTo>
                <a:cubicBezTo>
                  <a:pt x="6" y="39"/>
                  <a:pt x="0" y="45"/>
                  <a:pt x="0" y="52"/>
                </a:cubicBezTo>
                <a:cubicBezTo>
                  <a:pt x="0" y="165"/>
                  <a:pt x="0" y="165"/>
                  <a:pt x="0" y="165"/>
                </a:cubicBezTo>
                <a:cubicBezTo>
                  <a:pt x="0" y="172"/>
                  <a:pt x="6" y="179"/>
                  <a:pt x="14" y="179"/>
                </a:cubicBezTo>
                <a:cubicBezTo>
                  <a:pt x="508" y="179"/>
                  <a:pt x="508" y="179"/>
                  <a:pt x="508" y="179"/>
                </a:cubicBezTo>
                <a:cubicBezTo>
                  <a:pt x="508" y="185"/>
                  <a:pt x="508" y="191"/>
                  <a:pt x="508" y="195"/>
                </a:cubicBezTo>
                <a:cubicBezTo>
                  <a:pt x="508" y="215"/>
                  <a:pt x="521" y="218"/>
                  <a:pt x="534" y="208"/>
                </a:cubicBezTo>
                <a:cubicBezTo>
                  <a:pt x="546" y="198"/>
                  <a:pt x="627" y="135"/>
                  <a:pt x="638" y="125"/>
                </a:cubicBezTo>
                <a:cubicBezTo>
                  <a:pt x="644" y="121"/>
                  <a:pt x="647" y="116"/>
                  <a:pt x="647" y="109"/>
                </a:cubicBezTo>
                <a:cubicBezTo>
                  <a:pt x="647" y="102"/>
                  <a:pt x="644" y="97"/>
                  <a:pt x="638" y="92"/>
                </a:cubicBezTo>
                <a:cubicBezTo>
                  <a:pt x="627" y="83"/>
                  <a:pt x="541" y="14"/>
                  <a:pt x="534" y="9"/>
                </a:cubicBezTo>
                <a:close/>
              </a:path>
            </a:pathLst>
          </a:custGeom>
          <a:solidFill>
            <a:srgbClr val="00A9D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spcBef>
                <a:spcPct val="50000"/>
              </a:spcBef>
            </a:pPr>
            <a:r>
              <a:rPr lang="en-US" altLang="en-US" dirty="0" smtClean="0">
                <a:solidFill>
                  <a:srgbClr val="FFFFFF"/>
                </a:solidFill>
                <a:ea typeface="ＭＳ Ｐゴシック" pitchFamily="34" charset="-128"/>
              </a:rPr>
              <a:t>              Contribution</a:t>
            </a:r>
            <a:endParaRPr lang="en-US" altLang="en-US" dirty="0">
              <a:ea typeface="ＭＳ Ｐゴシック" pitchFamily="34" charset="-128"/>
            </a:endParaRPr>
          </a:p>
        </p:txBody>
      </p:sp>
      <p:sp>
        <p:nvSpPr>
          <p:cNvPr id="18" name="TextBox 17"/>
          <p:cNvSpPr txBox="1"/>
          <p:nvPr/>
        </p:nvSpPr>
        <p:spPr>
          <a:xfrm>
            <a:off x="10349365" y="4318040"/>
            <a:ext cx="1624163" cy="400110"/>
          </a:xfrm>
          <a:prstGeom prst="rect">
            <a:avLst/>
          </a:prstGeom>
          <a:noFill/>
        </p:spPr>
        <p:txBody>
          <a:bodyPr wrap="none" rtlCol="0">
            <a:spAutoFit/>
          </a:bodyPr>
          <a:lstStyle/>
          <a:p>
            <a:r>
              <a:rPr lang="en-US" dirty="0" smtClean="0"/>
              <a:t>FOSS Users</a:t>
            </a:r>
            <a:endParaRPr lang="en-US" dirty="0"/>
          </a:p>
        </p:txBody>
      </p:sp>
      <p:sp>
        <p:nvSpPr>
          <p:cNvPr id="19" name="TextBox 18"/>
          <p:cNvSpPr txBox="1"/>
          <p:nvPr/>
        </p:nvSpPr>
        <p:spPr>
          <a:xfrm>
            <a:off x="6788030" y="6186377"/>
            <a:ext cx="3818674" cy="400110"/>
          </a:xfrm>
          <a:prstGeom prst="rect">
            <a:avLst/>
          </a:prstGeom>
          <a:noFill/>
        </p:spPr>
        <p:txBody>
          <a:bodyPr wrap="none" rtlCol="0">
            <a:spAutoFit/>
          </a:bodyPr>
          <a:lstStyle/>
          <a:p>
            <a:r>
              <a:rPr lang="en-US" dirty="0" smtClean="0"/>
              <a:t>FOSS Strategy and Supervision</a:t>
            </a:r>
            <a:endParaRPr lang="en-US" dirty="0"/>
          </a:p>
        </p:txBody>
      </p:sp>
    </p:spTree>
    <p:extLst>
      <p:ext uri="{BB962C8B-B14F-4D97-AF65-F5344CB8AC3E}">
        <p14:creationId xmlns:p14="http://schemas.microsoft.com/office/powerpoint/2010/main" val="1766605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Seamless, automated </a:t>
            </a:r>
            <a:r>
              <a:rPr lang="en-US" dirty="0"/>
              <a:t>C</a:t>
            </a:r>
            <a:r>
              <a:rPr lang="en-US" dirty="0" smtClean="0"/>
              <a:t>onfiguration management of all IT products throughout the development and operational cycle to ensure fast predictable response</a:t>
            </a:r>
          </a:p>
          <a:p>
            <a:r>
              <a:rPr lang="en-US" dirty="0" smtClean="0"/>
              <a:t>Systems to provide oversight of CM processes by CM staff, as well as development and operational teams</a:t>
            </a:r>
          </a:p>
          <a:p>
            <a:r>
              <a:rPr lang="en-US" dirty="0" smtClean="0"/>
              <a:t>Company-wide management of FOSS usage to ensure effective re-use while managing license obligations and security vulnerabilities</a:t>
            </a:r>
          </a:p>
          <a:p>
            <a:r>
              <a:rPr lang="en-US" dirty="0" smtClean="0"/>
              <a:t>Business Continuity Management using Configuration Management as a foundation</a:t>
            </a:r>
          </a:p>
          <a:p>
            <a:endParaRPr lang="en-US" dirty="0" smtClean="0"/>
          </a:p>
        </p:txBody>
      </p:sp>
      <p:sp>
        <p:nvSpPr>
          <p:cNvPr id="3" name="Title 2"/>
          <p:cNvSpPr>
            <a:spLocks noGrp="1"/>
          </p:cNvSpPr>
          <p:nvPr>
            <p:ph type="title"/>
          </p:nvPr>
        </p:nvSpPr>
        <p:spPr/>
        <p:txBody>
          <a:bodyPr/>
          <a:lstStyle/>
          <a:p>
            <a:r>
              <a:rPr lang="en-US" dirty="0" smtClean="0"/>
              <a:t>The objective …</a:t>
            </a:r>
            <a:endParaRPr lang="en-US" dirty="0"/>
          </a:p>
        </p:txBody>
      </p:sp>
    </p:spTree>
    <p:extLst>
      <p:ext uri="{BB962C8B-B14F-4D97-AF65-F5344CB8AC3E}">
        <p14:creationId xmlns:p14="http://schemas.microsoft.com/office/powerpoint/2010/main" val="38924065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noChangeAspect="1" noEditPoints="1"/>
          </p:cNvSpPr>
          <p:nvPr/>
        </p:nvSpPr>
        <p:spPr bwMode="auto">
          <a:xfrm>
            <a:off x="4226208" y="2197920"/>
            <a:ext cx="3481231" cy="3000181"/>
          </a:xfrm>
          <a:custGeom>
            <a:avLst/>
            <a:gdLst>
              <a:gd name="T0" fmla="*/ 2147483647 w 354"/>
              <a:gd name="T1" fmla="*/ 2147483647 h 357"/>
              <a:gd name="T2" fmla="*/ 2147483647 w 354"/>
              <a:gd name="T3" fmla="*/ 2147483647 h 357"/>
              <a:gd name="T4" fmla="*/ 2147483647 w 354"/>
              <a:gd name="T5" fmla="*/ 2147483647 h 357"/>
              <a:gd name="T6" fmla="*/ 2147483647 w 354"/>
              <a:gd name="T7" fmla="*/ 2147483647 h 357"/>
              <a:gd name="T8" fmla="*/ 2147483647 w 354"/>
              <a:gd name="T9" fmla="*/ 2147483647 h 357"/>
              <a:gd name="T10" fmla="*/ 2147483647 w 354"/>
              <a:gd name="T11" fmla="*/ 2147483647 h 357"/>
              <a:gd name="T12" fmla="*/ 2147483647 w 354"/>
              <a:gd name="T13" fmla="*/ 2147483647 h 357"/>
              <a:gd name="T14" fmla="*/ 2147483647 w 354"/>
              <a:gd name="T15" fmla="*/ 2147483647 h 357"/>
              <a:gd name="T16" fmla="*/ 2147483647 w 354"/>
              <a:gd name="T17" fmla="*/ 2147483647 h 357"/>
              <a:gd name="T18" fmla="*/ 2147483647 w 354"/>
              <a:gd name="T19" fmla="*/ 2147483647 h 357"/>
              <a:gd name="T20" fmla="*/ 2147483647 w 354"/>
              <a:gd name="T21" fmla="*/ 2147483647 h 357"/>
              <a:gd name="T22" fmla="*/ 2147483647 w 354"/>
              <a:gd name="T23" fmla="*/ 2147483647 h 357"/>
              <a:gd name="T24" fmla="*/ 2147483647 w 354"/>
              <a:gd name="T25" fmla="*/ 2147483647 h 357"/>
              <a:gd name="T26" fmla="*/ 2147483647 w 354"/>
              <a:gd name="T27" fmla="*/ 2147483647 h 357"/>
              <a:gd name="T28" fmla="*/ 0 w 354"/>
              <a:gd name="T29" fmla="*/ 2147483647 h 357"/>
              <a:gd name="T30" fmla="*/ 2147483647 w 354"/>
              <a:gd name="T31" fmla="*/ 2147483647 h 357"/>
              <a:gd name="T32" fmla="*/ 2147483647 w 354"/>
              <a:gd name="T33" fmla="*/ 2147483647 h 357"/>
              <a:gd name="T34" fmla="*/ 2147483647 w 354"/>
              <a:gd name="T35" fmla="*/ 2147483647 h 357"/>
              <a:gd name="T36" fmla="*/ 2147483647 w 354"/>
              <a:gd name="T37" fmla="*/ 2147483647 h 357"/>
              <a:gd name="T38" fmla="*/ 2147483647 w 354"/>
              <a:gd name="T39" fmla="*/ 2147483647 h 357"/>
              <a:gd name="T40" fmla="*/ 2147483647 w 354"/>
              <a:gd name="T41" fmla="*/ 2147483647 h 357"/>
              <a:gd name="T42" fmla="*/ 2147483647 w 354"/>
              <a:gd name="T43" fmla="*/ 2147483647 h 357"/>
              <a:gd name="T44" fmla="*/ 2147483647 w 354"/>
              <a:gd name="T45" fmla="*/ 2147483647 h 357"/>
              <a:gd name="T46" fmla="*/ 2147483647 w 354"/>
              <a:gd name="T47" fmla="*/ 2147483647 h 357"/>
              <a:gd name="T48" fmla="*/ 2147483647 w 354"/>
              <a:gd name="T49" fmla="*/ 2147483647 h 357"/>
              <a:gd name="T50" fmla="*/ 2147483647 w 354"/>
              <a:gd name="T51" fmla="*/ 2147483647 h 357"/>
              <a:gd name="T52" fmla="*/ 2147483647 w 354"/>
              <a:gd name="T53" fmla="*/ 2147483647 h 357"/>
              <a:gd name="T54" fmla="*/ 2147483647 w 354"/>
              <a:gd name="T55" fmla="*/ 2147483647 h 357"/>
              <a:gd name="T56" fmla="*/ 2147483647 w 354"/>
              <a:gd name="T57" fmla="*/ 2147483647 h 357"/>
              <a:gd name="T58" fmla="*/ 2147483647 w 354"/>
              <a:gd name="T59" fmla="*/ 2147483647 h 357"/>
              <a:gd name="T60" fmla="*/ 2147483647 w 354"/>
              <a:gd name="T61" fmla="*/ 2147483647 h 357"/>
              <a:gd name="T62" fmla="*/ 2147483647 w 354"/>
              <a:gd name="T63" fmla="*/ 2147483647 h 357"/>
              <a:gd name="T64" fmla="*/ 2147483647 w 354"/>
              <a:gd name="T65" fmla="*/ 2147483647 h 357"/>
              <a:gd name="T66" fmla="*/ 2147483647 w 354"/>
              <a:gd name="T67" fmla="*/ 2147483647 h 357"/>
              <a:gd name="T68" fmla="*/ 2147483647 w 354"/>
              <a:gd name="T69" fmla="*/ 2147483647 h 35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54" h="357">
                <a:moveTo>
                  <a:pt x="209" y="75"/>
                </a:moveTo>
                <a:cubicBezTo>
                  <a:pt x="209" y="70"/>
                  <a:pt x="205" y="66"/>
                  <a:pt x="201" y="66"/>
                </a:cubicBezTo>
                <a:cubicBezTo>
                  <a:pt x="196" y="66"/>
                  <a:pt x="192" y="70"/>
                  <a:pt x="192" y="75"/>
                </a:cubicBezTo>
                <a:cubicBezTo>
                  <a:pt x="192" y="174"/>
                  <a:pt x="192" y="174"/>
                  <a:pt x="192" y="174"/>
                </a:cubicBezTo>
                <a:cubicBezTo>
                  <a:pt x="192" y="179"/>
                  <a:pt x="196" y="183"/>
                  <a:pt x="201" y="183"/>
                </a:cubicBezTo>
                <a:cubicBezTo>
                  <a:pt x="205" y="183"/>
                  <a:pt x="209" y="179"/>
                  <a:pt x="209" y="174"/>
                </a:cubicBezTo>
                <a:lnTo>
                  <a:pt x="209" y="75"/>
                </a:lnTo>
                <a:close/>
                <a:moveTo>
                  <a:pt x="192" y="215"/>
                </a:moveTo>
                <a:cubicBezTo>
                  <a:pt x="192" y="225"/>
                  <a:pt x="192" y="225"/>
                  <a:pt x="192" y="225"/>
                </a:cubicBezTo>
                <a:cubicBezTo>
                  <a:pt x="192" y="230"/>
                  <a:pt x="196" y="234"/>
                  <a:pt x="201" y="234"/>
                </a:cubicBezTo>
                <a:cubicBezTo>
                  <a:pt x="205" y="234"/>
                  <a:pt x="209" y="230"/>
                  <a:pt x="209" y="225"/>
                </a:cubicBezTo>
                <a:cubicBezTo>
                  <a:pt x="209" y="215"/>
                  <a:pt x="209" y="215"/>
                  <a:pt x="209" y="215"/>
                </a:cubicBezTo>
                <a:cubicBezTo>
                  <a:pt x="209" y="210"/>
                  <a:pt x="205" y="206"/>
                  <a:pt x="201" y="206"/>
                </a:cubicBezTo>
                <a:cubicBezTo>
                  <a:pt x="196" y="206"/>
                  <a:pt x="192" y="210"/>
                  <a:pt x="192" y="215"/>
                </a:cubicBezTo>
                <a:close/>
                <a:moveTo>
                  <a:pt x="339" y="287"/>
                </a:moveTo>
                <a:cubicBezTo>
                  <a:pt x="274" y="222"/>
                  <a:pt x="274" y="222"/>
                  <a:pt x="274" y="222"/>
                </a:cubicBezTo>
                <a:cubicBezTo>
                  <a:pt x="287" y="200"/>
                  <a:pt x="294" y="175"/>
                  <a:pt x="294" y="148"/>
                </a:cubicBezTo>
                <a:cubicBezTo>
                  <a:pt x="294" y="112"/>
                  <a:pt x="282" y="80"/>
                  <a:pt x="261" y="54"/>
                </a:cubicBezTo>
                <a:cubicBezTo>
                  <a:pt x="258" y="51"/>
                  <a:pt x="253" y="51"/>
                  <a:pt x="250" y="53"/>
                </a:cubicBezTo>
                <a:cubicBezTo>
                  <a:pt x="246" y="56"/>
                  <a:pt x="246" y="61"/>
                  <a:pt x="249" y="65"/>
                </a:cubicBezTo>
                <a:cubicBezTo>
                  <a:pt x="267" y="87"/>
                  <a:pt x="278" y="116"/>
                  <a:pt x="278" y="148"/>
                </a:cubicBezTo>
                <a:cubicBezTo>
                  <a:pt x="278" y="220"/>
                  <a:pt x="220" y="279"/>
                  <a:pt x="147" y="279"/>
                </a:cubicBezTo>
                <a:cubicBezTo>
                  <a:pt x="75" y="279"/>
                  <a:pt x="16" y="220"/>
                  <a:pt x="16" y="148"/>
                </a:cubicBezTo>
                <a:cubicBezTo>
                  <a:pt x="16" y="75"/>
                  <a:pt x="75" y="17"/>
                  <a:pt x="147" y="16"/>
                </a:cubicBezTo>
                <a:cubicBezTo>
                  <a:pt x="178" y="16"/>
                  <a:pt x="206" y="27"/>
                  <a:pt x="228" y="44"/>
                </a:cubicBezTo>
                <a:cubicBezTo>
                  <a:pt x="231" y="47"/>
                  <a:pt x="236" y="46"/>
                  <a:pt x="239" y="43"/>
                </a:cubicBezTo>
                <a:cubicBezTo>
                  <a:pt x="242" y="39"/>
                  <a:pt x="241" y="34"/>
                  <a:pt x="238" y="31"/>
                </a:cubicBezTo>
                <a:cubicBezTo>
                  <a:pt x="238" y="31"/>
                  <a:pt x="238" y="31"/>
                  <a:pt x="238" y="31"/>
                </a:cubicBezTo>
                <a:cubicBezTo>
                  <a:pt x="213" y="12"/>
                  <a:pt x="181" y="0"/>
                  <a:pt x="147" y="0"/>
                </a:cubicBezTo>
                <a:cubicBezTo>
                  <a:pt x="66" y="0"/>
                  <a:pt x="0" y="66"/>
                  <a:pt x="0" y="148"/>
                </a:cubicBezTo>
                <a:cubicBezTo>
                  <a:pt x="0" y="229"/>
                  <a:pt x="66" y="295"/>
                  <a:pt x="147" y="295"/>
                </a:cubicBezTo>
                <a:cubicBezTo>
                  <a:pt x="173" y="295"/>
                  <a:pt x="197" y="288"/>
                  <a:pt x="218" y="276"/>
                </a:cubicBezTo>
                <a:cubicBezTo>
                  <a:pt x="284" y="342"/>
                  <a:pt x="284" y="342"/>
                  <a:pt x="284" y="342"/>
                </a:cubicBezTo>
                <a:cubicBezTo>
                  <a:pt x="299" y="357"/>
                  <a:pt x="324" y="357"/>
                  <a:pt x="339" y="342"/>
                </a:cubicBezTo>
                <a:cubicBezTo>
                  <a:pt x="354" y="327"/>
                  <a:pt x="354" y="302"/>
                  <a:pt x="339" y="287"/>
                </a:cubicBezTo>
                <a:close/>
                <a:moveTo>
                  <a:pt x="110" y="206"/>
                </a:moveTo>
                <a:cubicBezTo>
                  <a:pt x="106" y="206"/>
                  <a:pt x="102" y="210"/>
                  <a:pt x="102" y="215"/>
                </a:cubicBezTo>
                <a:cubicBezTo>
                  <a:pt x="102" y="225"/>
                  <a:pt x="102" y="225"/>
                  <a:pt x="102" y="225"/>
                </a:cubicBezTo>
                <a:cubicBezTo>
                  <a:pt x="102" y="230"/>
                  <a:pt x="106" y="234"/>
                  <a:pt x="110" y="234"/>
                </a:cubicBezTo>
                <a:cubicBezTo>
                  <a:pt x="115" y="234"/>
                  <a:pt x="119" y="230"/>
                  <a:pt x="119" y="225"/>
                </a:cubicBezTo>
                <a:cubicBezTo>
                  <a:pt x="119" y="215"/>
                  <a:pt x="119" y="215"/>
                  <a:pt x="119" y="215"/>
                </a:cubicBezTo>
                <a:cubicBezTo>
                  <a:pt x="119" y="210"/>
                  <a:pt x="115" y="206"/>
                  <a:pt x="110" y="206"/>
                </a:cubicBezTo>
                <a:close/>
                <a:moveTo>
                  <a:pt x="121" y="168"/>
                </a:moveTo>
                <a:cubicBezTo>
                  <a:pt x="121" y="168"/>
                  <a:pt x="121" y="168"/>
                  <a:pt x="121" y="168"/>
                </a:cubicBezTo>
                <a:cubicBezTo>
                  <a:pt x="152" y="153"/>
                  <a:pt x="167" y="140"/>
                  <a:pt x="167" y="111"/>
                </a:cubicBezTo>
                <a:cubicBezTo>
                  <a:pt x="167" y="84"/>
                  <a:pt x="146" y="65"/>
                  <a:pt x="118" y="65"/>
                </a:cubicBezTo>
                <a:cubicBezTo>
                  <a:pt x="92" y="65"/>
                  <a:pt x="79" y="73"/>
                  <a:pt x="67" y="88"/>
                </a:cubicBezTo>
                <a:cubicBezTo>
                  <a:pt x="65" y="90"/>
                  <a:pt x="65" y="92"/>
                  <a:pt x="65" y="94"/>
                </a:cubicBezTo>
                <a:cubicBezTo>
                  <a:pt x="65" y="98"/>
                  <a:pt x="69" y="102"/>
                  <a:pt x="73" y="102"/>
                </a:cubicBezTo>
                <a:cubicBezTo>
                  <a:pt x="76" y="102"/>
                  <a:pt x="78" y="101"/>
                  <a:pt x="80" y="99"/>
                </a:cubicBezTo>
                <a:cubicBezTo>
                  <a:pt x="90" y="87"/>
                  <a:pt x="98" y="82"/>
                  <a:pt x="118" y="82"/>
                </a:cubicBezTo>
                <a:cubicBezTo>
                  <a:pt x="138" y="82"/>
                  <a:pt x="150" y="93"/>
                  <a:pt x="150" y="111"/>
                </a:cubicBezTo>
                <a:cubicBezTo>
                  <a:pt x="150" y="132"/>
                  <a:pt x="140" y="141"/>
                  <a:pt x="108" y="155"/>
                </a:cubicBezTo>
                <a:cubicBezTo>
                  <a:pt x="107" y="155"/>
                  <a:pt x="107" y="156"/>
                  <a:pt x="106" y="156"/>
                </a:cubicBezTo>
                <a:cubicBezTo>
                  <a:pt x="106" y="156"/>
                  <a:pt x="106" y="156"/>
                  <a:pt x="106" y="156"/>
                </a:cubicBezTo>
                <a:cubicBezTo>
                  <a:pt x="106" y="156"/>
                  <a:pt x="106" y="156"/>
                  <a:pt x="105" y="157"/>
                </a:cubicBezTo>
                <a:cubicBezTo>
                  <a:pt x="105" y="157"/>
                  <a:pt x="105" y="157"/>
                  <a:pt x="105" y="157"/>
                </a:cubicBezTo>
                <a:cubicBezTo>
                  <a:pt x="105" y="157"/>
                  <a:pt x="105" y="157"/>
                  <a:pt x="104" y="158"/>
                </a:cubicBezTo>
                <a:cubicBezTo>
                  <a:pt x="104" y="158"/>
                  <a:pt x="104" y="158"/>
                  <a:pt x="104" y="158"/>
                </a:cubicBezTo>
                <a:cubicBezTo>
                  <a:pt x="104" y="158"/>
                  <a:pt x="104" y="158"/>
                  <a:pt x="104" y="158"/>
                </a:cubicBezTo>
                <a:cubicBezTo>
                  <a:pt x="104" y="159"/>
                  <a:pt x="104" y="159"/>
                  <a:pt x="103" y="159"/>
                </a:cubicBezTo>
                <a:cubicBezTo>
                  <a:pt x="103" y="159"/>
                  <a:pt x="103" y="160"/>
                  <a:pt x="103" y="161"/>
                </a:cubicBezTo>
                <a:cubicBezTo>
                  <a:pt x="103" y="161"/>
                  <a:pt x="102" y="161"/>
                  <a:pt x="102" y="161"/>
                </a:cubicBezTo>
                <a:cubicBezTo>
                  <a:pt x="102" y="161"/>
                  <a:pt x="102" y="161"/>
                  <a:pt x="102" y="161"/>
                </a:cubicBezTo>
                <a:cubicBezTo>
                  <a:pt x="102" y="161"/>
                  <a:pt x="102" y="162"/>
                  <a:pt x="102" y="162"/>
                </a:cubicBezTo>
                <a:cubicBezTo>
                  <a:pt x="102" y="163"/>
                  <a:pt x="102" y="163"/>
                  <a:pt x="102" y="163"/>
                </a:cubicBezTo>
                <a:cubicBezTo>
                  <a:pt x="102" y="174"/>
                  <a:pt x="102" y="174"/>
                  <a:pt x="102" y="174"/>
                </a:cubicBezTo>
                <a:cubicBezTo>
                  <a:pt x="102" y="179"/>
                  <a:pt x="106" y="183"/>
                  <a:pt x="110" y="183"/>
                </a:cubicBezTo>
                <a:cubicBezTo>
                  <a:pt x="115" y="183"/>
                  <a:pt x="119" y="179"/>
                  <a:pt x="119" y="174"/>
                </a:cubicBezTo>
                <a:cubicBezTo>
                  <a:pt x="119" y="171"/>
                  <a:pt x="119" y="171"/>
                  <a:pt x="119" y="171"/>
                </a:cubicBezTo>
                <a:cubicBezTo>
                  <a:pt x="119" y="169"/>
                  <a:pt x="121" y="168"/>
                  <a:pt x="121" y="168"/>
                </a:cubicBezTo>
                <a:close/>
              </a:path>
            </a:pathLst>
          </a:custGeom>
          <a:solidFill>
            <a:srgbClr val="0070C0"/>
          </a:solidFill>
          <a:ln>
            <a:noFill/>
          </a:ln>
        </p:spPr>
        <p:txBody>
          <a:bodyPr/>
          <a:lstStyle/>
          <a:p>
            <a:endParaRPr lang="en-US"/>
          </a:p>
        </p:txBody>
      </p:sp>
      <p:sp>
        <p:nvSpPr>
          <p:cNvPr id="2" name="Title 1"/>
          <p:cNvSpPr>
            <a:spLocks noGrp="1"/>
          </p:cNvSpPr>
          <p:nvPr>
            <p:ph type="title"/>
          </p:nvPr>
        </p:nvSpPr>
        <p:spPr/>
        <p:txBody>
          <a:bodyPr/>
          <a:lstStyle/>
          <a:p>
            <a:r>
              <a:rPr lang="en-US" dirty="0" smtClean="0"/>
              <a:t>Any questions?</a:t>
            </a:r>
            <a:endParaRPr lang="en-US" dirty="0"/>
          </a:p>
        </p:txBody>
      </p:sp>
    </p:spTree>
    <p:extLst>
      <p:ext uri="{BB962C8B-B14F-4D97-AF65-F5344CB8AC3E}">
        <p14:creationId xmlns:p14="http://schemas.microsoft.com/office/powerpoint/2010/main" val="296752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Logo_ChapterSlide_Wide"/>
          <p:cNvPicPr>
            <a:picLocks/>
          </p:cNvPicPr>
          <p:nvPr/>
        </p:nvPicPr>
        <p:blipFill>
          <a:blip r:embed="rId3">
            <a:extLst>
              <a:ext uri="{28A0092B-C50C-407E-A947-70E740481C1C}">
                <a14:useLocalDpi xmlns:a14="http://schemas.microsoft.com/office/drawing/2010/main" val="0"/>
              </a:ext>
            </a:extLst>
          </a:blip>
          <a:stretch>
            <a:fillRect/>
          </a:stretch>
        </p:blipFill>
        <p:spPr>
          <a:xfrm>
            <a:off x="-1" y="-60325"/>
            <a:ext cx="12192000" cy="6858000"/>
          </a:xfrm>
          <a:prstGeom prst="rect">
            <a:avLst/>
          </a:prstGeom>
        </p:spPr>
      </p:pic>
    </p:spTree>
    <p:extLst>
      <p:ext uri="{BB962C8B-B14F-4D97-AF65-F5344CB8AC3E}">
        <p14:creationId xmlns:p14="http://schemas.microsoft.com/office/powerpoint/2010/main" val="4203778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Overview of trends</a:t>
            </a:r>
            <a:br>
              <a:rPr lang="en-US" dirty="0" smtClean="0"/>
            </a:br>
            <a:endParaRPr lang="en-US" dirty="0" smtClean="0"/>
          </a:p>
          <a:p>
            <a:r>
              <a:rPr lang="en-US" dirty="0" smtClean="0"/>
              <a:t>DevOps</a:t>
            </a:r>
            <a:endParaRPr lang="en-US" dirty="0"/>
          </a:p>
          <a:p>
            <a:pPr lvl="1"/>
            <a:r>
              <a:rPr lang="en-US" dirty="0" smtClean="0"/>
              <a:t>Configuration Management as DevOps enabler </a:t>
            </a:r>
          </a:p>
          <a:p>
            <a:pPr lvl="1"/>
            <a:r>
              <a:rPr lang="en-US" dirty="0" smtClean="0"/>
              <a:t>Integrating two flavors of Configuration Management</a:t>
            </a:r>
          </a:p>
          <a:p>
            <a:pPr lvl="1"/>
            <a:r>
              <a:rPr lang="en-US" dirty="0" smtClean="0"/>
              <a:t>Architecture and DevOps – a </a:t>
            </a:r>
            <a:r>
              <a:rPr lang="en-US" smtClean="0"/>
              <a:t>CM perspective</a:t>
            </a:r>
            <a:br>
              <a:rPr lang="en-US" smtClean="0"/>
            </a:br>
            <a:endParaRPr lang="en-US" dirty="0" smtClean="0"/>
          </a:p>
          <a:p>
            <a:r>
              <a:rPr lang="en-US" dirty="0" smtClean="0"/>
              <a:t>Free Open Source Software and Configuration Management</a:t>
            </a:r>
          </a:p>
          <a:p>
            <a:pPr lvl="1"/>
            <a:r>
              <a:rPr lang="en-US" dirty="0" smtClean="0"/>
              <a:t>Managing Intellectual Property of others</a:t>
            </a:r>
          </a:p>
          <a:p>
            <a:pPr lvl="1"/>
            <a:r>
              <a:rPr lang="en-US" dirty="0" smtClean="0"/>
              <a:t>Managing open source contribution</a:t>
            </a:r>
          </a:p>
          <a:p>
            <a:pPr lvl="1"/>
            <a:endParaRPr lang="en-US" dirty="0" smtClean="0"/>
          </a:p>
          <a:p>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3891481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way we develop</a:t>
            </a:r>
            <a:endParaRPr lang="en-US" dirty="0"/>
          </a:p>
        </p:txBody>
      </p:sp>
      <p:sp>
        <p:nvSpPr>
          <p:cNvPr id="5" name="Freeform 3"/>
          <p:cNvSpPr>
            <a:spLocks noChangeAspect="1"/>
          </p:cNvSpPr>
          <p:nvPr/>
        </p:nvSpPr>
        <p:spPr bwMode="auto">
          <a:xfrm>
            <a:off x="524934" y="5746370"/>
            <a:ext cx="11118849" cy="792162"/>
          </a:xfrm>
          <a:custGeom>
            <a:avLst/>
            <a:gdLst>
              <a:gd name="T0" fmla="*/ 2147483647 w 2224"/>
              <a:gd name="T1" fmla="*/ 2147483647 h 211"/>
              <a:gd name="T2" fmla="*/ 2147483647 w 2224"/>
              <a:gd name="T3" fmla="*/ 2147483647 h 211"/>
              <a:gd name="T4" fmla="*/ 2147483647 w 2224"/>
              <a:gd name="T5" fmla="*/ 2147483647 h 211"/>
              <a:gd name="T6" fmla="*/ 2147483647 w 2224"/>
              <a:gd name="T7" fmla="*/ 2147483647 h 211"/>
              <a:gd name="T8" fmla="*/ 2147483647 w 2224"/>
              <a:gd name="T9" fmla="*/ 2147483647 h 211"/>
              <a:gd name="T10" fmla="*/ 2147483647 w 2224"/>
              <a:gd name="T11" fmla="*/ 2147483647 h 211"/>
              <a:gd name="T12" fmla="*/ 0 w 2224"/>
              <a:gd name="T13" fmla="*/ 2147483647 h 211"/>
              <a:gd name="T14" fmla="*/ 0 w 2224"/>
              <a:gd name="T15" fmla="*/ 2147483647 h 211"/>
              <a:gd name="T16" fmla="*/ 2147483647 w 2224"/>
              <a:gd name="T17" fmla="*/ 0 h 211"/>
              <a:gd name="T18" fmla="*/ 2147483647 w 2224"/>
              <a:gd name="T19" fmla="*/ 0 h 211"/>
              <a:gd name="T20" fmla="*/ 2147483647 w 2224"/>
              <a:gd name="T21" fmla="*/ 2147483647 h 2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24"/>
              <a:gd name="T34" fmla="*/ 0 h 211"/>
              <a:gd name="T35" fmla="*/ 2224 w 2224"/>
              <a:gd name="T36" fmla="*/ 211 h 2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24" h="211">
                <a:moveTo>
                  <a:pt x="2128" y="10"/>
                </a:moveTo>
                <a:cubicBezTo>
                  <a:pt x="2213" y="95"/>
                  <a:pt x="2213" y="95"/>
                  <a:pt x="2213" y="95"/>
                </a:cubicBezTo>
                <a:cubicBezTo>
                  <a:pt x="2213" y="95"/>
                  <a:pt x="2224" y="105"/>
                  <a:pt x="2213" y="117"/>
                </a:cubicBezTo>
                <a:cubicBezTo>
                  <a:pt x="2201" y="128"/>
                  <a:pt x="2128" y="201"/>
                  <a:pt x="2128" y="201"/>
                </a:cubicBezTo>
                <a:cubicBezTo>
                  <a:pt x="2128" y="201"/>
                  <a:pt x="2117" y="211"/>
                  <a:pt x="2101" y="211"/>
                </a:cubicBezTo>
                <a:cubicBezTo>
                  <a:pt x="2086" y="211"/>
                  <a:pt x="21" y="211"/>
                  <a:pt x="21" y="211"/>
                </a:cubicBezTo>
                <a:cubicBezTo>
                  <a:pt x="9" y="211"/>
                  <a:pt x="0" y="202"/>
                  <a:pt x="0" y="190"/>
                </a:cubicBezTo>
                <a:cubicBezTo>
                  <a:pt x="0" y="21"/>
                  <a:pt x="0" y="21"/>
                  <a:pt x="0" y="21"/>
                </a:cubicBezTo>
                <a:cubicBezTo>
                  <a:pt x="0" y="10"/>
                  <a:pt x="9" y="0"/>
                  <a:pt x="21" y="0"/>
                </a:cubicBezTo>
                <a:cubicBezTo>
                  <a:pt x="21" y="0"/>
                  <a:pt x="2085" y="0"/>
                  <a:pt x="2101" y="0"/>
                </a:cubicBezTo>
                <a:cubicBezTo>
                  <a:pt x="2118" y="0"/>
                  <a:pt x="2128" y="10"/>
                  <a:pt x="2128" y="10"/>
                </a:cubicBezTo>
                <a:close/>
              </a:path>
            </a:pathLst>
          </a:custGeom>
          <a:solidFill>
            <a:srgbClr val="8F3F7B"/>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spcBef>
                <a:spcPct val="50000"/>
              </a:spcBef>
            </a:pPr>
            <a:r>
              <a:rPr lang="en-US" altLang="en-US" dirty="0" smtClean="0">
                <a:solidFill>
                  <a:schemeClr val="bg1"/>
                </a:solidFill>
                <a:ea typeface="ＭＳ Ｐゴシック" pitchFamily="34" charset="-128"/>
              </a:rPr>
              <a:t>1990’s Open Source   1998: Open Source Initiative</a:t>
            </a:r>
            <a:endParaRPr lang="en-US" altLang="en-US" dirty="0">
              <a:solidFill>
                <a:schemeClr val="bg1"/>
              </a:solidFill>
              <a:ea typeface="ＭＳ Ｐゴシック" pitchFamily="34" charset="-128"/>
            </a:endParaRPr>
          </a:p>
        </p:txBody>
      </p:sp>
      <p:sp>
        <p:nvSpPr>
          <p:cNvPr id="6" name="Freeform 4"/>
          <p:cNvSpPr>
            <a:spLocks noChangeAspect="1"/>
          </p:cNvSpPr>
          <p:nvPr/>
        </p:nvSpPr>
        <p:spPr bwMode="auto">
          <a:xfrm>
            <a:off x="1013885" y="4859759"/>
            <a:ext cx="10629900" cy="795338"/>
          </a:xfrm>
          <a:custGeom>
            <a:avLst/>
            <a:gdLst>
              <a:gd name="T0" fmla="*/ 2147483647 w 2126"/>
              <a:gd name="T1" fmla="*/ 2147483647 h 212"/>
              <a:gd name="T2" fmla="*/ 2147483647 w 2126"/>
              <a:gd name="T3" fmla="*/ 2147483647 h 212"/>
              <a:gd name="T4" fmla="*/ 2147483647 w 2126"/>
              <a:gd name="T5" fmla="*/ 2147483647 h 212"/>
              <a:gd name="T6" fmla="*/ 2147483647 w 2126"/>
              <a:gd name="T7" fmla="*/ 2147483647 h 212"/>
              <a:gd name="T8" fmla="*/ 2147483647 w 2126"/>
              <a:gd name="T9" fmla="*/ 2147483647 h 212"/>
              <a:gd name="T10" fmla="*/ 2147483647 w 2126"/>
              <a:gd name="T11" fmla="*/ 2147483647 h 212"/>
              <a:gd name="T12" fmla="*/ 0 w 2126"/>
              <a:gd name="T13" fmla="*/ 2147483647 h 212"/>
              <a:gd name="T14" fmla="*/ 0 w 2126"/>
              <a:gd name="T15" fmla="*/ 2147483647 h 212"/>
              <a:gd name="T16" fmla="*/ 2147483647 w 2126"/>
              <a:gd name="T17" fmla="*/ 0 h 212"/>
              <a:gd name="T18" fmla="*/ 2147483647 w 2126"/>
              <a:gd name="T19" fmla="*/ 0 h 212"/>
              <a:gd name="T20" fmla="*/ 2147483647 w 2126"/>
              <a:gd name="T21" fmla="*/ 2147483647 h 2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26"/>
              <a:gd name="T34" fmla="*/ 0 h 212"/>
              <a:gd name="T35" fmla="*/ 2126 w 2126"/>
              <a:gd name="T36" fmla="*/ 212 h 2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26" h="212">
                <a:moveTo>
                  <a:pt x="2030" y="11"/>
                </a:moveTo>
                <a:cubicBezTo>
                  <a:pt x="2114" y="95"/>
                  <a:pt x="2114" y="95"/>
                  <a:pt x="2114" y="95"/>
                </a:cubicBezTo>
                <a:cubicBezTo>
                  <a:pt x="2114" y="95"/>
                  <a:pt x="2126" y="106"/>
                  <a:pt x="2114" y="117"/>
                </a:cubicBezTo>
                <a:cubicBezTo>
                  <a:pt x="2103" y="129"/>
                  <a:pt x="2030" y="202"/>
                  <a:pt x="2030" y="202"/>
                </a:cubicBezTo>
                <a:cubicBezTo>
                  <a:pt x="2030" y="202"/>
                  <a:pt x="2019" y="212"/>
                  <a:pt x="2003" y="212"/>
                </a:cubicBezTo>
                <a:cubicBezTo>
                  <a:pt x="1989" y="212"/>
                  <a:pt x="21" y="212"/>
                  <a:pt x="21" y="212"/>
                </a:cubicBezTo>
                <a:cubicBezTo>
                  <a:pt x="9" y="212"/>
                  <a:pt x="0" y="202"/>
                  <a:pt x="0" y="191"/>
                </a:cubicBezTo>
                <a:cubicBezTo>
                  <a:pt x="0" y="22"/>
                  <a:pt x="0" y="22"/>
                  <a:pt x="0" y="22"/>
                </a:cubicBezTo>
                <a:cubicBezTo>
                  <a:pt x="0" y="10"/>
                  <a:pt x="9" y="0"/>
                  <a:pt x="21" y="0"/>
                </a:cubicBezTo>
                <a:cubicBezTo>
                  <a:pt x="21" y="0"/>
                  <a:pt x="1987" y="0"/>
                  <a:pt x="2003" y="0"/>
                </a:cubicBezTo>
                <a:cubicBezTo>
                  <a:pt x="2020" y="0"/>
                  <a:pt x="2030" y="11"/>
                  <a:pt x="2030" y="11"/>
                </a:cubicBezTo>
                <a:close/>
              </a:path>
            </a:pathLst>
          </a:custGeom>
          <a:solidFill>
            <a:srgbClr val="E32119"/>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spcBef>
                <a:spcPct val="50000"/>
              </a:spcBef>
            </a:pPr>
            <a:r>
              <a:rPr lang="en-US" altLang="en-US" dirty="0" smtClean="0">
                <a:solidFill>
                  <a:schemeClr val="bg1"/>
                </a:solidFill>
                <a:ea typeface="ＭＳ Ｐゴシック" pitchFamily="34" charset="-128"/>
              </a:rPr>
              <a:t>1991: Continuous Integration</a:t>
            </a:r>
            <a:endParaRPr lang="en-US" altLang="en-US" dirty="0">
              <a:solidFill>
                <a:schemeClr val="bg1"/>
              </a:solidFill>
              <a:ea typeface="ＭＳ Ｐゴシック" pitchFamily="34" charset="-128"/>
            </a:endParaRPr>
          </a:p>
        </p:txBody>
      </p:sp>
      <p:sp>
        <p:nvSpPr>
          <p:cNvPr id="7" name="Freeform 5"/>
          <p:cNvSpPr>
            <a:spLocks noChangeAspect="1"/>
          </p:cNvSpPr>
          <p:nvPr/>
        </p:nvSpPr>
        <p:spPr bwMode="auto">
          <a:xfrm>
            <a:off x="1504951" y="3981210"/>
            <a:ext cx="10138833" cy="790575"/>
          </a:xfrm>
          <a:custGeom>
            <a:avLst/>
            <a:gdLst>
              <a:gd name="T0" fmla="*/ 2147483647 w 2028"/>
              <a:gd name="T1" fmla="*/ 2147483647 h 211"/>
              <a:gd name="T2" fmla="*/ 2147483647 w 2028"/>
              <a:gd name="T3" fmla="*/ 2147483647 h 211"/>
              <a:gd name="T4" fmla="*/ 2147483647 w 2028"/>
              <a:gd name="T5" fmla="*/ 2147483647 h 211"/>
              <a:gd name="T6" fmla="*/ 2147483647 w 2028"/>
              <a:gd name="T7" fmla="*/ 2147483647 h 211"/>
              <a:gd name="T8" fmla="*/ 2147483647 w 2028"/>
              <a:gd name="T9" fmla="*/ 2147483647 h 211"/>
              <a:gd name="T10" fmla="*/ 2147483647 w 2028"/>
              <a:gd name="T11" fmla="*/ 2147483647 h 211"/>
              <a:gd name="T12" fmla="*/ 0 w 2028"/>
              <a:gd name="T13" fmla="*/ 2147483647 h 211"/>
              <a:gd name="T14" fmla="*/ 0 w 2028"/>
              <a:gd name="T15" fmla="*/ 2147483647 h 211"/>
              <a:gd name="T16" fmla="*/ 2147483647 w 2028"/>
              <a:gd name="T17" fmla="*/ 0 h 211"/>
              <a:gd name="T18" fmla="*/ 2147483647 w 2028"/>
              <a:gd name="T19" fmla="*/ 0 h 211"/>
              <a:gd name="T20" fmla="*/ 2147483647 w 2028"/>
              <a:gd name="T21" fmla="*/ 2147483647 h 2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28"/>
              <a:gd name="T34" fmla="*/ 0 h 211"/>
              <a:gd name="T35" fmla="*/ 2028 w 2028"/>
              <a:gd name="T36" fmla="*/ 211 h 2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28" h="211">
                <a:moveTo>
                  <a:pt x="1932" y="10"/>
                </a:moveTo>
                <a:cubicBezTo>
                  <a:pt x="2016" y="95"/>
                  <a:pt x="2016" y="95"/>
                  <a:pt x="2016" y="95"/>
                </a:cubicBezTo>
                <a:cubicBezTo>
                  <a:pt x="2016" y="95"/>
                  <a:pt x="2028" y="105"/>
                  <a:pt x="2016" y="117"/>
                </a:cubicBezTo>
                <a:cubicBezTo>
                  <a:pt x="2005" y="128"/>
                  <a:pt x="1932" y="201"/>
                  <a:pt x="1932" y="201"/>
                </a:cubicBezTo>
                <a:cubicBezTo>
                  <a:pt x="1932" y="201"/>
                  <a:pt x="1920" y="211"/>
                  <a:pt x="1905" y="211"/>
                </a:cubicBezTo>
                <a:cubicBezTo>
                  <a:pt x="1891" y="211"/>
                  <a:pt x="21" y="211"/>
                  <a:pt x="21" y="211"/>
                </a:cubicBezTo>
                <a:cubicBezTo>
                  <a:pt x="9" y="211"/>
                  <a:pt x="0" y="202"/>
                  <a:pt x="0" y="190"/>
                </a:cubicBezTo>
                <a:cubicBezTo>
                  <a:pt x="0" y="21"/>
                  <a:pt x="0" y="21"/>
                  <a:pt x="0" y="21"/>
                </a:cubicBezTo>
                <a:cubicBezTo>
                  <a:pt x="0" y="10"/>
                  <a:pt x="9" y="0"/>
                  <a:pt x="21" y="0"/>
                </a:cubicBezTo>
                <a:cubicBezTo>
                  <a:pt x="21" y="0"/>
                  <a:pt x="1890" y="0"/>
                  <a:pt x="1905" y="0"/>
                </a:cubicBezTo>
                <a:cubicBezTo>
                  <a:pt x="1922" y="0"/>
                  <a:pt x="1932" y="10"/>
                  <a:pt x="1932" y="10"/>
                </a:cubicBezTo>
                <a:close/>
              </a:path>
            </a:pathLst>
          </a:custGeom>
          <a:solidFill>
            <a:srgbClr val="F08A0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endParaRPr lang="en-US" altLang="en-US" dirty="0" smtClean="0">
              <a:solidFill>
                <a:srgbClr val="FFFFFF"/>
              </a:solidFill>
              <a:ea typeface="ＭＳ Ｐゴシック" pitchFamily="34" charset="-128"/>
            </a:endParaRPr>
          </a:p>
          <a:p>
            <a:pPr eaLnBrk="1" hangingPunct="1"/>
            <a:r>
              <a:rPr lang="en-US" altLang="en-US" dirty="0" smtClean="0">
                <a:solidFill>
                  <a:srgbClr val="FFFFFF"/>
                </a:solidFill>
                <a:ea typeface="ＭＳ Ｐゴシック" pitchFamily="34" charset="-128"/>
              </a:rPr>
              <a:t>1993 Agile </a:t>
            </a:r>
            <a:r>
              <a:rPr lang="en-US" altLang="en-US" dirty="0">
                <a:solidFill>
                  <a:srgbClr val="FFFFFF"/>
                </a:solidFill>
                <a:ea typeface="ＭＳ Ｐゴシック" pitchFamily="34" charset="-128"/>
              </a:rPr>
              <a:t>Development </a:t>
            </a:r>
            <a:r>
              <a:rPr lang="en-US" altLang="en-US" dirty="0" smtClean="0">
                <a:solidFill>
                  <a:srgbClr val="FFFFFF"/>
                </a:solidFill>
                <a:ea typeface="ＭＳ Ｐゴシック" pitchFamily="34" charset="-128"/>
              </a:rPr>
              <a:t>   1994</a:t>
            </a:r>
            <a:r>
              <a:rPr lang="en-US" altLang="en-US" dirty="0">
                <a:solidFill>
                  <a:srgbClr val="FFFFFF"/>
                </a:solidFill>
                <a:ea typeface="ＭＳ Ｐゴシック" pitchFamily="34" charset="-128"/>
              </a:rPr>
              <a:t>: DSDM, 1995: Scrum, 1996: XP </a:t>
            </a:r>
            <a:endParaRPr lang="en-US" altLang="en-US" dirty="0">
              <a:ea typeface="ＭＳ Ｐゴシック" pitchFamily="34" charset="-128"/>
            </a:endParaRPr>
          </a:p>
          <a:p>
            <a:pPr eaLnBrk="1" hangingPunct="1">
              <a:spcBef>
                <a:spcPct val="50000"/>
              </a:spcBef>
            </a:pPr>
            <a:endParaRPr lang="en-US" altLang="en-US" dirty="0">
              <a:ea typeface="ＭＳ Ｐゴシック" pitchFamily="34" charset="-128"/>
            </a:endParaRPr>
          </a:p>
        </p:txBody>
      </p:sp>
      <p:sp>
        <p:nvSpPr>
          <p:cNvPr id="8" name="Freeform 6"/>
          <p:cNvSpPr>
            <a:spLocks noChangeAspect="1"/>
          </p:cNvSpPr>
          <p:nvPr/>
        </p:nvSpPr>
        <p:spPr bwMode="auto">
          <a:xfrm>
            <a:off x="2000250" y="3083851"/>
            <a:ext cx="9643533" cy="793750"/>
          </a:xfrm>
          <a:custGeom>
            <a:avLst/>
            <a:gdLst>
              <a:gd name="T0" fmla="*/ 2147483647 w 1929"/>
              <a:gd name="T1" fmla="*/ 2147483647 h 212"/>
              <a:gd name="T2" fmla="*/ 2147483647 w 1929"/>
              <a:gd name="T3" fmla="*/ 2147483647 h 212"/>
              <a:gd name="T4" fmla="*/ 2147483647 w 1929"/>
              <a:gd name="T5" fmla="*/ 2147483647 h 212"/>
              <a:gd name="T6" fmla="*/ 2147483647 w 1929"/>
              <a:gd name="T7" fmla="*/ 2147483647 h 212"/>
              <a:gd name="T8" fmla="*/ 2147483647 w 1929"/>
              <a:gd name="T9" fmla="*/ 2147483647 h 212"/>
              <a:gd name="T10" fmla="*/ 2147483647 w 1929"/>
              <a:gd name="T11" fmla="*/ 2147483647 h 212"/>
              <a:gd name="T12" fmla="*/ 0 w 1929"/>
              <a:gd name="T13" fmla="*/ 2147483647 h 212"/>
              <a:gd name="T14" fmla="*/ 0 w 1929"/>
              <a:gd name="T15" fmla="*/ 2147483647 h 212"/>
              <a:gd name="T16" fmla="*/ 2147483647 w 1929"/>
              <a:gd name="T17" fmla="*/ 0 h 212"/>
              <a:gd name="T18" fmla="*/ 2147483647 w 1929"/>
              <a:gd name="T19" fmla="*/ 0 h 212"/>
              <a:gd name="T20" fmla="*/ 2147483647 w 1929"/>
              <a:gd name="T21" fmla="*/ 2147483647 h 2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29"/>
              <a:gd name="T34" fmla="*/ 0 h 212"/>
              <a:gd name="T35" fmla="*/ 1929 w 1929"/>
              <a:gd name="T36" fmla="*/ 212 h 2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29" h="212">
                <a:moveTo>
                  <a:pt x="1833" y="11"/>
                </a:moveTo>
                <a:cubicBezTo>
                  <a:pt x="1918" y="95"/>
                  <a:pt x="1918" y="95"/>
                  <a:pt x="1918" y="95"/>
                </a:cubicBezTo>
                <a:cubicBezTo>
                  <a:pt x="1918" y="95"/>
                  <a:pt x="1929" y="105"/>
                  <a:pt x="1918" y="117"/>
                </a:cubicBezTo>
                <a:cubicBezTo>
                  <a:pt x="1906" y="129"/>
                  <a:pt x="1833" y="202"/>
                  <a:pt x="1833" y="202"/>
                </a:cubicBezTo>
                <a:cubicBezTo>
                  <a:pt x="1833" y="202"/>
                  <a:pt x="1822" y="212"/>
                  <a:pt x="1807" y="212"/>
                </a:cubicBezTo>
                <a:cubicBezTo>
                  <a:pt x="1794" y="212"/>
                  <a:pt x="21" y="212"/>
                  <a:pt x="21" y="212"/>
                </a:cubicBezTo>
                <a:cubicBezTo>
                  <a:pt x="9" y="212"/>
                  <a:pt x="0" y="202"/>
                  <a:pt x="0" y="191"/>
                </a:cubicBezTo>
                <a:cubicBezTo>
                  <a:pt x="0" y="22"/>
                  <a:pt x="0" y="22"/>
                  <a:pt x="0" y="22"/>
                </a:cubicBezTo>
                <a:cubicBezTo>
                  <a:pt x="0" y="10"/>
                  <a:pt x="9" y="0"/>
                  <a:pt x="21" y="0"/>
                </a:cubicBezTo>
                <a:cubicBezTo>
                  <a:pt x="21" y="0"/>
                  <a:pt x="1792" y="0"/>
                  <a:pt x="1807" y="0"/>
                </a:cubicBezTo>
                <a:cubicBezTo>
                  <a:pt x="1823" y="0"/>
                  <a:pt x="1833" y="11"/>
                  <a:pt x="1833" y="11"/>
                </a:cubicBezTo>
                <a:close/>
              </a:path>
            </a:pathLst>
          </a:custGeom>
          <a:solidFill>
            <a:srgbClr val="FABB0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spcBef>
                <a:spcPct val="50000"/>
              </a:spcBef>
            </a:pPr>
            <a:r>
              <a:rPr lang="en-US" altLang="en-US" dirty="0" smtClean="0">
                <a:solidFill>
                  <a:srgbClr val="FFFFFF"/>
                </a:solidFill>
                <a:ea typeface="ＭＳ Ｐゴシック" pitchFamily="34" charset="-128"/>
              </a:rPr>
              <a:t>2006: Continuous Delivery</a:t>
            </a:r>
            <a:endParaRPr lang="en-US" altLang="en-US" dirty="0">
              <a:ea typeface="ＭＳ Ｐゴシック" pitchFamily="34" charset="-128"/>
            </a:endParaRPr>
          </a:p>
        </p:txBody>
      </p:sp>
      <p:sp>
        <p:nvSpPr>
          <p:cNvPr id="9" name="Freeform 7"/>
          <p:cNvSpPr>
            <a:spLocks noChangeAspect="1"/>
          </p:cNvSpPr>
          <p:nvPr/>
        </p:nvSpPr>
        <p:spPr bwMode="auto">
          <a:xfrm>
            <a:off x="2489202" y="2215463"/>
            <a:ext cx="9154583" cy="792163"/>
          </a:xfrm>
          <a:custGeom>
            <a:avLst/>
            <a:gdLst>
              <a:gd name="T0" fmla="*/ 2147483647 w 1831"/>
              <a:gd name="T1" fmla="*/ 2147483647 h 211"/>
              <a:gd name="T2" fmla="*/ 2147483647 w 1831"/>
              <a:gd name="T3" fmla="*/ 2147483647 h 211"/>
              <a:gd name="T4" fmla="*/ 2147483647 w 1831"/>
              <a:gd name="T5" fmla="*/ 2147483647 h 211"/>
              <a:gd name="T6" fmla="*/ 2147483647 w 1831"/>
              <a:gd name="T7" fmla="*/ 2147483647 h 211"/>
              <a:gd name="T8" fmla="*/ 2147483647 w 1831"/>
              <a:gd name="T9" fmla="*/ 2147483647 h 211"/>
              <a:gd name="T10" fmla="*/ 2147483647 w 1831"/>
              <a:gd name="T11" fmla="*/ 2147483647 h 211"/>
              <a:gd name="T12" fmla="*/ 0 w 1831"/>
              <a:gd name="T13" fmla="*/ 2147483647 h 211"/>
              <a:gd name="T14" fmla="*/ 0 w 1831"/>
              <a:gd name="T15" fmla="*/ 2147483647 h 211"/>
              <a:gd name="T16" fmla="*/ 2147483647 w 1831"/>
              <a:gd name="T17" fmla="*/ 0 h 211"/>
              <a:gd name="T18" fmla="*/ 2147483647 w 1831"/>
              <a:gd name="T19" fmla="*/ 0 h 211"/>
              <a:gd name="T20" fmla="*/ 2147483647 w 1831"/>
              <a:gd name="T21" fmla="*/ 2147483647 h 2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31"/>
              <a:gd name="T34" fmla="*/ 0 h 211"/>
              <a:gd name="T35" fmla="*/ 1831 w 1831"/>
              <a:gd name="T36" fmla="*/ 211 h 2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31" h="211">
                <a:moveTo>
                  <a:pt x="1735" y="10"/>
                </a:moveTo>
                <a:cubicBezTo>
                  <a:pt x="1820" y="95"/>
                  <a:pt x="1820" y="95"/>
                  <a:pt x="1820" y="95"/>
                </a:cubicBezTo>
                <a:cubicBezTo>
                  <a:pt x="1820" y="95"/>
                  <a:pt x="1831" y="105"/>
                  <a:pt x="1820" y="116"/>
                </a:cubicBezTo>
                <a:cubicBezTo>
                  <a:pt x="1808" y="128"/>
                  <a:pt x="1735" y="201"/>
                  <a:pt x="1735" y="201"/>
                </a:cubicBezTo>
                <a:cubicBezTo>
                  <a:pt x="1735" y="201"/>
                  <a:pt x="1724" y="211"/>
                  <a:pt x="1708" y="211"/>
                </a:cubicBezTo>
                <a:cubicBezTo>
                  <a:pt x="1696" y="211"/>
                  <a:pt x="21" y="211"/>
                  <a:pt x="21" y="211"/>
                </a:cubicBezTo>
                <a:cubicBezTo>
                  <a:pt x="9" y="211"/>
                  <a:pt x="0" y="202"/>
                  <a:pt x="0" y="190"/>
                </a:cubicBezTo>
                <a:cubicBezTo>
                  <a:pt x="0" y="21"/>
                  <a:pt x="0" y="21"/>
                  <a:pt x="0" y="21"/>
                </a:cubicBezTo>
                <a:cubicBezTo>
                  <a:pt x="0" y="9"/>
                  <a:pt x="9" y="0"/>
                  <a:pt x="21" y="0"/>
                </a:cubicBezTo>
                <a:cubicBezTo>
                  <a:pt x="21" y="0"/>
                  <a:pt x="1695" y="0"/>
                  <a:pt x="1708" y="0"/>
                </a:cubicBezTo>
                <a:cubicBezTo>
                  <a:pt x="1725" y="0"/>
                  <a:pt x="1735" y="10"/>
                  <a:pt x="1735" y="10"/>
                </a:cubicBezTo>
                <a:close/>
              </a:path>
            </a:pathLst>
          </a:custGeom>
          <a:solidFill>
            <a:srgbClr val="89BA1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spcBef>
                <a:spcPct val="50000"/>
              </a:spcBef>
            </a:pPr>
            <a:r>
              <a:rPr lang="en-US" altLang="en-US" dirty="0" smtClean="0">
                <a:solidFill>
                  <a:srgbClr val="FFFFFF"/>
                </a:solidFill>
                <a:ea typeface="ＭＳ Ｐゴシック" pitchFamily="34" charset="-128"/>
              </a:rPr>
              <a:t>2008: Devops</a:t>
            </a:r>
            <a:endParaRPr lang="en-US" altLang="en-US" dirty="0">
              <a:ea typeface="ＭＳ Ｐゴシック" pitchFamily="34" charset="-128"/>
            </a:endParaRPr>
          </a:p>
        </p:txBody>
      </p:sp>
      <p:sp>
        <p:nvSpPr>
          <p:cNvPr id="10" name="Freeform 8"/>
          <p:cNvSpPr>
            <a:spLocks noChangeAspect="1"/>
          </p:cNvSpPr>
          <p:nvPr/>
        </p:nvSpPr>
        <p:spPr bwMode="auto">
          <a:xfrm>
            <a:off x="2980267" y="1325084"/>
            <a:ext cx="8663516" cy="795338"/>
          </a:xfrm>
          <a:custGeom>
            <a:avLst/>
            <a:gdLst>
              <a:gd name="T0" fmla="*/ 2147483647 w 1733"/>
              <a:gd name="T1" fmla="*/ 2147483647 h 212"/>
              <a:gd name="T2" fmla="*/ 2147483647 w 1733"/>
              <a:gd name="T3" fmla="*/ 2147483647 h 212"/>
              <a:gd name="T4" fmla="*/ 2147483647 w 1733"/>
              <a:gd name="T5" fmla="*/ 2147483647 h 212"/>
              <a:gd name="T6" fmla="*/ 2147483647 w 1733"/>
              <a:gd name="T7" fmla="*/ 2147483647 h 212"/>
              <a:gd name="T8" fmla="*/ 2147483647 w 1733"/>
              <a:gd name="T9" fmla="*/ 2147483647 h 212"/>
              <a:gd name="T10" fmla="*/ 2147483647 w 1733"/>
              <a:gd name="T11" fmla="*/ 2147483647 h 212"/>
              <a:gd name="T12" fmla="*/ 0 w 1733"/>
              <a:gd name="T13" fmla="*/ 2147483647 h 212"/>
              <a:gd name="T14" fmla="*/ 0 w 1733"/>
              <a:gd name="T15" fmla="*/ 2147483647 h 212"/>
              <a:gd name="T16" fmla="*/ 2147483647 w 1733"/>
              <a:gd name="T17" fmla="*/ 0 h 212"/>
              <a:gd name="T18" fmla="*/ 2147483647 w 1733"/>
              <a:gd name="T19" fmla="*/ 0 h 212"/>
              <a:gd name="T20" fmla="*/ 2147483647 w 1733"/>
              <a:gd name="T21" fmla="*/ 2147483647 h 2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33"/>
              <a:gd name="T34" fmla="*/ 0 h 212"/>
              <a:gd name="T35" fmla="*/ 1733 w 1733"/>
              <a:gd name="T36" fmla="*/ 212 h 2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33" h="212">
                <a:moveTo>
                  <a:pt x="1637" y="11"/>
                </a:moveTo>
                <a:cubicBezTo>
                  <a:pt x="1721" y="95"/>
                  <a:pt x="1721" y="95"/>
                  <a:pt x="1721" y="95"/>
                </a:cubicBezTo>
                <a:cubicBezTo>
                  <a:pt x="1721" y="95"/>
                  <a:pt x="1733" y="105"/>
                  <a:pt x="1721" y="117"/>
                </a:cubicBezTo>
                <a:cubicBezTo>
                  <a:pt x="1710" y="128"/>
                  <a:pt x="1637" y="201"/>
                  <a:pt x="1637" y="201"/>
                </a:cubicBezTo>
                <a:cubicBezTo>
                  <a:pt x="1637" y="201"/>
                  <a:pt x="1626" y="212"/>
                  <a:pt x="1610" y="212"/>
                </a:cubicBezTo>
                <a:cubicBezTo>
                  <a:pt x="1599" y="212"/>
                  <a:pt x="21" y="212"/>
                  <a:pt x="21" y="212"/>
                </a:cubicBezTo>
                <a:cubicBezTo>
                  <a:pt x="9" y="212"/>
                  <a:pt x="0" y="202"/>
                  <a:pt x="0" y="191"/>
                </a:cubicBezTo>
                <a:cubicBezTo>
                  <a:pt x="0" y="22"/>
                  <a:pt x="0" y="22"/>
                  <a:pt x="0" y="22"/>
                </a:cubicBezTo>
                <a:cubicBezTo>
                  <a:pt x="0" y="10"/>
                  <a:pt x="9" y="0"/>
                  <a:pt x="21" y="0"/>
                </a:cubicBezTo>
                <a:cubicBezTo>
                  <a:pt x="21" y="0"/>
                  <a:pt x="1597" y="0"/>
                  <a:pt x="1610" y="0"/>
                </a:cubicBezTo>
                <a:cubicBezTo>
                  <a:pt x="1627" y="0"/>
                  <a:pt x="1637" y="11"/>
                  <a:pt x="1637" y="11"/>
                </a:cubicBezTo>
                <a:close/>
              </a:path>
            </a:pathLst>
          </a:custGeom>
          <a:solidFill>
            <a:srgbClr val="00A9D4"/>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spcBef>
                <a:spcPct val="50000"/>
              </a:spcBef>
            </a:pPr>
            <a:r>
              <a:rPr lang="en-US" altLang="en-US" dirty="0" smtClean="0">
                <a:solidFill>
                  <a:srgbClr val="FFFFFF"/>
                </a:solidFill>
                <a:ea typeface="ＭＳ Ｐゴシック" pitchFamily="34" charset="-128"/>
              </a:rPr>
              <a:t>2009: Continuous Deployment</a:t>
            </a:r>
            <a:endParaRPr lang="en-US" altLang="en-US" dirty="0">
              <a:solidFill>
                <a:srgbClr val="FFFFFF"/>
              </a:solidFill>
              <a:ea typeface="ＭＳ Ｐゴシック" pitchFamily="34" charset="-128"/>
            </a:endParaRPr>
          </a:p>
        </p:txBody>
      </p:sp>
    </p:spTree>
    <p:extLst>
      <p:ext uri="{BB962C8B-B14F-4D97-AF65-F5344CB8AC3E}">
        <p14:creationId xmlns:p14="http://schemas.microsoft.com/office/powerpoint/2010/main" val="474979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4935" y="1325085"/>
            <a:ext cx="11135785" cy="5505463"/>
          </a:xfrm>
        </p:spPr>
        <p:txBody>
          <a:bodyPr/>
          <a:lstStyle/>
          <a:p>
            <a:r>
              <a:rPr lang="en-US" b="1" dirty="0">
                <a:solidFill>
                  <a:srgbClr val="89BA17"/>
                </a:solidFill>
              </a:rPr>
              <a:t>DevOps</a:t>
            </a:r>
            <a:r>
              <a:rPr lang="en-US" b="1" dirty="0"/>
              <a:t> is </a:t>
            </a:r>
            <a:r>
              <a:rPr lang="en-US" b="1" dirty="0" smtClean="0"/>
              <a:t>a … </a:t>
            </a:r>
          </a:p>
          <a:p>
            <a:pPr lvl="1"/>
            <a:r>
              <a:rPr lang="en-US" dirty="0" smtClean="0"/>
              <a:t>culture</a:t>
            </a:r>
            <a:r>
              <a:rPr lang="en-US" dirty="0"/>
              <a:t>, movement or practice </a:t>
            </a:r>
          </a:p>
          <a:p>
            <a:pPr lvl="1"/>
            <a:r>
              <a:rPr lang="en-US" dirty="0" smtClean="0"/>
              <a:t>that </a:t>
            </a:r>
            <a:r>
              <a:rPr lang="en-US" dirty="0"/>
              <a:t>emphasizes the collaboration and communication of both software developers and other information-technology professionals </a:t>
            </a:r>
            <a:endParaRPr lang="en-US" dirty="0" smtClean="0"/>
          </a:p>
          <a:p>
            <a:pPr lvl="1"/>
            <a:r>
              <a:rPr lang="en-US" dirty="0" smtClean="0"/>
              <a:t>while </a:t>
            </a:r>
            <a:r>
              <a:rPr lang="en-US" dirty="0"/>
              <a:t>automating the process of software delivery and infrastructure changes. </a:t>
            </a:r>
            <a:endParaRPr lang="en-US" dirty="0" smtClean="0"/>
          </a:p>
          <a:p>
            <a:r>
              <a:rPr lang="en-US" b="1" dirty="0">
                <a:solidFill>
                  <a:srgbClr val="FABB00"/>
                </a:solidFill>
              </a:rPr>
              <a:t>Continuous Delivery</a:t>
            </a:r>
            <a:r>
              <a:rPr lang="en-US" b="1" dirty="0"/>
              <a:t> is a … </a:t>
            </a:r>
          </a:p>
          <a:p>
            <a:pPr lvl="1"/>
            <a:r>
              <a:rPr lang="en-US" dirty="0"/>
              <a:t>software engineering approach</a:t>
            </a:r>
          </a:p>
          <a:p>
            <a:pPr lvl="1"/>
            <a:r>
              <a:rPr lang="en-US" dirty="0"/>
              <a:t>in which teams keep producing valuable software in short cycles and </a:t>
            </a:r>
          </a:p>
          <a:p>
            <a:pPr lvl="1"/>
            <a:r>
              <a:rPr lang="en-US" dirty="0"/>
              <a:t>ensure that the software can be reliably released at any time. </a:t>
            </a:r>
            <a:endParaRPr lang="en-US" dirty="0" smtClean="0"/>
          </a:p>
          <a:p>
            <a:r>
              <a:rPr lang="en-US" b="1" dirty="0" smtClean="0">
                <a:solidFill>
                  <a:srgbClr val="00A9D4"/>
                </a:solidFill>
              </a:rPr>
              <a:t>Continuous deployment</a:t>
            </a:r>
            <a:r>
              <a:rPr lang="en-US" b="1" dirty="0" smtClean="0"/>
              <a:t> is an …</a:t>
            </a:r>
            <a:r>
              <a:rPr lang="en-US" sz="2000" dirty="0" smtClean="0"/>
              <a:t> </a:t>
            </a:r>
          </a:p>
          <a:p>
            <a:pPr lvl="1"/>
            <a:r>
              <a:rPr lang="en-US" dirty="0" smtClean="0"/>
              <a:t>extension </a:t>
            </a:r>
            <a:r>
              <a:rPr lang="en-US" dirty="0"/>
              <a:t>of continuous integration, </a:t>
            </a:r>
          </a:p>
          <a:p>
            <a:pPr lvl="1"/>
            <a:r>
              <a:rPr lang="en-US" dirty="0"/>
              <a:t>aiming at minimizing lead time, the time elapsed between development writing one new line of code and this new code being used by live users, in production. </a:t>
            </a:r>
          </a:p>
          <a:p>
            <a:pPr lvl="1"/>
            <a:endParaRPr lang="en-US" sz="1400" dirty="0" smtClean="0"/>
          </a:p>
        </p:txBody>
      </p:sp>
      <p:sp>
        <p:nvSpPr>
          <p:cNvPr id="3" name="Title 2"/>
          <p:cNvSpPr>
            <a:spLocks noGrp="1"/>
          </p:cNvSpPr>
          <p:nvPr>
            <p:ph type="title"/>
          </p:nvPr>
        </p:nvSpPr>
        <p:spPr/>
        <p:txBody>
          <a:bodyPr/>
          <a:lstStyle/>
          <a:p>
            <a:r>
              <a:rPr lang="en-US" dirty="0" smtClean="0"/>
              <a:t>The </a:t>
            </a:r>
            <a:r>
              <a:rPr lang="en-US" dirty="0" err="1" smtClean="0"/>
              <a:t>terminologY</a:t>
            </a:r>
            <a:endParaRPr lang="en-US" dirty="0"/>
          </a:p>
        </p:txBody>
      </p:sp>
    </p:spTree>
    <p:extLst>
      <p:ext uri="{BB962C8B-B14F-4D97-AF65-F5344CB8AC3E}">
        <p14:creationId xmlns:p14="http://schemas.microsoft.com/office/powerpoint/2010/main" val="3624891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Devops – A clash of cultures?</a:t>
            </a:r>
            <a:endParaRPr lang="en-US" dirty="0"/>
          </a:p>
        </p:txBody>
      </p:sp>
      <p:grpSp>
        <p:nvGrpSpPr>
          <p:cNvPr id="4" name="Group 3"/>
          <p:cNvGrpSpPr>
            <a:grpSpLocks noChangeAspect="1"/>
          </p:cNvGrpSpPr>
          <p:nvPr/>
        </p:nvGrpSpPr>
        <p:grpSpPr bwMode="auto">
          <a:xfrm>
            <a:off x="3429771" y="1325085"/>
            <a:ext cx="4675139" cy="4283441"/>
            <a:chOff x="1496" y="884"/>
            <a:chExt cx="2679" cy="2679"/>
          </a:xfrm>
        </p:grpSpPr>
        <p:sp>
          <p:nvSpPr>
            <p:cNvPr id="5" name="Freeform 4"/>
            <p:cNvSpPr>
              <a:spLocks noChangeAspect="1"/>
            </p:cNvSpPr>
            <p:nvPr/>
          </p:nvSpPr>
          <p:spPr bwMode="auto">
            <a:xfrm>
              <a:off x="2533" y="886"/>
              <a:ext cx="1642" cy="2677"/>
            </a:xfrm>
            <a:custGeom>
              <a:avLst/>
              <a:gdLst>
                <a:gd name="T0" fmla="*/ 11343 w 695"/>
                <a:gd name="T1" fmla="*/ 0 h 1133"/>
                <a:gd name="T2" fmla="*/ 14797 w 695"/>
                <a:gd name="T3" fmla="*/ 3773 h 1133"/>
                <a:gd name="T4" fmla="*/ 20970 w 695"/>
                <a:gd name="T5" fmla="*/ 20327 h 1133"/>
                <a:gd name="T6" fmla="*/ 10154 w 695"/>
                <a:gd name="T7" fmla="*/ 42423 h 1133"/>
                <a:gd name="T8" fmla="*/ 0 w 695"/>
                <a:gd name="T9" fmla="*/ 62956 h 1133"/>
                <a:gd name="T10" fmla="*/ 5354 w 695"/>
                <a:gd name="T11" fmla="*/ 77754 h 1133"/>
                <a:gd name="T12" fmla="*/ 10589 w 695"/>
                <a:gd name="T13" fmla="*/ 83426 h 1133"/>
                <a:gd name="T14" fmla="*/ 51152 w 695"/>
                <a:gd name="T15" fmla="*/ 41670 h 1133"/>
                <a:gd name="T16" fmla="*/ 11343 w 695"/>
                <a:gd name="T17" fmla="*/ 0 h 11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95"/>
                <a:gd name="T28" fmla="*/ 0 h 1133"/>
                <a:gd name="T29" fmla="*/ 695 w 695"/>
                <a:gd name="T30" fmla="*/ 1133 h 11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95" h="1133">
                  <a:moveTo>
                    <a:pt x="154" y="0"/>
                  </a:moveTo>
                  <a:cubicBezTo>
                    <a:pt x="168" y="13"/>
                    <a:pt x="184" y="30"/>
                    <a:pt x="201" y="51"/>
                  </a:cubicBezTo>
                  <a:cubicBezTo>
                    <a:pt x="243" y="104"/>
                    <a:pt x="285" y="181"/>
                    <a:pt x="285" y="276"/>
                  </a:cubicBezTo>
                  <a:cubicBezTo>
                    <a:pt x="286" y="365"/>
                    <a:pt x="247" y="467"/>
                    <a:pt x="138" y="576"/>
                  </a:cubicBezTo>
                  <a:cubicBezTo>
                    <a:pt x="34" y="680"/>
                    <a:pt x="0" y="775"/>
                    <a:pt x="0" y="855"/>
                  </a:cubicBezTo>
                  <a:cubicBezTo>
                    <a:pt x="0" y="937"/>
                    <a:pt x="35" y="1006"/>
                    <a:pt x="73" y="1056"/>
                  </a:cubicBezTo>
                  <a:cubicBezTo>
                    <a:pt x="99" y="1092"/>
                    <a:pt x="127" y="1118"/>
                    <a:pt x="144" y="1133"/>
                  </a:cubicBezTo>
                  <a:cubicBezTo>
                    <a:pt x="450" y="1124"/>
                    <a:pt x="695" y="874"/>
                    <a:pt x="695" y="566"/>
                  </a:cubicBezTo>
                  <a:cubicBezTo>
                    <a:pt x="695" y="261"/>
                    <a:pt x="455" y="13"/>
                    <a:pt x="154" y="0"/>
                  </a:cubicBezTo>
                  <a:close/>
                </a:path>
              </a:pathLst>
            </a:custGeom>
            <a:solidFill>
              <a:srgbClr val="5FBAD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ChangeAspect="1"/>
            </p:cNvSpPr>
            <p:nvPr/>
          </p:nvSpPr>
          <p:spPr bwMode="auto">
            <a:xfrm>
              <a:off x="1496" y="884"/>
              <a:ext cx="1645" cy="2679"/>
            </a:xfrm>
            <a:custGeom>
              <a:avLst/>
              <a:gdLst>
                <a:gd name="T0" fmla="*/ 36663 w 696"/>
                <a:gd name="T1" fmla="*/ 79770 h 1134"/>
                <a:gd name="T2" fmla="*/ 30300 w 696"/>
                <a:gd name="T3" fmla="*/ 62982 h 1134"/>
                <a:gd name="T4" fmla="*/ 41064 w 696"/>
                <a:gd name="T5" fmla="*/ 40993 h 1134"/>
                <a:gd name="T6" fmla="*/ 51331 w 696"/>
                <a:gd name="T7" fmla="*/ 20371 h 1134"/>
                <a:gd name="T8" fmla="*/ 46091 w 696"/>
                <a:gd name="T9" fmla="*/ 5826 h 1134"/>
                <a:gd name="T10" fmla="*/ 40572 w 696"/>
                <a:gd name="T11" fmla="*/ 0 h 1134"/>
                <a:gd name="T12" fmla="*/ 0 w 696"/>
                <a:gd name="T13" fmla="*/ 41742 h 1134"/>
                <a:gd name="T14" fmla="*/ 39981 w 696"/>
                <a:gd name="T15" fmla="*/ 83448 h 1134"/>
                <a:gd name="T16" fmla="*/ 36663 w 696"/>
                <a:gd name="T17" fmla="*/ 79770 h 11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96"/>
                <a:gd name="T28" fmla="*/ 0 h 1134"/>
                <a:gd name="T29" fmla="*/ 696 w 696"/>
                <a:gd name="T30" fmla="*/ 1134 h 11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96" h="1134">
                  <a:moveTo>
                    <a:pt x="497" y="1084"/>
                  </a:moveTo>
                  <a:cubicBezTo>
                    <a:pt x="454" y="1030"/>
                    <a:pt x="411" y="952"/>
                    <a:pt x="411" y="856"/>
                  </a:cubicBezTo>
                  <a:cubicBezTo>
                    <a:pt x="411" y="767"/>
                    <a:pt x="449" y="665"/>
                    <a:pt x="557" y="557"/>
                  </a:cubicBezTo>
                  <a:cubicBezTo>
                    <a:pt x="662" y="452"/>
                    <a:pt x="696" y="357"/>
                    <a:pt x="696" y="277"/>
                  </a:cubicBezTo>
                  <a:cubicBezTo>
                    <a:pt x="696" y="196"/>
                    <a:pt x="662" y="129"/>
                    <a:pt x="625" y="79"/>
                  </a:cubicBezTo>
                  <a:cubicBezTo>
                    <a:pt x="596" y="41"/>
                    <a:pt x="566" y="13"/>
                    <a:pt x="550" y="0"/>
                  </a:cubicBezTo>
                  <a:cubicBezTo>
                    <a:pt x="245" y="9"/>
                    <a:pt x="0" y="259"/>
                    <a:pt x="0" y="567"/>
                  </a:cubicBezTo>
                  <a:cubicBezTo>
                    <a:pt x="0" y="872"/>
                    <a:pt x="240" y="1120"/>
                    <a:pt x="542" y="1134"/>
                  </a:cubicBezTo>
                  <a:cubicBezTo>
                    <a:pt x="528" y="1120"/>
                    <a:pt x="513" y="1104"/>
                    <a:pt x="497" y="1084"/>
                  </a:cubicBezTo>
                  <a:close/>
                </a:path>
              </a:pathLst>
            </a:custGeom>
            <a:solidFill>
              <a:srgbClr val="00A9D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0" name="Freeform 15"/>
          <p:cNvSpPr>
            <a:spLocks noChangeAspect="1"/>
          </p:cNvSpPr>
          <p:nvPr/>
        </p:nvSpPr>
        <p:spPr bwMode="auto">
          <a:xfrm>
            <a:off x="826223" y="2165195"/>
            <a:ext cx="2044700" cy="2716212"/>
          </a:xfrm>
          <a:custGeom>
            <a:avLst/>
            <a:gdLst>
              <a:gd name="T0" fmla="*/ 0 w 545"/>
              <a:gd name="T1" fmla="*/ 2147483647 h 724"/>
              <a:gd name="T2" fmla="*/ 0 w 545"/>
              <a:gd name="T3" fmla="*/ 2147483647 h 724"/>
              <a:gd name="T4" fmla="*/ 2147483647 w 545"/>
              <a:gd name="T5" fmla="*/ 0 h 724"/>
              <a:gd name="T6" fmla="*/ 2147483647 w 545"/>
              <a:gd name="T7" fmla="*/ 0 h 724"/>
              <a:gd name="T8" fmla="*/ 2147483647 w 545"/>
              <a:gd name="T9" fmla="*/ 0 h 724"/>
              <a:gd name="T10" fmla="*/ 2147483647 w 545"/>
              <a:gd name="T11" fmla="*/ 2147483647 h 724"/>
              <a:gd name="T12" fmla="*/ 2147483647 w 545"/>
              <a:gd name="T13" fmla="*/ 2147483647 h 724"/>
              <a:gd name="T14" fmla="*/ 2147483647 w 545"/>
              <a:gd name="T15" fmla="*/ 2147483647 h 724"/>
              <a:gd name="T16" fmla="*/ 2147483647 w 545"/>
              <a:gd name="T17" fmla="*/ 2147483647 h 724"/>
              <a:gd name="T18" fmla="*/ 2147483647 w 545"/>
              <a:gd name="T19" fmla="*/ 2147483647 h 724"/>
              <a:gd name="T20" fmla="*/ 2147483647 w 545"/>
              <a:gd name="T21" fmla="*/ 2147483647 h 724"/>
              <a:gd name="T22" fmla="*/ 2147483647 w 545"/>
              <a:gd name="T23" fmla="*/ 2147483647 h 724"/>
              <a:gd name="T24" fmla="*/ 2147483647 w 545"/>
              <a:gd name="T25" fmla="*/ 2147483647 h 724"/>
              <a:gd name="T26" fmla="*/ 2147483647 w 545"/>
              <a:gd name="T27" fmla="*/ 2147483647 h 724"/>
              <a:gd name="T28" fmla="*/ 2147483647 w 545"/>
              <a:gd name="T29" fmla="*/ 2147483647 h 724"/>
              <a:gd name="T30" fmla="*/ 2147483647 w 545"/>
              <a:gd name="T31" fmla="*/ 2147483647 h 724"/>
              <a:gd name="T32" fmla="*/ 2147483647 w 545"/>
              <a:gd name="T33" fmla="*/ 2147483647 h 724"/>
              <a:gd name="T34" fmla="*/ 2147483647 w 545"/>
              <a:gd name="T35" fmla="*/ 2147483647 h 724"/>
              <a:gd name="T36" fmla="*/ 2147483647 w 545"/>
              <a:gd name="T37" fmla="*/ 2147483647 h 724"/>
              <a:gd name="T38" fmla="*/ 2147483647 w 545"/>
              <a:gd name="T39" fmla="*/ 2147483647 h 724"/>
              <a:gd name="T40" fmla="*/ 2147483647 w 545"/>
              <a:gd name="T41" fmla="*/ 2147483647 h 724"/>
              <a:gd name="T42" fmla="*/ 2147483647 w 545"/>
              <a:gd name="T43" fmla="*/ 2147483647 h 724"/>
              <a:gd name="T44" fmla="*/ 2147483647 w 545"/>
              <a:gd name="T45" fmla="*/ 2147483647 h 724"/>
              <a:gd name="T46" fmla="*/ 2147483647 w 545"/>
              <a:gd name="T47" fmla="*/ 2147483647 h 724"/>
              <a:gd name="T48" fmla="*/ 2147483647 w 545"/>
              <a:gd name="T49" fmla="*/ 2147483647 h 724"/>
              <a:gd name="T50" fmla="*/ 2147483647 w 545"/>
              <a:gd name="T51" fmla="*/ 2147483647 h 724"/>
              <a:gd name="T52" fmla="*/ 2147483647 w 545"/>
              <a:gd name="T53" fmla="*/ 2147483647 h 724"/>
              <a:gd name="T54" fmla="*/ 2147483647 w 545"/>
              <a:gd name="T55" fmla="*/ 2147483647 h 724"/>
              <a:gd name="T56" fmla="*/ 2147483647 w 545"/>
              <a:gd name="T57" fmla="*/ 2147483647 h 724"/>
              <a:gd name="T58" fmla="*/ 2147483647 w 545"/>
              <a:gd name="T59" fmla="*/ 2147483647 h 724"/>
              <a:gd name="T60" fmla="*/ 2147483647 w 545"/>
              <a:gd name="T61" fmla="*/ 2147483647 h 724"/>
              <a:gd name="T62" fmla="*/ 2147483647 w 545"/>
              <a:gd name="T63" fmla="*/ 2147483647 h 724"/>
              <a:gd name="T64" fmla="*/ 2147483647 w 545"/>
              <a:gd name="T65" fmla="*/ 2147483647 h 724"/>
              <a:gd name="T66" fmla="*/ 0 w 545"/>
              <a:gd name="T67" fmla="*/ 2147483647 h 7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45"/>
              <a:gd name="T103" fmla="*/ 0 h 724"/>
              <a:gd name="T104" fmla="*/ 545 w 545"/>
              <a:gd name="T105" fmla="*/ 724 h 72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45" h="724">
                <a:moveTo>
                  <a:pt x="0" y="693"/>
                </a:moveTo>
                <a:cubicBezTo>
                  <a:pt x="0" y="30"/>
                  <a:pt x="0" y="30"/>
                  <a:pt x="0" y="30"/>
                </a:cubicBezTo>
                <a:cubicBezTo>
                  <a:pt x="0" y="13"/>
                  <a:pt x="14" y="0"/>
                  <a:pt x="31" y="0"/>
                </a:cubicBezTo>
                <a:cubicBezTo>
                  <a:pt x="31" y="0"/>
                  <a:pt x="31" y="0"/>
                  <a:pt x="31" y="0"/>
                </a:cubicBezTo>
                <a:cubicBezTo>
                  <a:pt x="514" y="0"/>
                  <a:pt x="514" y="0"/>
                  <a:pt x="514" y="0"/>
                </a:cubicBezTo>
                <a:cubicBezTo>
                  <a:pt x="531" y="0"/>
                  <a:pt x="545" y="13"/>
                  <a:pt x="545" y="30"/>
                </a:cubicBezTo>
                <a:cubicBezTo>
                  <a:pt x="545" y="30"/>
                  <a:pt x="545" y="30"/>
                  <a:pt x="545" y="30"/>
                </a:cubicBezTo>
                <a:cubicBezTo>
                  <a:pt x="545" y="52"/>
                  <a:pt x="545" y="52"/>
                  <a:pt x="545" y="52"/>
                </a:cubicBezTo>
                <a:cubicBezTo>
                  <a:pt x="545" y="57"/>
                  <a:pt x="541" y="60"/>
                  <a:pt x="537" y="60"/>
                </a:cubicBezTo>
                <a:cubicBezTo>
                  <a:pt x="537" y="60"/>
                  <a:pt x="537" y="60"/>
                  <a:pt x="537" y="60"/>
                </a:cubicBezTo>
                <a:cubicBezTo>
                  <a:pt x="533" y="60"/>
                  <a:pt x="529" y="57"/>
                  <a:pt x="529" y="52"/>
                </a:cubicBezTo>
                <a:cubicBezTo>
                  <a:pt x="529" y="52"/>
                  <a:pt x="529" y="52"/>
                  <a:pt x="529" y="52"/>
                </a:cubicBezTo>
                <a:cubicBezTo>
                  <a:pt x="529" y="30"/>
                  <a:pt x="529" y="30"/>
                  <a:pt x="529" y="30"/>
                </a:cubicBezTo>
                <a:cubicBezTo>
                  <a:pt x="529" y="22"/>
                  <a:pt x="522" y="16"/>
                  <a:pt x="514" y="16"/>
                </a:cubicBezTo>
                <a:cubicBezTo>
                  <a:pt x="514" y="16"/>
                  <a:pt x="514" y="16"/>
                  <a:pt x="514" y="16"/>
                </a:cubicBezTo>
                <a:cubicBezTo>
                  <a:pt x="31" y="16"/>
                  <a:pt x="31" y="16"/>
                  <a:pt x="31" y="16"/>
                </a:cubicBezTo>
                <a:cubicBezTo>
                  <a:pt x="23" y="16"/>
                  <a:pt x="16" y="22"/>
                  <a:pt x="16" y="30"/>
                </a:cubicBezTo>
                <a:cubicBezTo>
                  <a:pt x="16" y="30"/>
                  <a:pt x="16" y="30"/>
                  <a:pt x="16" y="30"/>
                </a:cubicBezTo>
                <a:cubicBezTo>
                  <a:pt x="16" y="693"/>
                  <a:pt x="16" y="693"/>
                  <a:pt x="16" y="693"/>
                </a:cubicBezTo>
                <a:cubicBezTo>
                  <a:pt x="16" y="701"/>
                  <a:pt x="23" y="708"/>
                  <a:pt x="31" y="708"/>
                </a:cubicBezTo>
                <a:cubicBezTo>
                  <a:pt x="31" y="708"/>
                  <a:pt x="31" y="708"/>
                  <a:pt x="31" y="708"/>
                </a:cubicBezTo>
                <a:cubicBezTo>
                  <a:pt x="514" y="708"/>
                  <a:pt x="514" y="708"/>
                  <a:pt x="514" y="708"/>
                </a:cubicBezTo>
                <a:cubicBezTo>
                  <a:pt x="522" y="708"/>
                  <a:pt x="529" y="701"/>
                  <a:pt x="529" y="693"/>
                </a:cubicBezTo>
                <a:cubicBezTo>
                  <a:pt x="529" y="693"/>
                  <a:pt x="529" y="693"/>
                  <a:pt x="529" y="693"/>
                </a:cubicBezTo>
                <a:cubicBezTo>
                  <a:pt x="529" y="82"/>
                  <a:pt x="529" y="82"/>
                  <a:pt x="529" y="82"/>
                </a:cubicBezTo>
                <a:cubicBezTo>
                  <a:pt x="529" y="77"/>
                  <a:pt x="533" y="74"/>
                  <a:pt x="537" y="74"/>
                </a:cubicBezTo>
                <a:cubicBezTo>
                  <a:pt x="537" y="74"/>
                  <a:pt x="537" y="74"/>
                  <a:pt x="537" y="74"/>
                </a:cubicBezTo>
                <a:cubicBezTo>
                  <a:pt x="541" y="74"/>
                  <a:pt x="545" y="77"/>
                  <a:pt x="545" y="82"/>
                </a:cubicBezTo>
                <a:cubicBezTo>
                  <a:pt x="545" y="82"/>
                  <a:pt x="545" y="82"/>
                  <a:pt x="545" y="82"/>
                </a:cubicBezTo>
                <a:cubicBezTo>
                  <a:pt x="545" y="693"/>
                  <a:pt x="545" y="693"/>
                  <a:pt x="545" y="693"/>
                </a:cubicBezTo>
                <a:cubicBezTo>
                  <a:pt x="545" y="710"/>
                  <a:pt x="531" y="724"/>
                  <a:pt x="514" y="724"/>
                </a:cubicBezTo>
                <a:cubicBezTo>
                  <a:pt x="514" y="724"/>
                  <a:pt x="514" y="724"/>
                  <a:pt x="514" y="724"/>
                </a:cubicBezTo>
                <a:cubicBezTo>
                  <a:pt x="31" y="724"/>
                  <a:pt x="31" y="724"/>
                  <a:pt x="31" y="724"/>
                </a:cubicBezTo>
                <a:cubicBezTo>
                  <a:pt x="14" y="724"/>
                  <a:pt x="0" y="710"/>
                  <a:pt x="0" y="693"/>
                </a:cubicBezTo>
                <a:close/>
              </a:path>
            </a:pathLst>
          </a:custGeom>
          <a:solidFill>
            <a:srgbClr val="89BA17"/>
          </a:solidFill>
          <a:ln>
            <a:noFill/>
          </a:ln>
          <a:extLst>
            <a:ext uri="{91240B29-F687-4F45-9708-019B960494DF}">
              <a14:hiddenLine xmlns:a14="http://schemas.microsoft.com/office/drawing/2010/main" w="9525">
                <a:solidFill>
                  <a:srgbClr val="000000"/>
                </a:solidFill>
                <a:round/>
                <a:headEnd/>
                <a:tailEnd/>
              </a14:hiddenLine>
            </a:ext>
          </a:extLst>
        </p:spPr>
        <p:txBody>
          <a:bodyPr lIns="126000" tIns="82800" rIns="126000"/>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r>
              <a:rPr lang="en-US" dirty="0" smtClean="0"/>
              <a:t>Development</a:t>
            </a:r>
            <a:endParaRPr lang="en-US" dirty="0"/>
          </a:p>
          <a:p>
            <a:r>
              <a:rPr lang="en-US" dirty="0"/>
              <a:t>Dynamic</a:t>
            </a:r>
          </a:p>
          <a:p>
            <a:r>
              <a:rPr lang="en-US" dirty="0"/>
              <a:t>Drives Change</a:t>
            </a:r>
          </a:p>
          <a:p>
            <a:r>
              <a:rPr lang="en-US" dirty="0"/>
              <a:t>Product Focus</a:t>
            </a:r>
          </a:p>
          <a:p>
            <a:r>
              <a:rPr lang="en-US" dirty="0"/>
              <a:t>Short-term</a:t>
            </a:r>
          </a:p>
          <a:p>
            <a:pPr eaLnBrk="1" hangingPunct="1">
              <a:spcBef>
                <a:spcPct val="50000"/>
              </a:spcBef>
            </a:pPr>
            <a:endParaRPr lang="en-US" altLang="en-US" dirty="0">
              <a:ea typeface="ＭＳ Ｐゴシック" pitchFamily="34" charset="-128"/>
            </a:endParaRPr>
          </a:p>
        </p:txBody>
      </p:sp>
      <p:sp>
        <p:nvSpPr>
          <p:cNvPr id="12" name="Freeform 15"/>
          <p:cNvSpPr>
            <a:spLocks noChangeAspect="1"/>
          </p:cNvSpPr>
          <p:nvPr/>
        </p:nvSpPr>
        <p:spPr bwMode="auto">
          <a:xfrm>
            <a:off x="8728364" y="2165195"/>
            <a:ext cx="2044700" cy="2716212"/>
          </a:xfrm>
          <a:custGeom>
            <a:avLst/>
            <a:gdLst>
              <a:gd name="T0" fmla="*/ 0 w 545"/>
              <a:gd name="T1" fmla="*/ 2147483647 h 724"/>
              <a:gd name="T2" fmla="*/ 0 w 545"/>
              <a:gd name="T3" fmla="*/ 2147483647 h 724"/>
              <a:gd name="T4" fmla="*/ 2147483647 w 545"/>
              <a:gd name="T5" fmla="*/ 0 h 724"/>
              <a:gd name="T6" fmla="*/ 2147483647 w 545"/>
              <a:gd name="T7" fmla="*/ 0 h 724"/>
              <a:gd name="T8" fmla="*/ 2147483647 w 545"/>
              <a:gd name="T9" fmla="*/ 0 h 724"/>
              <a:gd name="T10" fmla="*/ 2147483647 w 545"/>
              <a:gd name="T11" fmla="*/ 2147483647 h 724"/>
              <a:gd name="T12" fmla="*/ 2147483647 w 545"/>
              <a:gd name="T13" fmla="*/ 2147483647 h 724"/>
              <a:gd name="T14" fmla="*/ 2147483647 w 545"/>
              <a:gd name="T15" fmla="*/ 2147483647 h 724"/>
              <a:gd name="T16" fmla="*/ 2147483647 w 545"/>
              <a:gd name="T17" fmla="*/ 2147483647 h 724"/>
              <a:gd name="T18" fmla="*/ 2147483647 w 545"/>
              <a:gd name="T19" fmla="*/ 2147483647 h 724"/>
              <a:gd name="T20" fmla="*/ 2147483647 w 545"/>
              <a:gd name="T21" fmla="*/ 2147483647 h 724"/>
              <a:gd name="T22" fmla="*/ 2147483647 w 545"/>
              <a:gd name="T23" fmla="*/ 2147483647 h 724"/>
              <a:gd name="T24" fmla="*/ 2147483647 w 545"/>
              <a:gd name="T25" fmla="*/ 2147483647 h 724"/>
              <a:gd name="T26" fmla="*/ 2147483647 w 545"/>
              <a:gd name="T27" fmla="*/ 2147483647 h 724"/>
              <a:gd name="T28" fmla="*/ 2147483647 w 545"/>
              <a:gd name="T29" fmla="*/ 2147483647 h 724"/>
              <a:gd name="T30" fmla="*/ 2147483647 w 545"/>
              <a:gd name="T31" fmla="*/ 2147483647 h 724"/>
              <a:gd name="T32" fmla="*/ 2147483647 w 545"/>
              <a:gd name="T33" fmla="*/ 2147483647 h 724"/>
              <a:gd name="T34" fmla="*/ 2147483647 w 545"/>
              <a:gd name="T35" fmla="*/ 2147483647 h 724"/>
              <a:gd name="T36" fmla="*/ 2147483647 w 545"/>
              <a:gd name="T37" fmla="*/ 2147483647 h 724"/>
              <a:gd name="T38" fmla="*/ 2147483647 w 545"/>
              <a:gd name="T39" fmla="*/ 2147483647 h 724"/>
              <a:gd name="T40" fmla="*/ 2147483647 w 545"/>
              <a:gd name="T41" fmla="*/ 2147483647 h 724"/>
              <a:gd name="T42" fmla="*/ 2147483647 w 545"/>
              <a:gd name="T43" fmla="*/ 2147483647 h 724"/>
              <a:gd name="T44" fmla="*/ 2147483647 w 545"/>
              <a:gd name="T45" fmla="*/ 2147483647 h 724"/>
              <a:gd name="T46" fmla="*/ 2147483647 w 545"/>
              <a:gd name="T47" fmla="*/ 2147483647 h 724"/>
              <a:gd name="T48" fmla="*/ 2147483647 w 545"/>
              <a:gd name="T49" fmla="*/ 2147483647 h 724"/>
              <a:gd name="T50" fmla="*/ 2147483647 w 545"/>
              <a:gd name="T51" fmla="*/ 2147483647 h 724"/>
              <a:gd name="T52" fmla="*/ 2147483647 w 545"/>
              <a:gd name="T53" fmla="*/ 2147483647 h 724"/>
              <a:gd name="T54" fmla="*/ 2147483647 w 545"/>
              <a:gd name="T55" fmla="*/ 2147483647 h 724"/>
              <a:gd name="T56" fmla="*/ 2147483647 w 545"/>
              <a:gd name="T57" fmla="*/ 2147483647 h 724"/>
              <a:gd name="T58" fmla="*/ 2147483647 w 545"/>
              <a:gd name="T59" fmla="*/ 2147483647 h 724"/>
              <a:gd name="T60" fmla="*/ 2147483647 w 545"/>
              <a:gd name="T61" fmla="*/ 2147483647 h 724"/>
              <a:gd name="T62" fmla="*/ 2147483647 w 545"/>
              <a:gd name="T63" fmla="*/ 2147483647 h 724"/>
              <a:gd name="T64" fmla="*/ 2147483647 w 545"/>
              <a:gd name="T65" fmla="*/ 2147483647 h 724"/>
              <a:gd name="T66" fmla="*/ 0 w 545"/>
              <a:gd name="T67" fmla="*/ 2147483647 h 7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45"/>
              <a:gd name="T103" fmla="*/ 0 h 724"/>
              <a:gd name="T104" fmla="*/ 545 w 545"/>
              <a:gd name="T105" fmla="*/ 724 h 72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45" h="724">
                <a:moveTo>
                  <a:pt x="0" y="693"/>
                </a:moveTo>
                <a:cubicBezTo>
                  <a:pt x="0" y="30"/>
                  <a:pt x="0" y="30"/>
                  <a:pt x="0" y="30"/>
                </a:cubicBezTo>
                <a:cubicBezTo>
                  <a:pt x="0" y="13"/>
                  <a:pt x="14" y="0"/>
                  <a:pt x="31" y="0"/>
                </a:cubicBezTo>
                <a:cubicBezTo>
                  <a:pt x="31" y="0"/>
                  <a:pt x="31" y="0"/>
                  <a:pt x="31" y="0"/>
                </a:cubicBezTo>
                <a:cubicBezTo>
                  <a:pt x="514" y="0"/>
                  <a:pt x="514" y="0"/>
                  <a:pt x="514" y="0"/>
                </a:cubicBezTo>
                <a:cubicBezTo>
                  <a:pt x="531" y="0"/>
                  <a:pt x="545" y="13"/>
                  <a:pt x="545" y="30"/>
                </a:cubicBezTo>
                <a:cubicBezTo>
                  <a:pt x="545" y="30"/>
                  <a:pt x="545" y="30"/>
                  <a:pt x="545" y="30"/>
                </a:cubicBezTo>
                <a:cubicBezTo>
                  <a:pt x="545" y="52"/>
                  <a:pt x="545" y="52"/>
                  <a:pt x="545" y="52"/>
                </a:cubicBezTo>
                <a:cubicBezTo>
                  <a:pt x="545" y="57"/>
                  <a:pt x="541" y="60"/>
                  <a:pt x="537" y="60"/>
                </a:cubicBezTo>
                <a:cubicBezTo>
                  <a:pt x="537" y="60"/>
                  <a:pt x="537" y="60"/>
                  <a:pt x="537" y="60"/>
                </a:cubicBezTo>
                <a:cubicBezTo>
                  <a:pt x="533" y="60"/>
                  <a:pt x="529" y="57"/>
                  <a:pt x="529" y="52"/>
                </a:cubicBezTo>
                <a:cubicBezTo>
                  <a:pt x="529" y="52"/>
                  <a:pt x="529" y="52"/>
                  <a:pt x="529" y="52"/>
                </a:cubicBezTo>
                <a:cubicBezTo>
                  <a:pt x="529" y="30"/>
                  <a:pt x="529" y="30"/>
                  <a:pt x="529" y="30"/>
                </a:cubicBezTo>
                <a:cubicBezTo>
                  <a:pt x="529" y="22"/>
                  <a:pt x="522" y="16"/>
                  <a:pt x="514" y="16"/>
                </a:cubicBezTo>
                <a:cubicBezTo>
                  <a:pt x="514" y="16"/>
                  <a:pt x="514" y="16"/>
                  <a:pt x="514" y="16"/>
                </a:cubicBezTo>
                <a:cubicBezTo>
                  <a:pt x="31" y="16"/>
                  <a:pt x="31" y="16"/>
                  <a:pt x="31" y="16"/>
                </a:cubicBezTo>
                <a:cubicBezTo>
                  <a:pt x="23" y="16"/>
                  <a:pt x="16" y="22"/>
                  <a:pt x="16" y="30"/>
                </a:cubicBezTo>
                <a:cubicBezTo>
                  <a:pt x="16" y="30"/>
                  <a:pt x="16" y="30"/>
                  <a:pt x="16" y="30"/>
                </a:cubicBezTo>
                <a:cubicBezTo>
                  <a:pt x="16" y="693"/>
                  <a:pt x="16" y="693"/>
                  <a:pt x="16" y="693"/>
                </a:cubicBezTo>
                <a:cubicBezTo>
                  <a:pt x="16" y="701"/>
                  <a:pt x="23" y="708"/>
                  <a:pt x="31" y="708"/>
                </a:cubicBezTo>
                <a:cubicBezTo>
                  <a:pt x="31" y="708"/>
                  <a:pt x="31" y="708"/>
                  <a:pt x="31" y="708"/>
                </a:cubicBezTo>
                <a:cubicBezTo>
                  <a:pt x="514" y="708"/>
                  <a:pt x="514" y="708"/>
                  <a:pt x="514" y="708"/>
                </a:cubicBezTo>
                <a:cubicBezTo>
                  <a:pt x="522" y="708"/>
                  <a:pt x="529" y="701"/>
                  <a:pt x="529" y="693"/>
                </a:cubicBezTo>
                <a:cubicBezTo>
                  <a:pt x="529" y="693"/>
                  <a:pt x="529" y="693"/>
                  <a:pt x="529" y="693"/>
                </a:cubicBezTo>
                <a:cubicBezTo>
                  <a:pt x="529" y="82"/>
                  <a:pt x="529" y="82"/>
                  <a:pt x="529" y="82"/>
                </a:cubicBezTo>
                <a:cubicBezTo>
                  <a:pt x="529" y="77"/>
                  <a:pt x="533" y="74"/>
                  <a:pt x="537" y="74"/>
                </a:cubicBezTo>
                <a:cubicBezTo>
                  <a:pt x="537" y="74"/>
                  <a:pt x="537" y="74"/>
                  <a:pt x="537" y="74"/>
                </a:cubicBezTo>
                <a:cubicBezTo>
                  <a:pt x="541" y="74"/>
                  <a:pt x="545" y="77"/>
                  <a:pt x="545" y="82"/>
                </a:cubicBezTo>
                <a:cubicBezTo>
                  <a:pt x="545" y="82"/>
                  <a:pt x="545" y="82"/>
                  <a:pt x="545" y="82"/>
                </a:cubicBezTo>
                <a:cubicBezTo>
                  <a:pt x="545" y="693"/>
                  <a:pt x="545" y="693"/>
                  <a:pt x="545" y="693"/>
                </a:cubicBezTo>
                <a:cubicBezTo>
                  <a:pt x="545" y="710"/>
                  <a:pt x="531" y="724"/>
                  <a:pt x="514" y="724"/>
                </a:cubicBezTo>
                <a:cubicBezTo>
                  <a:pt x="514" y="724"/>
                  <a:pt x="514" y="724"/>
                  <a:pt x="514" y="724"/>
                </a:cubicBezTo>
                <a:cubicBezTo>
                  <a:pt x="31" y="724"/>
                  <a:pt x="31" y="724"/>
                  <a:pt x="31" y="724"/>
                </a:cubicBezTo>
                <a:cubicBezTo>
                  <a:pt x="14" y="724"/>
                  <a:pt x="0" y="710"/>
                  <a:pt x="0" y="693"/>
                </a:cubicBezTo>
                <a:close/>
              </a:path>
            </a:pathLst>
          </a:custGeom>
          <a:solidFill>
            <a:srgbClr val="8F3F7B"/>
          </a:solidFill>
          <a:ln>
            <a:noFill/>
          </a:ln>
          <a:extLst>
            <a:ext uri="{91240B29-F687-4F45-9708-019B960494DF}">
              <a14:hiddenLine xmlns:a14="http://schemas.microsoft.com/office/drawing/2010/main" w="9525">
                <a:solidFill>
                  <a:srgbClr val="000000"/>
                </a:solidFill>
                <a:round/>
                <a:headEnd/>
                <a:tailEnd/>
              </a14:hiddenLine>
            </a:ext>
          </a:extLst>
        </p:spPr>
        <p:txBody>
          <a:bodyPr lIns="126000" tIns="82800" rIns="126000"/>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r>
              <a:rPr lang="en-US" dirty="0" smtClean="0"/>
              <a:t>Operations</a:t>
            </a:r>
            <a:endParaRPr lang="en-US" dirty="0"/>
          </a:p>
          <a:p>
            <a:r>
              <a:rPr lang="en-US" dirty="0"/>
              <a:t>Stability</a:t>
            </a:r>
          </a:p>
          <a:p>
            <a:r>
              <a:rPr lang="en-US" dirty="0"/>
              <a:t>Change-averse</a:t>
            </a:r>
          </a:p>
          <a:p>
            <a:r>
              <a:rPr lang="en-US" dirty="0"/>
              <a:t>Service Focus</a:t>
            </a:r>
          </a:p>
          <a:p>
            <a:r>
              <a:rPr lang="en-US" dirty="0"/>
              <a:t>Long-term</a:t>
            </a:r>
          </a:p>
          <a:p>
            <a:pPr eaLnBrk="1" hangingPunct="1">
              <a:spcBef>
                <a:spcPct val="50000"/>
              </a:spcBef>
            </a:pPr>
            <a:endParaRPr lang="en-US" altLang="en-US" dirty="0">
              <a:ea typeface="ＭＳ Ｐゴシック" pitchFamily="34" charset="-128"/>
            </a:endParaRPr>
          </a:p>
        </p:txBody>
      </p:sp>
      <p:sp>
        <p:nvSpPr>
          <p:cNvPr id="13" name="Freeform 3"/>
          <p:cNvSpPr>
            <a:spLocks noChangeAspect="1"/>
          </p:cNvSpPr>
          <p:nvPr/>
        </p:nvSpPr>
        <p:spPr bwMode="auto">
          <a:xfrm>
            <a:off x="-484909" y="5760750"/>
            <a:ext cx="13397345" cy="792162"/>
          </a:xfrm>
          <a:custGeom>
            <a:avLst/>
            <a:gdLst>
              <a:gd name="T0" fmla="*/ 2147483647 w 2224"/>
              <a:gd name="T1" fmla="*/ 2147483647 h 211"/>
              <a:gd name="T2" fmla="*/ 2147483647 w 2224"/>
              <a:gd name="T3" fmla="*/ 2147483647 h 211"/>
              <a:gd name="T4" fmla="*/ 2147483647 w 2224"/>
              <a:gd name="T5" fmla="*/ 2147483647 h 211"/>
              <a:gd name="T6" fmla="*/ 2147483647 w 2224"/>
              <a:gd name="T7" fmla="*/ 2147483647 h 211"/>
              <a:gd name="T8" fmla="*/ 2147483647 w 2224"/>
              <a:gd name="T9" fmla="*/ 2147483647 h 211"/>
              <a:gd name="T10" fmla="*/ 2147483647 w 2224"/>
              <a:gd name="T11" fmla="*/ 2147483647 h 211"/>
              <a:gd name="T12" fmla="*/ 0 w 2224"/>
              <a:gd name="T13" fmla="*/ 2147483647 h 211"/>
              <a:gd name="T14" fmla="*/ 0 w 2224"/>
              <a:gd name="T15" fmla="*/ 2147483647 h 211"/>
              <a:gd name="T16" fmla="*/ 2147483647 w 2224"/>
              <a:gd name="T17" fmla="*/ 0 h 211"/>
              <a:gd name="T18" fmla="*/ 2147483647 w 2224"/>
              <a:gd name="T19" fmla="*/ 0 h 211"/>
              <a:gd name="T20" fmla="*/ 2147483647 w 2224"/>
              <a:gd name="T21" fmla="*/ 2147483647 h 2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24"/>
              <a:gd name="T34" fmla="*/ 0 h 211"/>
              <a:gd name="T35" fmla="*/ 2224 w 2224"/>
              <a:gd name="T36" fmla="*/ 211 h 2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24" h="211">
                <a:moveTo>
                  <a:pt x="2128" y="10"/>
                </a:moveTo>
                <a:cubicBezTo>
                  <a:pt x="2213" y="95"/>
                  <a:pt x="2213" y="95"/>
                  <a:pt x="2213" y="95"/>
                </a:cubicBezTo>
                <a:cubicBezTo>
                  <a:pt x="2213" y="95"/>
                  <a:pt x="2224" y="105"/>
                  <a:pt x="2213" y="117"/>
                </a:cubicBezTo>
                <a:cubicBezTo>
                  <a:pt x="2201" y="128"/>
                  <a:pt x="2128" y="201"/>
                  <a:pt x="2128" y="201"/>
                </a:cubicBezTo>
                <a:cubicBezTo>
                  <a:pt x="2128" y="201"/>
                  <a:pt x="2117" y="211"/>
                  <a:pt x="2101" y="211"/>
                </a:cubicBezTo>
                <a:cubicBezTo>
                  <a:pt x="2086" y="211"/>
                  <a:pt x="21" y="211"/>
                  <a:pt x="21" y="211"/>
                </a:cubicBezTo>
                <a:cubicBezTo>
                  <a:pt x="9" y="211"/>
                  <a:pt x="0" y="202"/>
                  <a:pt x="0" y="190"/>
                </a:cubicBezTo>
                <a:cubicBezTo>
                  <a:pt x="0" y="21"/>
                  <a:pt x="0" y="21"/>
                  <a:pt x="0" y="21"/>
                </a:cubicBezTo>
                <a:cubicBezTo>
                  <a:pt x="0" y="10"/>
                  <a:pt x="9" y="0"/>
                  <a:pt x="21" y="0"/>
                </a:cubicBezTo>
                <a:cubicBezTo>
                  <a:pt x="21" y="0"/>
                  <a:pt x="2085" y="0"/>
                  <a:pt x="2101" y="0"/>
                </a:cubicBezTo>
                <a:cubicBezTo>
                  <a:pt x="2118" y="0"/>
                  <a:pt x="2128" y="10"/>
                  <a:pt x="2128" y="10"/>
                </a:cubicBezTo>
                <a:close/>
              </a:path>
            </a:pathLst>
          </a:cu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algn="ctr" eaLnBrk="1" hangingPunct="1">
              <a:spcBef>
                <a:spcPct val="50000"/>
              </a:spcBef>
            </a:pPr>
            <a:r>
              <a:rPr lang="en-US" altLang="en-US" dirty="0" smtClean="0">
                <a:solidFill>
                  <a:schemeClr val="bg1"/>
                </a:solidFill>
                <a:ea typeface="ＭＳ Ｐゴシック" pitchFamily="34" charset="-128"/>
              </a:rPr>
              <a:t>Configuration Management provides the cohesion to keep the team together</a:t>
            </a:r>
            <a:endParaRPr lang="en-US" altLang="en-US" dirty="0">
              <a:solidFill>
                <a:schemeClr val="bg1"/>
              </a:solidFill>
              <a:ea typeface="ＭＳ Ｐゴシック" pitchFamily="34" charset="-128"/>
            </a:endParaRPr>
          </a:p>
        </p:txBody>
      </p:sp>
    </p:spTree>
    <p:extLst>
      <p:ext uri="{BB962C8B-B14F-4D97-AF65-F5344CB8AC3E}">
        <p14:creationId xmlns:p14="http://schemas.microsoft.com/office/powerpoint/2010/main" val="493925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8"/>
          <p:cNvSpPr>
            <a:spLocks noGrp="1" noChangeArrowheads="1"/>
          </p:cNvSpPr>
          <p:nvPr>
            <p:ph type="title"/>
          </p:nvPr>
        </p:nvSpPr>
        <p:spPr/>
        <p:txBody>
          <a:bodyPr/>
          <a:lstStyle/>
          <a:p>
            <a:pPr eaLnBrk="1" hangingPunct="1"/>
            <a:r>
              <a:rPr lang="sv-SE" altLang="en-US" dirty="0" smtClean="0"/>
              <a:t>CM standards</a:t>
            </a:r>
          </a:p>
        </p:txBody>
      </p:sp>
      <p:sp>
        <p:nvSpPr>
          <p:cNvPr id="52227" name="Freeform 3" descr="bpct-blend3"/>
          <p:cNvSpPr>
            <a:spLocks noChangeAspect="1"/>
          </p:cNvSpPr>
          <p:nvPr/>
        </p:nvSpPr>
        <p:spPr bwMode="auto">
          <a:xfrm>
            <a:off x="548218" y="1373188"/>
            <a:ext cx="6153149" cy="2793459"/>
          </a:xfrm>
          <a:custGeom>
            <a:avLst/>
            <a:gdLst>
              <a:gd name="T0" fmla="*/ 2147483647 w 1231"/>
              <a:gd name="T1" fmla="*/ 2147483647 h 1124"/>
              <a:gd name="T2" fmla="*/ 2147483647 w 1231"/>
              <a:gd name="T3" fmla="*/ 2147483647 h 1124"/>
              <a:gd name="T4" fmla="*/ 2147483647 w 1231"/>
              <a:gd name="T5" fmla="*/ 2147483647 h 1124"/>
              <a:gd name="T6" fmla="*/ 2147483647 w 1231"/>
              <a:gd name="T7" fmla="*/ 2147483647 h 1124"/>
              <a:gd name="T8" fmla="*/ 2147483647 w 1231"/>
              <a:gd name="T9" fmla="*/ 2147483647 h 1124"/>
              <a:gd name="T10" fmla="*/ 2147483647 w 1231"/>
              <a:gd name="T11" fmla="*/ 2147483647 h 1124"/>
              <a:gd name="T12" fmla="*/ 2147483647 w 1231"/>
              <a:gd name="T13" fmla="*/ 2147483647 h 1124"/>
              <a:gd name="T14" fmla="*/ 2147483647 w 1231"/>
              <a:gd name="T15" fmla="*/ 2147483647 h 1124"/>
              <a:gd name="T16" fmla="*/ 2147483647 w 1231"/>
              <a:gd name="T17" fmla="*/ 2147483647 h 1124"/>
              <a:gd name="T18" fmla="*/ 2147483647 w 1231"/>
              <a:gd name="T19" fmla="*/ 2147483647 h 1124"/>
              <a:gd name="T20" fmla="*/ 2147483647 w 1231"/>
              <a:gd name="T21" fmla="*/ 2147483647 h 1124"/>
              <a:gd name="T22" fmla="*/ 2147483647 w 1231"/>
              <a:gd name="T23" fmla="*/ 2147483647 h 1124"/>
              <a:gd name="T24" fmla="*/ 2147483647 w 1231"/>
              <a:gd name="T25" fmla="*/ 2147483647 h 1124"/>
              <a:gd name="T26" fmla="*/ 2147483647 w 1231"/>
              <a:gd name="T27" fmla="*/ 2147483647 h 1124"/>
              <a:gd name="T28" fmla="*/ 2147483647 w 1231"/>
              <a:gd name="T29" fmla="*/ 2147483647 h 1124"/>
              <a:gd name="T30" fmla="*/ 2147483647 w 1231"/>
              <a:gd name="T31" fmla="*/ 0 h 1124"/>
              <a:gd name="T32" fmla="*/ 2147483647 w 1231"/>
              <a:gd name="T33" fmla="*/ 0 h 1124"/>
              <a:gd name="T34" fmla="*/ 0 w 1231"/>
              <a:gd name="T35" fmla="*/ 2147483647 h 1124"/>
              <a:gd name="T36" fmla="*/ 0 w 1231"/>
              <a:gd name="T37" fmla="*/ 2147483647 h 1124"/>
              <a:gd name="T38" fmla="*/ 2147483647 w 1231"/>
              <a:gd name="T39" fmla="*/ 2147483647 h 112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31"/>
              <a:gd name="T61" fmla="*/ 0 h 1124"/>
              <a:gd name="T62" fmla="*/ 1231 w 1231"/>
              <a:gd name="T63" fmla="*/ 1124 h 112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31" h="1124">
                <a:moveTo>
                  <a:pt x="24" y="1124"/>
                </a:moveTo>
                <a:cubicBezTo>
                  <a:pt x="1024" y="1124"/>
                  <a:pt x="1024" y="1124"/>
                  <a:pt x="1024" y="1124"/>
                </a:cubicBezTo>
                <a:cubicBezTo>
                  <a:pt x="1037" y="1124"/>
                  <a:pt x="1048" y="1113"/>
                  <a:pt x="1048" y="1100"/>
                </a:cubicBezTo>
                <a:cubicBezTo>
                  <a:pt x="1048" y="627"/>
                  <a:pt x="1048" y="627"/>
                  <a:pt x="1048" y="627"/>
                </a:cubicBezTo>
                <a:cubicBezTo>
                  <a:pt x="1111" y="627"/>
                  <a:pt x="1111" y="627"/>
                  <a:pt x="1111" y="627"/>
                </a:cubicBezTo>
                <a:cubicBezTo>
                  <a:pt x="1111" y="633"/>
                  <a:pt x="1111" y="638"/>
                  <a:pt x="1111" y="641"/>
                </a:cubicBezTo>
                <a:cubicBezTo>
                  <a:pt x="1111" y="658"/>
                  <a:pt x="1122" y="661"/>
                  <a:pt x="1132" y="652"/>
                </a:cubicBezTo>
                <a:cubicBezTo>
                  <a:pt x="1143" y="644"/>
                  <a:pt x="1213" y="589"/>
                  <a:pt x="1223" y="580"/>
                </a:cubicBezTo>
                <a:cubicBezTo>
                  <a:pt x="1228" y="576"/>
                  <a:pt x="1231" y="572"/>
                  <a:pt x="1231" y="566"/>
                </a:cubicBezTo>
                <a:cubicBezTo>
                  <a:pt x="1231" y="560"/>
                  <a:pt x="1228" y="556"/>
                  <a:pt x="1223" y="552"/>
                </a:cubicBezTo>
                <a:cubicBezTo>
                  <a:pt x="1213" y="543"/>
                  <a:pt x="1138" y="484"/>
                  <a:pt x="1132" y="480"/>
                </a:cubicBezTo>
                <a:cubicBezTo>
                  <a:pt x="1121" y="470"/>
                  <a:pt x="1111" y="473"/>
                  <a:pt x="1111" y="491"/>
                </a:cubicBezTo>
                <a:cubicBezTo>
                  <a:pt x="1111" y="494"/>
                  <a:pt x="1111" y="499"/>
                  <a:pt x="1111" y="505"/>
                </a:cubicBezTo>
                <a:cubicBezTo>
                  <a:pt x="1048" y="505"/>
                  <a:pt x="1048" y="505"/>
                  <a:pt x="1048" y="505"/>
                </a:cubicBezTo>
                <a:cubicBezTo>
                  <a:pt x="1048" y="24"/>
                  <a:pt x="1048" y="24"/>
                  <a:pt x="1048" y="24"/>
                </a:cubicBezTo>
                <a:cubicBezTo>
                  <a:pt x="1048" y="11"/>
                  <a:pt x="1037" y="0"/>
                  <a:pt x="1024" y="0"/>
                </a:cubicBezTo>
                <a:cubicBezTo>
                  <a:pt x="24" y="0"/>
                  <a:pt x="24" y="0"/>
                  <a:pt x="24" y="0"/>
                </a:cubicBezTo>
                <a:cubicBezTo>
                  <a:pt x="11" y="0"/>
                  <a:pt x="0" y="11"/>
                  <a:pt x="0" y="24"/>
                </a:cubicBezTo>
                <a:cubicBezTo>
                  <a:pt x="0" y="1100"/>
                  <a:pt x="0" y="1100"/>
                  <a:pt x="0" y="1100"/>
                </a:cubicBezTo>
                <a:cubicBezTo>
                  <a:pt x="0" y="1113"/>
                  <a:pt x="11" y="1124"/>
                  <a:pt x="24" y="1124"/>
                </a:cubicBezTo>
                <a:close/>
              </a:path>
            </a:pathLst>
          </a:custGeom>
          <a:blipFill dpi="0" rotWithShape="0">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lIns="126000" tIns="118800"/>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spcBef>
                <a:spcPct val="50000"/>
              </a:spcBef>
            </a:pPr>
            <a:r>
              <a:rPr lang="en-US" altLang="en-US" dirty="0" smtClean="0">
                <a:solidFill>
                  <a:schemeClr val="bg1"/>
                </a:solidFill>
                <a:ea typeface="ＭＳ Ｐゴシック" pitchFamily="34" charset="-128"/>
              </a:rPr>
              <a:t>Development</a:t>
            </a:r>
            <a:endParaRPr lang="en-US" altLang="en-US" dirty="0">
              <a:solidFill>
                <a:schemeClr val="bg1"/>
              </a:solidFill>
              <a:ea typeface="ＭＳ Ｐゴシック" pitchFamily="34" charset="-128"/>
            </a:endParaRPr>
          </a:p>
        </p:txBody>
      </p:sp>
      <p:sp>
        <p:nvSpPr>
          <p:cNvPr id="52228" name="Freeform 4" descr="bpct-blend3"/>
          <p:cNvSpPr>
            <a:spLocks noChangeAspect="1"/>
          </p:cNvSpPr>
          <p:nvPr/>
        </p:nvSpPr>
        <p:spPr bwMode="auto">
          <a:xfrm>
            <a:off x="6396567" y="1373188"/>
            <a:ext cx="5240867" cy="2793459"/>
          </a:xfrm>
          <a:custGeom>
            <a:avLst/>
            <a:gdLst>
              <a:gd name="T0" fmla="*/ 2147483647 w 1048"/>
              <a:gd name="T1" fmla="*/ 2147483647 h 1124"/>
              <a:gd name="T2" fmla="*/ 2147483647 w 1048"/>
              <a:gd name="T3" fmla="*/ 2147483647 h 1124"/>
              <a:gd name="T4" fmla="*/ 2147483647 w 1048"/>
              <a:gd name="T5" fmla="*/ 2147483647 h 1124"/>
              <a:gd name="T6" fmla="*/ 2147483647 w 1048"/>
              <a:gd name="T7" fmla="*/ 2147483647 h 1124"/>
              <a:gd name="T8" fmla="*/ 2147483647 w 1048"/>
              <a:gd name="T9" fmla="*/ 0 h 1124"/>
              <a:gd name="T10" fmla="*/ 2147483647 w 1048"/>
              <a:gd name="T11" fmla="*/ 0 h 1124"/>
              <a:gd name="T12" fmla="*/ 0 w 1048"/>
              <a:gd name="T13" fmla="*/ 2147483647 h 1124"/>
              <a:gd name="T14" fmla="*/ 0 w 1048"/>
              <a:gd name="T15" fmla="*/ 2147483647 h 1124"/>
              <a:gd name="T16" fmla="*/ 2147483647 w 1048"/>
              <a:gd name="T17" fmla="*/ 2147483647 h 1124"/>
              <a:gd name="T18" fmla="*/ 2147483647 w 1048"/>
              <a:gd name="T19" fmla="*/ 2147483647 h 1124"/>
              <a:gd name="T20" fmla="*/ 2147483647 w 1048"/>
              <a:gd name="T21" fmla="*/ 2147483647 h 1124"/>
              <a:gd name="T22" fmla="*/ 0 w 1048"/>
              <a:gd name="T23" fmla="*/ 2147483647 h 1124"/>
              <a:gd name="T24" fmla="*/ 0 w 1048"/>
              <a:gd name="T25" fmla="*/ 2147483647 h 1124"/>
              <a:gd name="T26" fmla="*/ 2147483647 w 1048"/>
              <a:gd name="T27" fmla="*/ 2147483647 h 11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48"/>
              <a:gd name="T43" fmla="*/ 0 h 1124"/>
              <a:gd name="T44" fmla="*/ 1048 w 1048"/>
              <a:gd name="T45" fmla="*/ 1124 h 11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48" h="1124">
                <a:moveTo>
                  <a:pt x="24" y="1124"/>
                </a:moveTo>
                <a:cubicBezTo>
                  <a:pt x="1024" y="1124"/>
                  <a:pt x="1024" y="1124"/>
                  <a:pt x="1024" y="1124"/>
                </a:cubicBezTo>
                <a:cubicBezTo>
                  <a:pt x="1037" y="1124"/>
                  <a:pt x="1048" y="1113"/>
                  <a:pt x="1048" y="1100"/>
                </a:cubicBezTo>
                <a:cubicBezTo>
                  <a:pt x="1048" y="24"/>
                  <a:pt x="1048" y="24"/>
                  <a:pt x="1048" y="24"/>
                </a:cubicBezTo>
                <a:cubicBezTo>
                  <a:pt x="1048" y="11"/>
                  <a:pt x="1037" y="0"/>
                  <a:pt x="1024" y="0"/>
                </a:cubicBezTo>
                <a:cubicBezTo>
                  <a:pt x="24" y="0"/>
                  <a:pt x="24" y="0"/>
                  <a:pt x="24" y="0"/>
                </a:cubicBezTo>
                <a:cubicBezTo>
                  <a:pt x="11" y="0"/>
                  <a:pt x="0" y="11"/>
                  <a:pt x="0" y="24"/>
                </a:cubicBezTo>
                <a:cubicBezTo>
                  <a:pt x="0" y="485"/>
                  <a:pt x="0" y="485"/>
                  <a:pt x="0" y="485"/>
                </a:cubicBezTo>
                <a:cubicBezTo>
                  <a:pt x="0" y="485"/>
                  <a:pt x="48" y="525"/>
                  <a:pt x="59" y="533"/>
                </a:cubicBezTo>
                <a:cubicBezTo>
                  <a:pt x="77" y="548"/>
                  <a:pt x="81" y="554"/>
                  <a:pt x="81" y="566"/>
                </a:cubicBezTo>
                <a:cubicBezTo>
                  <a:pt x="81" y="578"/>
                  <a:pt x="77" y="584"/>
                  <a:pt x="59" y="599"/>
                </a:cubicBezTo>
                <a:cubicBezTo>
                  <a:pt x="48" y="607"/>
                  <a:pt x="13" y="635"/>
                  <a:pt x="0" y="646"/>
                </a:cubicBezTo>
                <a:cubicBezTo>
                  <a:pt x="0" y="1100"/>
                  <a:pt x="0" y="1100"/>
                  <a:pt x="0" y="1100"/>
                </a:cubicBezTo>
                <a:cubicBezTo>
                  <a:pt x="0" y="1113"/>
                  <a:pt x="11" y="1124"/>
                  <a:pt x="24" y="1124"/>
                </a:cubicBezTo>
                <a:close/>
              </a:path>
            </a:pathLst>
          </a:custGeom>
          <a:blipFill dpi="0" rotWithShape="0">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lIns="126000" tIns="118800"/>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spcBef>
                <a:spcPct val="50000"/>
              </a:spcBef>
            </a:pPr>
            <a:r>
              <a:rPr lang="en-US" altLang="en-US" dirty="0" smtClean="0">
                <a:solidFill>
                  <a:schemeClr val="bg1"/>
                </a:solidFill>
                <a:ea typeface="ＭＳ Ｐゴシック" pitchFamily="34" charset="-128"/>
              </a:rPr>
              <a:t>Operations</a:t>
            </a:r>
            <a:endParaRPr lang="en-US" altLang="en-US" dirty="0">
              <a:solidFill>
                <a:schemeClr val="bg1"/>
              </a:solidFill>
              <a:ea typeface="ＭＳ Ｐゴシック" pitchFamily="34" charset="-128"/>
            </a:endParaRPr>
          </a:p>
        </p:txBody>
      </p:sp>
      <p:sp>
        <p:nvSpPr>
          <p:cNvPr id="2" name="Isosceles Triangle 1"/>
          <p:cNvSpPr/>
          <p:nvPr/>
        </p:nvSpPr>
        <p:spPr bwMode="auto">
          <a:xfrm>
            <a:off x="548217" y="4430598"/>
            <a:ext cx="11089216" cy="1272618"/>
          </a:xfrm>
          <a:prstGeom prst="triangle">
            <a:avLst>
              <a:gd name="adj" fmla="val 0"/>
            </a:avLst>
          </a:prstGeom>
          <a:blipFill>
            <a:blip r:embed="rId4"/>
            <a:stretch>
              <a:fillRect/>
            </a:stretch>
          </a:blipFill>
          <a:ln w="12700" cap="flat" cmpd="sng" algn="ctr">
            <a:solidFill>
              <a:srgbClr val="FFFFFF"/>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dirty="0" smtClean="0">
                <a:ln>
                  <a:noFill/>
                </a:ln>
                <a:solidFill>
                  <a:srgbClr val="FFFFFF"/>
                </a:solidFill>
                <a:effectLst/>
                <a:latin typeface="Arial" charset="0"/>
              </a:rPr>
              <a:t>Agile development</a:t>
            </a:r>
            <a:r>
              <a:rPr lang="en-US" dirty="0">
                <a:solidFill>
                  <a:srgbClr val="FFFFFF"/>
                </a:solidFill>
              </a:rPr>
              <a:t/>
            </a:r>
            <a:br>
              <a:rPr lang="en-US" dirty="0">
                <a:solidFill>
                  <a:srgbClr val="FFFFFF"/>
                </a:solidFill>
              </a:rPr>
            </a:br>
            <a:r>
              <a:rPr lang="en-US" dirty="0" smtClean="0">
                <a:solidFill>
                  <a:srgbClr val="FFFFFF"/>
                </a:solidFill>
              </a:rPr>
              <a:t>ISO10007</a:t>
            </a:r>
            <a:endParaRPr kumimoji="0" lang="en-US" sz="2000" b="0" i="0" u="none" strike="noStrike" cap="none" normalizeH="0" baseline="0" dirty="0" smtClean="0">
              <a:ln>
                <a:noFill/>
              </a:ln>
              <a:solidFill>
                <a:srgbClr val="FFFFFF"/>
              </a:solidFill>
              <a:effectLst/>
            </a:endParaRPr>
          </a:p>
        </p:txBody>
      </p:sp>
      <p:sp>
        <p:nvSpPr>
          <p:cNvPr id="6" name="Isosceles Triangle 5"/>
          <p:cNvSpPr/>
          <p:nvPr/>
        </p:nvSpPr>
        <p:spPr bwMode="auto">
          <a:xfrm rot="10800000">
            <a:off x="524935" y="4328474"/>
            <a:ext cx="11089216" cy="1272618"/>
          </a:xfrm>
          <a:prstGeom prst="triangle">
            <a:avLst>
              <a:gd name="adj" fmla="val 0"/>
            </a:avLst>
          </a:prstGeom>
          <a:blipFill>
            <a:blip r:embed="rId5"/>
            <a:stretch>
              <a:fillRect/>
            </a:stretch>
          </a:blipFill>
          <a:ln w="12700" cap="flat" cmpd="sng" algn="ctr">
            <a:solidFill>
              <a:srgbClr val="FFFFFF"/>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rgbClr val="F08A00"/>
              </a:solidFill>
              <a:effectLst/>
              <a:latin typeface="Arial" charset="0"/>
            </a:endParaRPr>
          </a:p>
        </p:txBody>
      </p:sp>
      <p:sp>
        <p:nvSpPr>
          <p:cNvPr id="3" name="TextBox 2"/>
          <p:cNvSpPr txBox="1"/>
          <p:nvPr/>
        </p:nvSpPr>
        <p:spPr>
          <a:xfrm>
            <a:off x="10180949" y="4357926"/>
            <a:ext cx="2011051" cy="707886"/>
          </a:xfrm>
          <a:prstGeom prst="rect">
            <a:avLst/>
          </a:prstGeom>
          <a:noFill/>
        </p:spPr>
        <p:txBody>
          <a:bodyPr wrap="square" rtlCol="0">
            <a:spAutoFit/>
          </a:bodyPr>
          <a:lstStyle/>
          <a:p>
            <a:r>
              <a:rPr lang="en-US" dirty="0" smtClean="0">
                <a:solidFill>
                  <a:schemeClr val="bg1"/>
                </a:solidFill>
              </a:rPr>
              <a:t>          ITIL</a:t>
            </a:r>
            <a:br>
              <a:rPr lang="en-US" dirty="0" smtClean="0">
                <a:solidFill>
                  <a:schemeClr val="bg1"/>
                </a:solidFill>
              </a:rPr>
            </a:br>
            <a:r>
              <a:rPr lang="en-US" dirty="0" smtClean="0">
                <a:solidFill>
                  <a:schemeClr val="bg1"/>
                </a:solidFill>
              </a:rPr>
              <a:t>ISO20000</a:t>
            </a:r>
            <a:endParaRPr lang="en-US" dirty="0">
              <a:solidFill>
                <a:schemeClr val="bg1"/>
              </a:solidFill>
            </a:endParaRPr>
          </a:p>
        </p:txBody>
      </p:sp>
      <p:sp>
        <p:nvSpPr>
          <p:cNvPr id="8" name="Freeform 3"/>
          <p:cNvSpPr>
            <a:spLocks noChangeAspect="1" noEditPoints="1"/>
          </p:cNvSpPr>
          <p:nvPr/>
        </p:nvSpPr>
        <p:spPr bwMode="auto">
          <a:xfrm>
            <a:off x="4881034" y="4417883"/>
            <a:ext cx="2429933" cy="1087437"/>
          </a:xfrm>
          <a:custGeom>
            <a:avLst/>
            <a:gdLst>
              <a:gd name="T0" fmla="*/ 2147483647 w 486"/>
              <a:gd name="T1" fmla="*/ 2147483647 h 290"/>
              <a:gd name="T2" fmla="*/ 2147483647 w 486"/>
              <a:gd name="T3" fmla="*/ 2147483647 h 290"/>
              <a:gd name="T4" fmla="*/ 2147483647 w 486"/>
              <a:gd name="T5" fmla="*/ 2147483647 h 290"/>
              <a:gd name="T6" fmla="*/ 2147483647 w 486"/>
              <a:gd name="T7" fmla="*/ 2147483647 h 290"/>
              <a:gd name="T8" fmla="*/ 2147483647 w 486"/>
              <a:gd name="T9" fmla="*/ 2147483647 h 290"/>
              <a:gd name="T10" fmla="*/ 2147483647 w 486"/>
              <a:gd name="T11" fmla="*/ 2147483647 h 290"/>
              <a:gd name="T12" fmla="*/ 2147483647 w 486"/>
              <a:gd name="T13" fmla="*/ 2147483647 h 290"/>
              <a:gd name="T14" fmla="*/ 2147483647 w 486"/>
              <a:gd name="T15" fmla="*/ 2147483647 h 290"/>
              <a:gd name="T16" fmla="*/ 2147483647 w 486"/>
              <a:gd name="T17" fmla="*/ 2147483647 h 290"/>
              <a:gd name="T18" fmla="*/ 2147483647 w 486"/>
              <a:gd name="T19" fmla="*/ 2147483647 h 290"/>
              <a:gd name="T20" fmla="*/ 2147483647 w 486"/>
              <a:gd name="T21" fmla="*/ 2147483647 h 290"/>
              <a:gd name="T22" fmla="*/ 2147483647 w 486"/>
              <a:gd name="T23" fmla="*/ 2147483647 h 290"/>
              <a:gd name="T24" fmla="*/ 2147483647 w 486"/>
              <a:gd name="T25" fmla="*/ 2147483647 h 290"/>
              <a:gd name="T26" fmla="*/ 2147483647 w 486"/>
              <a:gd name="T27" fmla="*/ 2147483647 h 290"/>
              <a:gd name="T28" fmla="*/ 2147483647 w 486"/>
              <a:gd name="T29" fmla="*/ 2147483647 h 290"/>
              <a:gd name="T30" fmla="*/ 2147483647 w 486"/>
              <a:gd name="T31" fmla="*/ 2147483647 h 290"/>
              <a:gd name="T32" fmla="*/ 2147483647 w 486"/>
              <a:gd name="T33" fmla="*/ 2147483647 h 290"/>
              <a:gd name="T34" fmla="*/ 2147483647 w 486"/>
              <a:gd name="T35" fmla="*/ 2147483647 h 290"/>
              <a:gd name="T36" fmla="*/ 2147483647 w 486"/>
              <a:gd name="T37" fmla="*/ 2147483647 h 290"/>
              <a:gd name="T38" fmla="*/ 2147483647 w 486"/>
              <a:gd name="T39" fmla="*/ 2147483647 h 290"/>
              <a:gd name="T40" fmla="*/ 2147483647 w 486"/>
              <a:gd name="T41" fmla="*/ 2147483647 h 290"/>
              <a:gd name="T42" fmla="*/ 2147483647 w 486"/>
              <a:gd name="T43" fmla="*/ 2147483647 h 290"/>
              <a:gd name="T44" fmla="*/ 2147483647 w 486"/>
              <a:gd name="T45" fmla="*/ 2147483647 h 290"/>
              <a:gd name="T46" fmla="*/ 2147483647 w 486"/>
              <a:gd name="T47" fmla="*/ 2147483647 h 290"/>
              <a:gd name="T48" fmla="*/ 2147483647 w 486"/>
              <a:gd name="T49" fmla="*/ 2147483647 h 290"/>
              <a:gd name="T50" fmla="*/ 2147483647 w 486"/>
              <a:gd name="T51" fmla="*/ 2147483647 h 290"/>
              <a:gd name="T52" fmla="*/ 2147483647 w 486"/>
              <a:gd name="T53" fmla="*/ 2147483647 h 290"/>
              <a:gd name="T54" fmla="*/ 2147483647 w 486"/>
              <a:gd name="T55" fmla="*/ 2147483647 h 290"/>
              <a:gd name="T56" fmla="*/ 2147483647 w 486"/>
              <a:gd name="T57" fmla="*/ 2147483647 h 290"/>
              <a:gd name="T58" fmla="*/ 2147483647 w 486"/>
              <a:gd name="T59" fmla="*/ 2147483647 h 290"/>
              <a:gd name="T60" fmla="*/ 2147483647 w 486"/>
              <a:gd name="T61" fmla="*/ 2147483647 h 290"/>
              <a:gd name="T62" fmla="*/ 2147483647 w 486"/>
              <a:gd name="T63" fmla="*/ 2147483647 h 290"/>
              <a:gd name="T64" fmla="*/ 2147483647 w 486"/>
              <a:gd name="T65" fmla="*/ 2147483647 h 290"/>
              <a:gd name="T66" fmla="*/ 2147483647 w 486"/>
              <a:gd name="T67" fmla="*/ 2147483647 h 290"/>
              <a:gd name="T68" fmla="*/ 2147483647 w 486"/>
              <a:gd name="T69" fmla="*/ 2147483647 h 290"/>
              <a:gd name="T70" fmla="*/ 2147483647 w 486"/>
              <a:gd name="T71" fmla="*/ 2147483647 h 290"/>
              <a:gd name="T72" fmla="*/ 2147483647 w 486"/>
              <a:gd name="T73" fmla="*/ 2147483647 h 290"/>
              <a:gd name="T74" fmla="*/ 2147483647 w 486"/>
              <a:gd name="T75" fmla="*/ 2147483647 h 290"/>
              <a:gd name="T76" fmla="*/ 2147483647 w 486"/>
              <a:gd name="T77" fmla="*/ 2147483647 h 290"/>
              <a:gd name="T78" fmla="*/ 2147483647 w 486"/>
              <a:gd name="T79" fmla="*/ 2147483647 h 290"/>
              <a:gd name="T80" fmla="*/ 2147483647 w 486"/>
              <a:gd name="T81" fmla="*/ 2147483647 h 290"/>
              <a:gd name="T82" fmla="*/ 2147483647 w 486"/>
              <a:gd name="T83" fmla="*/ 2147483647 h 290"/>
              <a:gd name="T84" fmla="*/ 2147483647 w 486"/>
              <a:gd name="T85" fmla="*/ 2147483647 h 290"/>
              <a:gd name="T86" fmla="*/ 2147483647 w 486"/>
              <a:gd name="T87" fmla="*/ 2147483647 h 290"/>
              <a:gd name="T88" fmla="*/ 2147483647 w 486"/>
              <a:gd name="T89" fmla="*/ 2147483647 h 290"/>
              <a:gd name="T90" fmla="*/ 2147483647 w 486"/>
              <a:gd name="T91" fmla="*/ 2147483647 h 290"/>
              <a:gd name="T92" fmla="*/ 2147483647 w 486"/>
              <a:gd name="T93" fmla="*/ 2147483647 h 290"/>
              <a:gd name="T94" fmla="*/ 2147483647 w 486"/>
              <a:gd name="T95" fmla="*/ 2147483647 h 290"/>
              <a:gd name="T96" fmla="*/ 2147483647 w 486"/>
              <a:gd name="T97" fmla="*/ 2147483647 h 290"/>
              <a:gd name="T98" fmla="*/ 2147483647 w 486"/>
              <a:gd name="T99" fmla="*/ 2147483647 h 290"/>
              <a:gd name="T100" fmla="*/ 2147483647 w 486"/>
              <a:gd name="T101" fmla="*/ 2147483647 h 290"/>
              <a:gd name="T102" fmla="*/ 2147483647 w 486"/>
              <a:gd name="T103" fmla="*/ 2147483647 h 29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86" h="290">
                <a:moveTo>
                  <a:pt x="408" y="62"/>
                </a:moveTo>
                <a:cubicBezTo>
                  <a:pt x="414" y="65"/>
                  <a:pt x="421" y="66"/>
                  <a:pt x="426" y="66"/>
                </a:cubicBezTo>
                <a:cubicBezTo>
                  <a:pt x="478" y="66"/>
                  <a:pt x="478" y="66"/>
                  <a:pt x="478" y="66"/>
                </a:cubicBezTo>
                <a:cubicBezTo>
                  <a:pt x="483" y="66"/>
                  <a:pt x="486" y="63"/>
                  <a:pt x="486" y="58"/>
                </a:cubicBezTo>
                <a:cubicBezTo>
                  <a:pt x="486" y="54"/>
                  <a:pt x="483" y="50"/>
                  <a:pt x="478" y="50"/>
                </a:cubicBezTo>
                <a:cubicBezTo>
                  <a:pt x="426" y="50"/>
                  <a:pt x="426" y="50"/>
                  <a:pt x="426" y="50"/>
                </a:cubicBezTo>
                <a:cubicBezTo>
                  <a:pt x="424" y="50"/>
                  <a:pt x="418" y="49"/>
                  <a:pt x="413" y="47"/>
                </a:cubicBezTo>
                <a:cubicBezTo>
                  <a:pt x="409" y="46"/>
                  <a:pt x="405" y="48"/>
                  <a:pt x="403" y="52"/>
                </a:cubicBezTo>
                <a:cubicBezTo>
                  <a:pt x="402" y="56"/>
                  <a:pt x="404" y="61"/>
                  <a:pt x="408" y="62"/>
                </a:cubicBezTo>
                <a:close/>
                <a:moveTo>
                  <a:pt x="478" y="189"/>
                </a:moveTo>
                <a:cubicBezTo>
                  <a:pt x="424" y="189"/>
                  <a:pt x="424" y="189"/>
                  <a:pt x="424" y="189"/>
                </a:cubicBezTo>
                <a:cubicBezTo>
                  <a:pt x="408" y="173"/>
                  <a:pt x="344" y="106"/>
                  <a:pt x="327" y="91"/>
                </a:cubicBezTo>
                <a:cubicBezTo>
                  <a:pt x="311" y="76"/>
                  <a:pt x="276" y="71"/>
                  <a:pt x="245" y="66"/>
                </a:cubicBezTo>
                <a:cubicBezTo>
                  <a:pt x="235" y="64"/>
                  <a:pt x="225" y="62"/>
                  <a:pt x="218" y="61"/>
                </a:cubicBezTo>
                <a:cubicBezTo>
                  <a:pt x="196" y="56"/>
                  <a:pt x="184" y="68"/>
                  <a:pt x="178" y="74"/>
                </a:cubicBezTo>
                <a:cubicBezTo>
                  <a:pt x="177" y="75"/>
                  <a:pt x="176" y="76"/>
                  <a:pt x="176" y="76"/>
                </a:cubicBezTo>
                <a:cubicBezTo>
                  <a:pt x="175" y="77"/>
                  <a:pt x="174" y="77"/>
                  <a:pt x="174" y="78"/>
                </a:cubicBezTo>
                <a:cubicBezTo>
                  <a:pt x="167" y="83"/>
                  <a:pt x="151" y="98"/>
                  <a:pt x="130" y="99"/>
                </a:cubicBezTo>
                <a:cubicBezTo>
                  <a:pt x="126" y="100"/>
                  <a:pt x="118" y="99"/>
                  <a:pt x="117" y="95"/>
                </a:cubicBezTo>
                <a:cubicBezTo>
                  <a:pt x="115" y="92"/>
                  <a:pt x="117" y="88"/>
                  <a:pt x="117" y="87"/>
                </a:cubicBezTo>
                <a:cubicBezTo>
                  <a:pt x="119" y="86"/>
                  <a:pt x="125" y="82"/>
                  <a:pt x="131" y="78"/>
                </a:cubicBezTo>
                <a:cubicBezTo>
                  <a:pt x="140" y="71"/>
                  <a:pt x="154" y="62"/>
                  <a:pt x="164" y="54"/>
                </a:cubicBezTo>
                <a:cubicBezTo>
                  <a:pt x="179" y="42"/>
                  <a:pt x="212" y="23"/>
                  <a:pt x="222" y="19"/>
                </a:cubicBezTo>
                <a:cubicBezTo>
                  <a:pt x="228" y="17"/>
                  <a:pt x="267" y="19"/>
                  <a:pt x="299" y="22"/>
                </a:cubicBezTo>
                <a:cubicBezTo>
                  <a:pt x="313" y="23"/>
                  <a:pt x="329" y="25"/>
                  <a:pt x="332" y="26"/>
                </a:cubicBezTo>
                <a:cubicBezTo>
                  <a:pt x="337" y="28"/>
                  <a:pt x="375" y="46"/>
                  <a:pt x="377" y="47"/>
                </a:cubicBezTo>
                <a:cubicBezTo>
                  <a:pt x="378" y="48"/>
                  <a:pt x="379" y="48"/>
                  <a:pt x="380" y="48"/>
                </a:cubicBezTo>
                <a:cubicBezTo>
                  <a:pt x="385" y="48"/>
                  <a:pt x="388" y="44"/>
                  <a:pt x="388" y="40"/>
                </a:cubicBezTo>
                <a:cubicBezTo>
                  <a:pt x="388" y="37"/>
                  <a:pt x="387" y="35"/>
                  <a:pt x="384" y="33"/>
                </a:cubicBezTo>
                <a:cubicBezTo>
                  <a:pt x="384" y="33"/>
                  <a:pt x="384" y="33"/>
                  <a:pt x="384" y="33"/>
                </a:cubicBezTo>
                <a:cubicBezTo>
                  <a:pt x="384" y="33"/>
                  <a:pt x="384" y="33"/>
                  <a:pt x="384" y="33"/>
                </a:cubicBezTo>
                <a:cubicBezTo>
                  <a:pt x="383" y="33"/>
                  <a:pt x="383" y="33"/>
                  <a:pt x="383" y="33"/>
                </a:cubicBezTo>
                <a:cubicBezTo>
                  <a:pt x="377" y="30"/>
                  <a:pt x="342" y="13"/>
                  <a:pt x="339" y="11"/>
                </a:cubicBezTo>
                <a:cubicBezTo>
                  <a:pt x="337" y="11"/>
                  <a:pt x="333" y="9"/>
                  <a:pt x="301" y="6"/>
                </a:cubicBezTo>
                <a:cubicBezTo>
                  <a:pt x="284" y="4"/>
                  <a:pt x="228" y="0"/>
                  <a:pt x="217" y="4"/>
                </a:cubicBezTo>
                <a:cubicBezTo>
                  <a:pt x="204" y="9"/>
                  <a:pt x="170" y="29"/>
                  <a:pt x="154" y="42"/>
                </a:cubicBezTo>
                <a:cubicBezTo>
                  <a:pt x="151" y="44"/>
                  <a:pt x="148" y="46"/>
                  <a:pt x="145" y="49"/>
                </a:cubicBezTo>
                <a:cubicBezTo>
                  <a:pt x="123" y="49"/>
                  <a:pt x="105" y="56"/>
                  <a:pt x="87" y="63"/>
                </a:cubicBezTo>
                <a:cubicBezTo>
                  <a:pt x="68" y="71"/>
                  <a:pt x="52" y="77"/>
                  <a:pt x="37" y="77"/>
                </a:cubicBezTo>
                <a:cubicBezTo>
                  <a:pt x="8" y="77"/>
                  <a:pt x="8" y="77"/>
                  <a:pt x="8" y="77"/>
                </a:cubicBezTo>
                <a:cubicBezTo>
                  <a:pt x="3" y="77"/>
                  <a:pt x="0" y="81"/>
                  <a:pt x="0" y="85"/>
                </a:cubicBezTo>
                <a:cubicBezTo>
                  <a:pt x="0" y="90"/>
                  <a:pt x="3" y="93"/>
                  <a:pt x="8" y="93"/>
                </a:cubicBezTo>
                <a:cubicBezTo>
                  <a:pt x="37" y="93"/>
                  <a:pt x="37" y="93"/>
                  <a:pt x="37" y="93"/>
                </a:cubicBezTo>
                <a:cubicBezTo>
                  <a:pt x="56" y="93"/>
                  <a:pt x="75" y="85"/>
                  <a:pt x="93" y="78"/>
                </a:cubicBezTo>
                <a:cubicBezTo>
                  <a:pt x="99" y="75"/>
                  <a:pt x="110" y="70"/>
                  <a:pt x="117" y="68"/>
                </a:cubicBezTo>
                <a:cubicBezTo>
                  <a:pt x="112" y="72"/>
                  <a:pt x="108" y="74"/>
                  <a:pt x="107" y="75"/>
                </a:cubicBezTo>
                <a:cubicBezTo>
                  <a:pt x="101" y="80"/>
                  <a:pt x="98" y="92"/>
                  <a:pt x="102" y="101"/>
                </a:cubicBezTo>
                <a:cubicBezTo>
                  <a:pt x="104" y="106"/>
                  <a:pt x="110" y="117"/>
                  <a:pt x="131" y="115"/>
                </a:cubicBezTo>
                <a:cubicBezTo>
                  <a:pt x="158" y="113"/>
                  <a:pt x="177" y="96"/>
                  <a:pt x="184" y="90"/>
                </a:cubicBezTo>
                <a:cubicBezTo>
                  <a:pt x="185" y="89"/>
                  <a:pt x="185" y="89"/>
                  <a:pt x="186" y="88"/>
                </a:cubicBezTo>
                <a:cubicBezTo>
                  <a:pt x="187" y="88"/>
                  <a:pt x="188" y="87"/>
                  <a:pt x="189" y="86"/>
                </a:cubicBezTo>
                <a:cubicBezTo>
                  <a:pt x="194" y="81"/>
                  <a:pt x="201" y="74"/>
                  <a:pt x="214" y="76"/>
                </a:cubicBezTo>
                <a:cubicBezTo>
                  <a:pt x="222" y="78"/>
                  <a:pt x="232" y="80"/>
                  <a:pt x="242" y="81"/>
                </a:cubicBezTo>
                <a:cubicBezTo>
                  <a:pt x="270" y="86"/>
                  <a:pt x="304" y="91"/>
                  <a:pt x="316" y="103"/>
                </a:cubicBezTo>
                <a:cubicBezTo>
                  <a:pt x="332" y="117"/>
                  <a:pt x="395" y="182"/>
                  <a:pt x="412" y="200"/>
                </a:cubicBezTo>
                <a:cubicBezTo>
                  <a:pt x="412" y="200"/>
                  <a:pt x="412" y="200"/>
                  <a:pt x="412" y="200"/>
                </a:cubicBezTo>
                <a:cubicBezTo>
                  <a:pt x="414" y="202"/>
                  <a:pt x="416" y="204"/>
                  <a:pt x="416" y="204"/>
                </a:cubicBezTo>
                <a:cubicBezTo>
                  <a:pt x="418" y="206"/>
                  <a:pt x="420" y="210"/>
                  <a:pt x="420" y="212"/>
                </a:cubicBezTo>
                <a:cubicBezTo>
                  <a:pt x="420" y="215"/>
                  <a:pt x="419" y="218"/>
                  <a:pt x="417" y="220"/>
                </a:cubicBezTo>
                <a:cubicBezTo>
                  <a:pt x="415" y="222"/>
                  <a:pt x="412" y="223"/>
                  <a:pt x="410" y="223"/>
                </a:cubicBezTo>
                <a:cubicBezTo>
                  <a:pt x="407" y="223"/>
                  <a:pt x="404" y="222"/>
                  <a:pt x="402" y="220"/>
                </a:cubicBezTo>
                <a:cubicBezTo>
                  <a:pt x="360" y="178"/>
                  <a:pt x="360" y="178"/>
                  <a:pt x="360" y="178"/>
                </a:cubicBezTo>
                <a:cubicBezTo>
                  <a:pt x="357" y="175"/>
                  <a:pt x="352" y="175"/>
                  <a:pt x="349" y="178"/>
                </a:cubicBezTo>
                <a:cubicBezTo>
                  <a:pt x="347" y="179"/>
                  <a:pt x="347" y="182"/>
                  <a:pt x="347" y="184"/>
                </a:cubicBezTo>
                <a:cubicBezTo>
                  <a:pt x="347" y="186"/>
                  <a:pt x="347" y="188"/>
                  <a:pt x="349" y="189"/>
                </a:cubicBezTo>
                <a:cubicBezTo>
                  <a:pt x="387" y="227"/>
                  <a:pt x="387" y="227"/>
                  <a:pt x="387" y="227"/>
                </a:cubicBezTo>
                <a:cubicBezTo>
                  <a:pt x="389" y="229"/>
                  <a:pt x="390" y="232"/>
                  <a:pt x="390" y="235"/>
                </a:cubicBezTo>
                <a:cubicBezTo>
                  <a:pt x="390" y="237"/>
                  <a:pt x="389" y="240"/>
                  <a:pt x="387" y="242"/>
                </a:cubicBezTo>
                <a:cubicBezTo>
                  <a:pt x="385" y="244"/>
                  <a:pt x="382" y="245"/>
                  <a:pt x="379" y="245"/>
                </a:cubicBezTo>
                <a:cubicBezTo>
                  <a:pt x="377" y="245"/>
                  <a:pt x="374" y="244"/>
                  <a:pt x="372" y="242"/>
                </a:cubicBezTo>
                <a:cubicBezTo>
                  <a:pt x="327" y="197"/>
                  <a:pt x="327" y="197"/>
                  <a:pt x="327" y="197"/>
                </a:cubicBezTo>
                <a:cubicBezTo>
                  <a:pt x="324" y="194"/>
                  <a:pt x="319" y="194"/>
                  <a:pt x="316" y="197"/>
                </a:cubicBezTo>
                <a:cubicBezTo>
                  <a:pt x="315" y="199"/>
                  <a:pt x="314" y="201"/>
                  <a:pt x="314" y="203"/>
                </a:cubicBezTo>
                <a:cubicBezTo>
                  <a:pt x="314" y="205"/>
                  <a:pt x="315" y="207"/>
                  <a:pt x="316" y="209"/>
                </a:cubicBezTo>
                <a:cubicBezTo>
                  <a:pt x="353" y="246"/>
                  <a:pt x="353" y="246"/>
                  <a:pt x="353" y="246"/>
                </a:cubicBezTo>
                <a:cubicBezTo>
                  <a:pt x="355" y="248"/>
                  <a:pt x="356" y="251"/>
                  <a:pt x="356" y="253"/>
                </a:cubicBezTo>
                <a:cubicBezTo>
                  <a:pt x="356" y="256"/>
                  <a:pt x="355" y="259"/>
                  <a:pt x="353" y="261"/>
                </a:cubicBezTo>
                <a:cubicBezTo>
                  <a:pt x="351" y="263"/>
                  <a:pt x="348" y="264"/>
                  <a:pt x="346" y="264"/>
                </a:cubicBezTo>
                <a:cubicBezTo>
                  <a:pt x="343" y="264"/>
                  <a:pt x="340" y="263"/>
                  <a:pt x="338" y="261"/>
                </a:cubicBezTo>
                <a:cubicBezTo>
                  <a:pt x="305" y="227"/>
                  <a:pt x="305" y="227"/>
                  <a:pt x="305" y="227"/>
                </a:cubicBezTo>
                <a:cubicBezTo>
                  <a:pt x="301" y="224"/>
                  <a:pt x="296" y="224"/>
                  <a:pt x="293" y="227"/>
                </a:cubicBezTo>
                <a:cubicBezTo>
                  <a:pt x="292" y="229"/>
                  <a:pt x="291" y="231"/>
                  <a:pt x="291" y="233"/>
                </a:cubicBezTo>
                <a:cubicBezTo>
                  <a:pt x="291" y="235"/>
                  <a:pt x="292" y="237"/>
                  <a:pt x="293" y="238"/>
                </a:cubicBezTo>
                <a:cubicBezTo>
                  <a:pt x="313" y="258"/>
                  <a:pt x="313" y="258"/>
                  <a:pt x="313" y="258"/>
                </a:cubicBezTo>
                <a:cubicBezTo>
                  <a:pt x="314" y="259"/>
                  <a:pt x="314" y="261"/>
                  <a:pt x="314" y="263"/>
                </a:cubicBezTo>
                <a:cubicBezTo>
                  <a:pt x="314" y="266"/>
                  <a:pt x="313" y="269"/>
                  <a:pt x="311" y="271"/>
                </a:cubicBezTo>
                <a:cubicBezTo>
                  <a:pt x="309" y="273"/>
                  <a:pt x="306" y="274"/>
                  <a:pt x="304" y="274"/>
                </a:cubicBezTo>
                <a:cubicBezTo>
                  <a:pt x="301" y="274"/>
                  <a:pt x="298" y="273"/>
                  <a:pt x="296" y="271"/>
                </a:cubicBezTo>
                <a:cubicBezTo>
                  <a:pt x="283" y="258"/>
                  <a:pt x="283" y="258"/>
                  <a:pt x="283" y="258"/>
                </a:cubicBezTo>
                <a:cubicBezTo>
                  <a:pt x="283" y="258"/>
                  <a:pt x="280" y="255"/>
                  <a:pt x="274" y="251"/>
                </a:cubicBezTo>
                <a:cubicBezTo>
                  <a:pt x="278" y="247"/>
                  <a:pt x="278" y="247"/>
                  <a:pt x="278" y="247"/>
                </a:cubicBezTo>
                <a:cubicBezTo>
                  <a:pt x="283" y="242"/>
                  <a:pt x="286" y="235"/>
                  <a:pt x="286" y="228"/>
                </a:cubicBezTo>
                <a:cubicBezTo>
                  <a:pt x="286" y="221"/>
                  <a:pt x="283" y="213"/>
                  <a:pt x="278" y="208"/>
                </a:cubicBezTo>
                <a:cubicBezTo>
                  <a:pt x="272" y="203"/>
                  <a:pt x="265" y="200"/>
                  <a:pt x="258" y="200"/>
                </a:cubicBezTo>
                <a:cubicBezTo>
                  <a:pt x="258" y="200"/>
                  <a:pt x="258" y="200"/>
                  <a:pt x="258" y="200"/>
                </a:cubicBezTo>
                <a:cubicBezTo>
                  <a:pt x="258" y="200"/>
                  <a:pt x="258" y="200"/>
                  <a:pt x="258" y="200"/>
                </a:cubicBezTo>
                <a:cubicBezTo>
                  <a:pt x="258" y="193"/>
                  <a:pt x="255" y="185"/>
                  <a:pt x="249" y="180"/>
                </a:cubicBezTo>
                <a:cubicBezTo>
                  <a:pt x="244" y="175"/>
                  <a:pt x="237" y="172"/>
                  <a:pt x="230" y="172"/>
                </a:cubicBezTo>
                <a:cubicBezTo>
                  <a:pt x="226" y="172"/>
                  <a:pt x="223" y="173"/>
                  <a:pt x="219" y="174"/>
                </a:cubicBezTo>
                <a:cubicBezTo>
                  <a:pt x="218" y="169"/>
                  <a:pt x="216" y="165"/>
                  <a:pt x="212" y="161"/>
                </a:cubicBezTo>
                <a:cubicBezTo>
                  <a:pt x="207" y="156"/>
                  <a:pt x="199" y="153"/>
                  <a:pt x="192" y="153"/>
                </a:cubicBezTo>
                <a:cubicBezTo>
                  <a:pt x="185" y="153"/>
                  <a:pt x="178" y="156"/>
                  <a:pt x="173" y="161"/>
                </a:cubicBezTo>
                <a:cubicBezTo>
                  <a:pt x="142" y="192"/>
                  <a:pt x="142" y="192"/>
                  <a:pt x="142" y="192"/>
                </a:cubicBezTo>
                <a:cubicBezTo>
                  <a:pt x="140" y="188"/>
                  <a:pt x="138" y="185"/>
                  <a:pt x="135" y="182"/>
                </a:cubicBezTo>
                <a:cubicBezTo>
                  <a:pt x="130" y="176"/>
                  <a:pt x="123" y="173"/>
                  <a:pt x="116" y="173"/>
                </a:cubicBezTo>
                <a:cubicBezTo>
                  <a:pt x="108" y="173"/>
                  <a:pt x="101" y="176"/>
                  <a:pt x="96" y="182"/>
                </a:cubicBezTo>
                <a:cubicBezTo>
                  <a:pt x="70" y="208"/>
                  <a:pt x="70" y="208"/>
                  <a:pt x="70" y="208"/>
                </a:cubicBezTo>
                <a:cubicBezTo>
                  <a:pt x="65" y="213"/>
                  <a:pt x="62" y="218"/>
                  <a:pt x="62" y="224"/>
                </a:cubicBezTo>
                <a:cubicBezTo>
                  <a:pt x="8" y="224"/>
                  <a:pt x="8" y="224"/>
                  <a:pt x="8" y="224"/>
                </a:cubicBezTo>
                <a:cubicBezTo>
                  <a:pt x="3" y="224"/>
                  <a:pt x="0" y="228"/>
                  <a:pt x="0" y="232"/>
                </a:cubicBezTo>
                <a:cubicBezTo>
                  <a:pt x="0" y="237"/>
                  <a:pt x="3" y="240"/>
                  <a:pt x="8" y="240"/>
                </a:cubicBezTo>
                <a:cubicBezTo>
                  <a:pt x="64" y="240"/>
                  <a:pt x="64" y="240"/>
                  <a:pt x="64" y="240"/>
                </a:cubicBezTo>
                <a:cubicBezTo>
                  <a:pt x="66" y="243"/>
                  <a:pt x="67" y="245"/>
                  <a:pt x="70" y="247"/>
                </a:cubicBezTo>
                <a:cubicBezTo>
                  <a:pt x="75" y="253"/>
                  <a:pt x="82" y="256"/>
                  <a:pt x="89" y="256"/>
                </a:cubicBezTo>
                <a:cubicBezTo>
                  <a:pt x="89" y="256"/>
                  <a:pt x="89" y="256"/>
                  <a:pt x="89" y="256"/>
                </a:cubicBezTo>
                <a:cubicBezTo>
                  <a:pt x="96" y="256"/>
                  <a:pt x="104" y="253"/>
                  <a:pt x="109" y="247"/>
                </a:cubicBezTo>
                <a:cubicBezTo>
                  <a:pt x="109" y="247"/>
                  <a:pt x="109" y="247"/>
                  <a:pt x="109" y="247"/>
                </a:cubicBezTo>
                <a:cubicBezTo>
                  <a:pt x="111" y="246"/>
                  <a:pt x="111" y="246"/>
                  <a:pt x="111" y="246"/>
                </a:cubicBezTo>
                <a:cubicBezTo>
                  <a:pt x="112" y="249"/>
                  <a:pt x="114" y="253"/>
                  <a:pt x="117" y="256"/>
                </a:cubicBezTo>
                <a:cubicBezTo>
                  <a:pt x="123" y="261"/>
                  <a:pt x="130" y="264"/>
                  <a:pt x="137" y="264"/>
                </a:cubicBezTo>
                <a:cubicBezTo>
                  <a:pt x="137" y="264"/>
                  <a:pt x="137" y="264"/>
                  <a:pt x="137" y="264"/>
                </a:cubicBezTo>
                <a:cubicBezTo>
                  <a:pt x="144" y="264"/>
                  <a:pt x="151" y="261"/>
                  <a:pt x="157" y="256"/>
                </a:cubicBezTo>
                <a:cubicBezTo>
                  <a:pt x="159" y="254"/>
                  <a:pt x="159" y="254"/>
                  <a:pt x="159" y="254"/>
                </a:cubicBezTo>
                <a:cubicBezTo>
                  <a:pt x="160" y="257"/>
                  <a:pt x="162" y="261"/>
                  <a:pt x="165" y="264"/>
                </a:cubicBezTo>
                <a:cubicBezTo>
                  <a:pt x="171" y="269"/>
                  <a:pt x="178" y="272"/>
                  <a:pt x="185" y="272"/>
                </a:cubicBezTo>
                <a:cubicBezTo>
                  <a:pt x="185" y="272"/>
                  <a:pt x="185" y="272"/>
                  <a:pt x="185" y="272"/>
                </a:cubicBezTo>
                <a:cubicBezTo>
                  <a:pt x="192" y="272"/>
                  <a:pt x="199" y="269"/>
                  <a:pt x="205" y="264"/>
                </a:cubicBezTo>
                <a:cubicBezTo>
                  <a:pt x="205" y="264"/>
                  <a:pt x="205" y="264"/>
                  <a:pt x="205" y="264"/>
                </a:cubicBezTo>
                <a:cubicBezTo>
                  <a:pt x="205" y="263"/>
                  <a:pt x="205" y="263"/>
                  <a:pt x="205" y="263"/>
                </a:cubicBezTo>
                <a:cubicBezTo>
                  <a:pt x="207" y="267"/>
                  <a:pt x="209" y="271"/>
                  <a:pt x="212" y="274"/>
                </a:cubicBezTo>
                <a:cubicBezTo>
                  <a:pt x="217" y="279"/>
                  <a:pt x="224" y="282"/>
                  <a:pt x="232" y="282"/>
                </a:cubicBezTo>
                <a:cubicBezTo>
                  <a:pt x="232" y="282"/>
                  <a:pt x="232" y="282"/>
                  <a:pt x="232" y="282"/>
                </a:cubicBezTo>
                <a:cubicBezTo>
                  <a:pt x="239" y="282"/>
                  <a:pt x="246" y="279"/>
                  <a:pt x="251" y="274"/>
                </a:cubicBezTo>
                <a:cubicBezTo>
                  <a:pt x="251" y="274"/>
                  <a:pt x="251" y="274"/>
                  <a:pt x="251" y="274"/>
                </a:cubicBezTo>
                <a:cubicBezTo>
                  <a:pt x="263" y="262"/>
                  <a:pt x="263" y="262"/>
                  <a:pt x="263" y="262"/>
                </a:cubicBezTo>
                <a:cubicBezTo>
                  <a:pt x="266" y="264"/>
                  <a:pt x="268" y="266"/>
                  <a:pt x="269" y="267"/>
                </a:cubicBezTo>
                <a:cubicBezTo>
                  <a:pt x="271" y="269"/>
                  <a:pt x="272" y="270"/>
                  <a:pt x="272" y="270"/>
                </a:cubicBezTo>
                <a:cubicBezTo>
                  <a:pt x="285" y="282"/>
                  <a:pt x="285" y="282"/>
                  <a:pt x="285" y="282"/>
                </a:cubicBezTo>
                <a:cubicBezTo>
                  <a:pt x="290" y="287"/>
                  <a:pt x="297" y="290"/>
                  <a:pt x="304" y="290"/>
                </a:cubicBezTo>
                <a:cubicBezTo>
                  <a:pt x="304" y="290"/>
                  <a:pt x="304" y="290"/>
                  <a:pt x="304" y="290"/>
                </a:cubicBezTo>
                <a:cubicBezTo>
                  <a:pt x="310" y="290"/>
                  <a:pt x="317" y="287"/>
                  <a:pt x="322" y="282"/>
                </a:cubicBezTo>
                <a:cubicBezTo>
                  <a:pt x="325" y="280"/>
                  <a:pt x="327" y="277"/>
                  <a:pt x="328" y="273"/>
                </a:cubicBezTo>
                <a:cubicBezTo>
                  <a:pt x="333" y="278"/>
                  <a:pt x="340" y="280"/>
                  <a:pt x="346" y="280"/>
                </a:cubicBezTo>
                <a:cubicBezTo>
                  <a:pt x="353" y="280"/>
                  <a:pt x="359" y="277"/>
                  <a:pt x="365" y="272"/>
                </a:cubicBezTo>
                <a:cubicBezTo>
                  <a:pt x="368" y="269"/>
                  <a:pt x="370" y="264"/>
                  <a:pt x="371" y="260"/>
                </a:cubicBezTo>
                <a:cubicBezTo>
                  <a:pt x="374" y="261"/>
                  <a:pt x="377" y="261"/>
                  <a:pt x="379" y="261"/>
                </a:cubicBezTo>
                <a:cubicBezTo>
                  <a:pt x="386" y="261"/>
                  <a:pt x="393" y="258"/>
                  <a:pt x="398" y="253"/>
                </a:cubicBezTo>
                <a:cubicBezTo>
                  <a:pt x="402" y="249"/>
                  <a:pt x="405" y="244"/>
                  <a:pt x="406" y="239"/>
                </a:cubicBezTo>
                <a:cubicBezTo>
                  <a:pt x="407" y="239"/>
                  <a:pt x="408" y="239"/>
                  <a:pt x="410" y="239"/>
                </a:cubicBezTo>
                <a:cubicBezTo>
                  <a:pt x="416" y="239"/>
                  <a:pt x="423" y="236"/>
                  <a:pt x="428" y="231"/>
                </a:cubicBezTo>
                <a:cubicBezTo>
                  <a:pt x="434" y="226"/>
                  <a:pt x="436" y="219"/>
                  <a:pt x="436" y="212"/>
                </a:cubicBezTo>
                <a:cubicBezTo>
                  <a:pt x="436" y="210"/>
                  <a:pt x="436" y="208"/>
                  <a:pt x="435" y="205"/>
                </a:cubicBezTo>
                <a:cubicBezTo>
                  <a:pt x="478" y="205"/>
                  <a:pt x="478" y="205"/>
                  <a:pt x="478" y="205"/>
                </a:cubicBezTo>
                <a:cubicBezTo>
                  <a:pt x="483" y="205"/>
                  <a:pt x="486" y="202"/>
                  <a:pt x="486" y="197"/>
                </a:cubicBezTo>
                <a:cubicBezTo>
                  <a:pt x="486" y="193"/>
                  <a:pt x="483" y="189"/>
                  <a:pt x="478" y="189"/>
                </a:cubicBezTo>
                <a:close/>
                <a:moveTo>
                  <a:pt x="98" y="236"/>
                </a:moveTo>
                <a:cubicBezTo>
                  <a:pt x="98" y="236"/>
                  <a:pt x="98" y="236"/>
                  <a:pt x="98" y="236"/>
                </a:cubicBezTo>
                <a:cubicBezTo>
                  <a:pt x="95" y="238"/>
                  <a:pt x="92" y="240"/>
                  <a:pt x="89" y="240"/>
                </a:cubicBezTo>
                <a:cubicBezTo>
                  <a:pt x="86" y="240"/>
                  <a:pt x="83" y="238"/>
                  <a:pt x="81" y="236"/>
                </a:cubicBezTo>
                <a:cubicBezTo>
                  <a:pt x="78" y="234"/>
                  <a:pt x="77" y="231"/>
                  <a:pt x="77" y="228"/>
                </a:cubicBezTo>
                <a:cubicBezTo>
                  <a:pt x="77" y="225"/>
                  <a:pt x="78" y="222"/>
                  <a:pt x="81" y="219"/>
                </a:cubicBezTo>
                <a:cubicBezTo>
                  <a:pt x="107" y="193"/>
                  <a:pt x="107" y="193"/>
                  <a:pt x="107" y="193"/>
                </a:cubicBezTo>
                <a:cubicBezTo>
                  <a:pt x="109" y="191"/>
                  <a:pt x="112" y="189"/>
                  <a:pt x="116" y="189"/>
                </a:cubicBezTo>
                <a:cubicBezTo>
                  <a:pt x="119" y="189"/>
                  <a:pt x="122" y="191"/>
                  <a:pt x="124" y="193"/>
                </a:cubicBezTo>
                <a:cubicBezTo>
                  <a:pt x="126" y="195"/>
                  <a:pt x="127" y="198"/>
                  <a:pt x="127" y="201"/>
                </a:cubicBezTo>
                <a:cubicBezTo>
                  <a:pt x="127" y="204"/>
                  <a:pt x="126" y="207"/>
                  <a:pt x="124" y="210"/>
                </a:cubicBezTo>
                <a:lnTo>
                  <a:pt x="98" y="236"/>
                </a:lnTo>
                <a:close/>
                <a:moveTo>
                  <a:pt x="165" y="225"/>
                </a:moveTo>
                <a:cubicBezTo>
                  <a:pt x="145" y="245"/>
                  <a:pt x="145" y="245"/>
                  <a:pt x="145" y="245"/>
                </a:cubicBezTo>
                <a:cubicBezTo>
                  <a:pt x="143" y="247"/>
                  <a:pt x="140" y="248"/>
                  <a:pt x="137" y="248"/>
                </a:cubicBezTo>
                <a:cubicBezTo>
                  <a:pt x="134" y="248"/>
                  <a:pt x="131" y="247"/>
                  <a:pt x="129" y="245"/>
                </a:cubicBezTo>
                <a:cubicBezTo>
                  <a:pt x="126" y="242"/>
                  <a:pt x="125" y="239"/>
                  <a:pt x="125" y="236"/>
                </a:cubicBezTo>
                <a:cubicBezTo>
                  <a:pt x="125" y="233"/>
                  <a:pt x="126" y="230"/>
                  <a:pt x="129" y="228"/>
                </a:cubicBezTo>
                <a:cubicBezTo>
                  <a:pt x="184" y="172"/>
                  <a:pt x="184" y="172"/>
                  <a:pt x="184" y="172"/>
                </a:cubicBezTo>
                <a:cubicBezTo>
                  <a:pt x="186" y="170"/>
                  <a:pt x="189" y="169"/>
                  <a:pt x="192" y="169"/>
                </a:cubicBezTo>
                <a:cubicBezTo>
                  <a:pt x="195" y="169"/>
                  <a:pt x="198" y="170"/>
                  <a:pt x="201" y="172"/>
                </a:cubicBezTo>
                <a:cubicBezTo>
                  <a:pt x="203" y="175"/>
                  <a:pt x="204" y="178"/>
                  <a:pt x="204" y="181"/>
                </a:cubicBezTo>
                <a:cubicBezTo>
                  <a:pt x="204" y="184"/>
                  <a:pt x="203" y="187"/>
                  <a:pt x="201" y="189"/>
                </a:cubicBezTo>
                <a:cubicBezTo>
                  <a:pt x="165" y="224"/>
                  <a:pt x="165" y="224"/>
                  <a:pt x="165" y="224"/>
                </a:cubicBezTo>
                <a:cubicBezTo>
                  <a:pt x="165" y="224"/>
                  <a:pt x="165" y="225"/>
                  <a:pt x="165" y="225"/>
                </a:cubicBezTo>
                <a:close/>
                <a:moveTo>
                  <a:pt x="212" y="234"/>
                </a:moveTo>
                <a:cubicBezTo>
                  <a:pt x="194" y="253"/>
                  <a:pt x="194" y="253"/>
                  <a:pt x="194" y="253"/>
                </a:cubicBezTo>
                <a:cubicBezTo>
                  <a:pt x="194" y="253"/>
                  <a:pt x="194" y="253"/>
                  <a:pt x="194" y="253"/>
                </a:cubicBezTo>
                <a:cubicBezTo>
                  <a:pt x="191" y="255"/>
                  <a:pt x="188" y="256"/>
                  <a:pt x="185" y="256"/>
                </a:cubicBezTo>
                <a:cubicBezTo>
                  <a:pt x="182" y="256"/>
                  <a:pt x="179" y="255"/>
                  <a:pt x="177" y="253"/>
                </a:cubicBezTo>
                <a:cubicBezTo>
                  <a:pt x="174" y="250"/>
                  <a:pt x="173" y="247"/>
                  <a:pt x="173" y="244"/>
                </a:cubicBezTo>
                <a:cubicBezTo>
                  <a:pt x="173" y="241"/>
                  <a:pt x="174" y="238"/>
                  <a:pt x="177" y="236"/>
                </a:cubicBezTo>
                <a:cubicBezTo>
                  <a:pt x="212" y="201"/>
                  <a:pt x="212" y="201"/>
                  <a:pt x="212" y="201"/>
                </a:cubicBezTo>
                <a:cubicBezTo>
                  <a:pt x="212" y="200"/>
                  <a:pt x="212" y="200"/>
                  <a:pt x="212" y="200"/>
                </a:cubicBezTo>
                <a:cubicBezTo>
                  <a:pt x="221" y="191"/>
                  <a:pt x="221" y="191"/>
                  <a:pt x="221" y="191"/>
                </a:cubicBezTo>
                <a:cubicBezTo>
                  <a:pt x="224" y="189"/>
                  <a:pt x="227" y="188"/>
                  <a:pt x="230" y="188"/>
                </a:cubicBezTo>
                <a:cubicBezTo>
                  <a:pt x="233" y="188"/>
                  <a:pt x="236" y="189"/>
                  <a:pt x="238" y="191"/>
                </a:cubicBezTo>
                <a:cubicBezTo>
                  <a:pt x="240" y="194"/>
                  <a:pt x="242" y="197"/>
                  <a:pt x="242" y="200"/>
                </a:cubicBezTo>
                <a:cubicBezTo>
                  <a:pt x="242" y="203"/>
                  <a:pt x="240" y="206"/>
                  <a:pt x="238" y="208"/>
                </a:cubicBezTo>
                <a:cubicBezTo>
                  <a:pt x="212" y="234"/>
                  <a:pt x="212" y="234"/>
                  <a:pt x="212" y="234"/>
                </a:cubicBezTo>
                <a:cubicBezTo>
                  <a:pt x="212" y="234"/>
                  <a:pt x="212" y="234"/>
                  <a:pt x="212" y="234"/>
                </a:cubicBezTo>
                <a:close/>
                <a:moveTo>
                  <a:pt x="266" y="236"/>
                </a:moveTo>
                <a:cubicBezTo>
                  <a:pt x="240" y="262"/>
                  <a:pt x="240" y="262"/>
                  <a:pt x="240" y="262"/>
                </a:cubicBezTo>
                <a:cubicBezTo>
                  <a:pt x="238" y="265"/>
                  <a:pt x="235" y="266"/>
                  <a:pt x="232" y="266"/>
                </a:cubicBezTo>
                <a:cubicBezTo>
                  <a:pt x="229" y="266"/>
                  <a:pt x="226" y="265"/>
                  <a:pt x="223" y="262"/>
                </a:cubicBezTo>
                <a:cubicBezTo>
                  <a:pt x="221" y="260"/>
                  <a:pt x="220" y="257"/>
                  <a:pt x="220" y="254"/>
                </a:cubicBezTo>
                <a:cubicBezTo>
                  <a:pt x="220" y="251"/>
                  <a:pt x="221" y="248"/>
                  <a:pt x="223" y="246"/>
                </a:cubicBezTo>
                <a:cubicBezTo>
                  <a:pt x="249" y="219"/>
                  <a:pt x="249" y="219"/>
                  <a:pt x="249" y="219"/>
                </a:cubicBezTo>
                <a:cubicBezTo>
                  <a:pt x="249" y="219"/>
                  <a:pt x="249" y="219"/>
                  <a:pt x="249" y="219"/>
                </a:cubicBezTo>
                <a:cubicBezTo>
                  <a:pt x="250" y="219"/>
                  <a:pt x="250" y="219"/>
                  <a:pt x="250" y="219"/>
                </a:cubicBezTo>
                <a:cubicBezTo>
                  <a:pt x="252" y="217"/>
                  <a:pt x="255" y="216"/>
                  <a:pt x="258" y="216"/>
                </a:cubicBezTo>
                <a:cubicBezTo>
                  <a:pt x="261" y="216"/>
                  <a:pt x="264" y="217"/>
                  <a:pt x="266" y="219"/>
                </a:cubicBezTo>
                <a:cubicBezTo>
                  <a:pt x="269" y="222"/>
                  <a:pt x="270" y="225"/>
                  <a:pt x="270" y="228"/>
                </a:cubicBezTo>
                <a:cubicBezTo>
                  <a:pt x="270" y="231"/>
                  <a:pt x="269" y="234"/>
                  <a:pt x="266" y="236"/>
                </a:cubicBezTo>
                <a:close/>
              </a:path>
            </a:pathLst>
          </a:custGeom>
          <a:solidFill>
            <a:schemeClr val="bg1"/>
          </a:solidFill>
          <a:ln>
            <a:noFill/>
          </a:ln>
        </p:spPr>
        <p:txBody>
          <a:bodyPr/>
          <a:lstStyle/>
          <a:p>
            <a:endParaRPr lang="en-US">
              <a:solidFill>
                <a:schemeClr val="bg1"/>
              </a:solidFill>
            </a:endParaRPr>
          </a:p>
        </p:txBody>
      </p:sp>
    </p:spTree>
    <p:extLst>
      <p:ext uri="{BB962C8B-B14F-4D97-AF65-F5344CB8AC3E}">
        <p14:creationId xmlns:p14="http://schemas.microsoft.com/office/powerpoint/2010/main" val="50199997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Devops flow</a:t>
            </a:r>
            <a:br>
              <a:rPr lang="en-US" dirty="0" smtClean="0"/>
            </a:br>
            <a:r>
              <a:rPr lang="en-US" sz="2400" dirty="0" smtClean="0"/>
              <a:t>from development to operations</a:t>
            </a:r>
            <a:endParaRPr lang="en-US" dirty="0"/>
          </a:p>
        </p:txBody>
      </p:sp>
      <p:sp>
        <p:nvSpPr>
          <p:cNvPr id="2" name="Right Arrow 1"/>
          <p:cNvSpPr/>
          <p:nvPr/>
        </p:nvSpPr>
        <p:spPr bwMode="auto">
          <a:xfrm>
            <a:off x="1006148" y="2857711"/>
            <a:ext cx="10878104" cy="97655"/>
          </a:xfrm>
          <a:prstGeom prst="rightArrow">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5" name="Right Arrow 4"/>
          <p:cNvSpPr/>
          <p:nvPr/>
        </p:nvSpPr>
        <p:spPr bwMode="auto">
          <a:xfrm>
            <a:off x="2119061" y="5599810"/>
            <a:ext cx="9767156" cy="97655"/>
          </a:xfrm>
          <a:prstGeom prst="rightArrow">
            <a:avLst/>
          </a:prstGeom>
          <a:solidFill>
            <a:srgbClr val="E32119"/>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7" name="Right Arrow 6"/>
          <p:cNvSpPr/>
          <p:nvPr/>
        </p:nvSpPr>
        <p:spPr bwMode="auto">
          <a:xfrm>
            <a:off x="2735309" y="3626987"/>
            <a:ext cx="3111136" cy="113912"/>
          </a:xfrm>
          <a:prstGeom prst="rightArrow">
            <a:avLst/>
          </a:prstGeom>
          <a:solidFill>
            <a:schemeClr val="accent6"/>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3" name="TextBox 2"/>
          <p:cNvSpPr txBox="1"/>
          <p:nvPr/>
        </p:nvSpPr>
        <p:spPr>
          <a:xfrm>
            <a:off x="-48679" y="4459046"/>
            <a:ext cx="615553" cy="1185150"/>
          </a:xfrm>
          <a:prstGeom prst="rect">
            <a:avLst/>
          </a:prstGeom>
          <a:noFill/>
        </p:spPr>
        <p:txBody>
          <a:bodyPr vert="vert270" wrap="square" rtlCol="0">
            <a:spAutoFit/>
          </a:bodyPr>
          <a:lstStyle/>
          <a:p>
            <a:pPr algn="ctr"/>
            <a:r>
              <a:rPr lang="en-US" sz="1400" dirty="0" smtClean="0">
                <a:latin typeface="+mn-lt"/>
              </a:rPr>
              <a:t>Application Operations</a:t>
            </a:r>
            <a:endParaRPr lang="en-US" sz="1400" dirty="0">
              <a:latin typeface="+mn-lt"/>
            </a:endParaRPr>
          </a:p>
        </p:txBody>
      </p:sp>
      <p:sp>
        <p:nvSpPr>
          <p:cNvPr id="10" name="TextBox 9"/>
          <p:cNvSpPr txBox="1"/>
          <p:nvPr/>
        </p:nvSpPr>
        <p:spPr>
          <a:xfrm>
            <a:off x="-13851" y="2533291"/>
            <a:ext cx="615553" cy="1327871"/>
          </a:xfrm>
          <a:prstGeom prst="rect">
            <a:avLst/>
          </a:prstGeom>
          <a:noFill/>
        </p:spPr>
        <p:txBody>
          <a:bodyPr vert="vert270" wrap="square" rtlCol="0">
            <a:spAutoFit/>
          </a:bodyPr>
          <a:lstStyle/>
          <a:p>
            <a:pPr algn="ctr"/>
            <a:r>
              <a:rPr lang="en-US" sz="1400" dirty="0" smtClean="0">
                <a:latin typeface="+mn-lt"/>
              </a:rPr>
              <a:t>Application Development</a:t>
            </a:r>
            <a:endParaRPr lang="en-US" sz="1400" dirty="0">
              <a:latin typeface="+mn-lt"/>
            </a:endParaRPr>
          </a:p>
        </p:txBody>
      </p:sp>
      <p:sp>
        <p:nvSpPr>
          <p:cNvPr id="11" name="Right Arrow 10"/>
          <p:cNvSpPr/>
          <p:nvPr/>
        </p:nvSpPr>
        <p:spPr bwMode="auto">
          <a:xfrm>
            <a:off x="6805355" y="3626987"/>
            <a:ext cx="4164621" cy="113912"/>
          </a:xfrm>
          <a:prstGeom prst="rightArrow">
            <a:avLst/>
          </a:prstGeom>
          <a:solidFill>
            <a:schemeClr val="accent6"/>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cxnSp>
        <p:nvCxnSpPr>
          <p:cNvPr id="13" name="Straight Arrow Connector 12"/>
          <p:cNvCxnSpPr/>
          <p:nvPr/>
        </p:nvCxnSpPr>
        <p:spPr bwMode="auto">
          <a:xfrm>
            <a:off x="2804363" y="2955365"/>
            <a:ext cx="11837" cy="6716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5" name="Straight Arrow Connector 14"/>
          <p:cNvCxnSpPr/>
          <p:nvPr/>
        </p:nvCxnSpPr>
        <p:spPr bwMode="auto">
          <a:xfrm>
            <a:off x="4001899" y="2955365"/>
            <a:ext cx="0" cy="671622"/>
          </a:xfrm>
          <a:prstGeom prst="straightConnector1">
            <a:avLst/>
          </a:prstGeom>
          <a:solidFill>
            <a:schemeClr val="accent1"/>
          </a:solidFill>
          <a:ln w="25400" cap="flat" cmpd="sng" algn="ctr">
            <a:solidFill>
              <a:schemeClr val="tx1"/>
            </a:solidFill>
            <a:prstDash val="solid"/>
            <a:round/>
            <a:headEnd type="triangle" w="med" len="med"/>
            <a:tailEnd type="none"/>
          </a:ln>
          <a:effectLst/>
        </p:spPr>
      </p:cxnSp>
      <p:cxnSp>
        <p:nvCxnSpPr>
          <p:cNvPr id="16" name="Straight Arrow Connector 15"/>
          <p:cNvCxnSpPr/>
          <p:nvPr/>
        </p:nvCxnSpPr>
        <p:spPr bwMode="auto">
          <a:xfrm>
            <a:off x="4761453" y="2955365"/>
            <a:ext cx="0" cy="671622"/>
          </a:xfrm>
          <a:prstGeom prst="straightConnector1">
            <a:avLst/>
          </a:prstGeom>
          <a:solidFill>
            <a:schemeClr val="accent1"/>
          </a:solidFill>
          <a:ln w="25400" cap="flat" cmpd="sng" algn="ctr">
            <a:solidFill>
              <a:schemeClr val="tx1"/>
            </a:solidFill>
            <a:prstDash val="solid"/>
            <a:round/>
            <a:headEnd type="triangle" w="med" len="med"/>
            <a:tailEnd type="none"/>
          </a:ln>
          <a:effectLst/>
        </p:spPr>
      </p:cxnSp>
      <p:sp>
        <p:nvSpPr>
          <p:cNvPr id="17" name="Right Arrow 16"/>
          <p:cNvSpPr/>
          <p:nvPr/>
        </p:nvSpPr>
        <p:spPr bwMode="auto">
          <a:xfrm>
            <a:off x="2737275" y="4818113"/>
            <a:ext cx="3111136" cy="113912"/>
          </a:xfrm>
          <a:prstGeom prst="rightArrow">
            <a:avLst/>
          </a:prstGeom>
          <a:solidFill>
            <a:srgbClr val="FFFF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18" name="Right Arrow 17"/>
          <p:cNvSpPr/>
          <p:nvPr/>
        </p:nvSpPr>
        <p:spPr bwMode="auto">
          <a:xfrm>
            <a:off x="6807320" y="4818113"/>
            <a:ext cx="4164621" cy="113912"/>
          </a:xfrm>
          <a:prstGeom prst="rightArrow">
            <a:avLst/>
          </a:prstGeom>
          <a:solidFill>
            <a:srgbClr val="FFFF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19" name="TextBox 18"/>
          <p:cNvSpPr txBox="1"/>
          <p:nvPr/>
        </p:nvSpPr>
        <p:spPr>
          <a:xfrm>
            <a:off x="2425185" y="2325538"/>
            <a:ext cx="829961" cy="246221"/>
          </a:xfrm>
          <a:prstGeom prst="rect">
            <a:avLst/>
          </a:prstGeom>
          <a:noFill/>
        </p:spPr>
        <p:txBody>
          <a:bodyPr wrap="square" rtlCol="0">
            <a:spAutoFit/>
          </a:bodyPr>
          <a:lstStyle/>
          <a:p>
            <a:r>
              <a:rPr lang="en-US" sz="1000" b="1" dirty="0" smtClean="0">
                <a:latin typeface="+mn-lt"/>
              </a:rPr>
              <a:t>R1A01</a:t>
            </a:r>
            <a:endParaRPr lang="en-US" sz="1000" b="1" dirty="0">
              <a:latin typeface="+mn-lt"/>
            </a:endParaRPr>
          </a:p>
        </p:txBody>
      </p:sp>
      <p:cxnSp>
        <p:nvCxnSpPr>
          <p:cNvPr id="20" name="Straight Arrow Connector 19"/>
          <p:cNvCxnSpPr/>
          <p:nvPr/>
        </p:nvCxnSpPr>
        <p:spPr bwMode="auto">
          <a:xfrm>
            <a:off x="2936098" y="3740900"/>
            <a:ext cx="5919" cy="110095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22" name="Straight Arrow Connector 21"/>
          <p:cNvCxnSpPr/>
          <p:nvPr/>
        </p:nvCxnSpPr>
        <p:spPr bwMode="auto">
          <a:xfrm>
            <a:off x="3709128" y="3740900"/>
            <a:ext cx="0" cy="109207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23" name="Straight Arrow Connector 22"/>
          <p:cNvCxnSpPr/>
          <p:nvPr/>
        </p:nvCxnSpPr>
        <p:spPr bwMode="auto">
          <a:xfrm>
            <a:off x="4462763" y="3740899"/>
            <a:ext cx="11839" cy="1092074"/>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24" name="TextBox 23"/>
          <p:cNvSpPr txBox="1"/>
          <p:nvPr/>
        </p:nvSpPr>
        <p:spPr>
          <a:xfrm>
            <a:off x="3320666" y="3129107"/>
            <a:ext cx="765473" cy="246221"/>
          </a:xfrm>
          <a:prstGeom prst="rect">
            <a:avLst/>
          </a:prstGeom>
          <a:noFill/>
        </p:spPr>
        <p:txBody>
          <a:bodyPr wrap="square" rtlCol="0">
            <a:spAutoFit/>
          </a:bodyPr>
          <a:lstStyle/>
          <a:p>
            <a:r>
              <a:rPr lang="en-US" sz="1000" dirty="0" smtClean="0">
                <a:latin typeface="+mn-lt"/>
              </a:rPr>
              <a:t>R1A02</a:t>
            </a:r>
            <a:endParaRPr lang="en-US" sz="1000" dirty="0">
              <a:latin typeface="+mn-lt"/>
            </a:endParaRPr>
          </a:p>
        </p:txBody>
      </p:sp>
      <p:sp>
        <p:nvSpPr>
          <p:cNvPr id="25" name="TextBox 24"/>
          <p:cNvSpPr txBox="1"/>
          <p:nvPr/>
        </p:nvSpPr>
        <p:spPr>
          <a:xfrm>
            <a:off x="4086139" y="3132860"/>
            <a:ext cx="778139" cy="246221"/>
          </a:xfrm>
          <a:prstGeom prst="rect">
            <a:avLst/>
          </a:prstGeom>
          <a:noFill/>
        </p:spPr>
        <p:txBody>
          <a:bodyPr wrap="square" rtlCol="0">
            <a:spAutoFit/>
          </a:bodyPr>
          <a:lstStyle/>
          <a:p>
            <a:r>
              <a:rPr lang="en-US" sz="1000" dirty="0" smtClean="0">
                <a:latin typeface="+mn-lt"/>
              </a:rPr>
              <a:t>R1A03</a:t>
            </a:r>
            <a:endParaRPr lang="en-US" sz="1000" dirty="0">
              <a:latin typeface="+mn-lt"/>
            </a:endParaRPr>
          </a:p>
        </p:txBody>
      </p:sp>
      <p:cxnSp>
        <p:nvCxnSpPr>
          <p:cNvPr id="26" name="Straight Arrow Connector 25"/>
          <p:cNvCxnSpPr/>
          <p:nvPr/>
        </p:nvCxnSpPr>
        <p:spPr bwMode="auto">
          <a:xfrm>
            <a:off x="5677819" y="4932025"/>
            <a:ext cx="0" cy="667784"/>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28" name="TextBox 27"/>
          <p:cNvSpPr txBox="1"/>
          <p:nvPr/>
        </p:nvSpPr>
        <p:spPr>
          <a:xfrm>
            <a:off x="5324869" y="5906859"/>
            <a:ext cx="705900" cy="253916"/>
          </a:xfrm>
          <a:prstGeom prst="rect">
            <a:avLst/>
          </a:prstGeom>
          <a:noFill/>
        </p:spPr>
        <p:txBody>
          <a:bodyPr wrap="square" rtlCol="0">
            <a:spAutoFit/>
          </a:bodyPr>
          <a:lstStyle/>
          <a:p>
            <a:pPr algn="ctr"/>
            <a:r>
              <a:rPr lang="en-US" sz="1000" b="1" dirty="0" smtClean="0">
                <a:latin typeface="+mn-lt"/>
              </a:rPr>
              <a:t>R1A</a:t>
            </a:r>
            <a:endParaRPr lang="en-US" sz="1000" b="1" dirty="0">
              <a:latin typeface="+mn-lt"/>
            </a:endParaRPr>
          </a:p>
        </p:txBody>
      </p:sp>
      <p:sp>
        <p:nvSpPr>
          <p:cNvPr id="29" name="TextBox 28"/>
          <p:cNvSpPr txBox="1"/>
          <p:nvPr/>
        </p:nvSpPr>
        <p:spPr>
          <a:xfrm>
            <a:off x="6778859" y="2311565"/>
            <a:ext cx="776748" cy="246221"/>
          </a:xfrm>
          <a:prstGeom prst="rect">
            <a:avLst/>
          </a:prstGeom>
          <a:noFill/>
        </p:spPr>
        <p:txBody>
          <a:bodyPr wrap="square" rtlCol="0">
            <a:spAutoFit/>
          </a:bodyPr>
          <a:lstStyle/>
          <a:p>
            <a:r>
              <a:rPr lang="en-US" sz="1000" b="1" dirty="0" smtClean="0">
                <a:latin typeface="+mn-lt"/>
              </a:rPr>
              <a:t>R2A01</a:t>
            </a:r>
            <a:endParaRPr lang="en-US" sz="1000" b="1" dirty="0">
              <a:latin typeface="+mn-lt"/>
            </a:endParaRPr>
          </a:p>
        </p:txBody>
      </p:sp>
      <p:sp>
        <p:nvSpPr>
          <p:cNvPr id="30" name="TextBox 29"/>
          <p:cNvSpPr txBox="1"/>
          <p:nvPr/>
        </p:nvSpPr>
        <p:spPr>
          <a:xfrm>
            <a:off x="7555607" y="3124175"/>
            <a:ext cx="871171" cy="246221"/>
          </a:xfrm>
          <a:prstGeom prst="rect">
            <a:avLst/>
          </a:prstGeom>
          <a:noFill/>
        </p:spPr>
        <p:txBody>
          <a:bodyPr wrap="square" rtlCol="0">
            <a:spAutoFit/>
          </a:bodyPr>
          <a:lstStyle/>
          <a:p>
            <a:r>
              <a:rPr lang="en-US" sz="1000" dirty="0" smtClean="0">
                <a:latin typeface="+mn-lt"/>
              </a:rPr>
              <a:t>R2A02</a:t>
            </a:r>
            <a:endParaRPr lang="en-US" sz="1000" dirty="0">
              <a:latin typeface="+mn-lt"/>
            </a:endParaRPr>
          </a:p>
        </p:txBody>
      </p:sp>
      <p:sp>
        <p:nvSpPr>
          <p:cNvPr id="31" name="TextBox 30"/>
          <p:cNvSpPr txBox="1"/>
          <p:nvPr/>
        </p:nvSpPr>
        <p:spPr>
          <a:xfrm>
            <a:off x="8521035" y="3124175"/>
            <a:ext cx="847763" cy="246221"/>
          </a:xfrm>
          <a:prstGeom prst="rect">
            <a:avLst/>
          </a:prstGeom>
          <a:noFill/>
        </p:spPr>
        <p:txBody>
          <a:bodyPr wrap="square" rtlCol="0">
            <a:spAutoFit/>
          </a:bodyPr>
          <a:lstStyle/>
          <a:p>
            <a:r>
              <a:rPr lang="en-US" sz="1000" dirty="0" smtClean="0">
                <a:latin typeface="+mn-lt"/>
              </a:rPr>
              <a:t>R2A03</a:t>
            </a:r>
            <a:endParaRPr lang="en-US" sz="1000" dirty="0">
              <a:latin typeface="+mn-lt"/>
            </a:endParaRPr>
          </a:p>
        </p:txBody>
      </p:sp>
      <p:cxnSp>
        <p:nvCxnSpPr>
          <p:cNvPr id="32" name="Straight Arrow Connector 31"/>
          <p:cNvCxnSpPr/>
          <p:nvPr/>
        </p:nvCxnSpPr>
        <p:spPr bwMode="auto">
          <a:xfrm>
            <a:off x="7137729" y="2955365"/>
            <a:ext cx="5919" cy="697294"/>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3" name="Straight Arrow Connector 32"/>
          <p:cNvCxnSpPr/>
          <p:nvPr/>
        </p:nvCxnSpPr>
        <p:spPr bwMode="auto">
          <a:xfrm>
            <a:off x="8246484" y="2955365"/>
            <a:ext cx="0" cy="697294"/>
          </a:xfrm>
          <a:prstGeom prst="straightConnector1">
            <a:avLst/>
          </a:prstGeom>
          <a:solidFill>
            <a:schemeClr val="accent1"/>
          </a:solidFill>
          <a:ln w="25400" cap="flat" cmpd="sng" algn="ctr">
            <a:solidFill>
              <a:schemeClr val="tx1"/>
            </a:solidFill>
            <a:prstDash val="solid"/>
            <a:round/>
            <a:headEnd type="triangle" w="med" len="med"/>
            <a:tailEnd type="none"/>
          </a:ln>
          <a:effectLst/>
        </p:spPr>
      </p:cxnSp>
      <p:cxnSp>
        <p:nvCxnSpPr>
          <p:cNvPr id="34" name="Straight Arrow Connector 33"/>
          <p:cNvCxnSpPr/>
          <p:nvPr/>
        </p:nvCxnSpPr>
        <p:spPr bwMode="auto">
          <a:xfrm>
            <a:off x="9195436" y="2955365"/>
            <a:ext cx="0" cy="697294"/>
          </a:xfrm>
          <a:prstGeom prst="straightConnector1">
            <a:avLst/>
          </a:prstGeom>
          <a:solidFill>
            <a:schemeClr val="accent1"/>
          </a:solidFill>
          <a:ln w="25400" cap="flat" cmpd="sng" algn="ctr">
            <a:solidFill>
              <a:schemeClr val="tx1"/>
            </a:solidFill>
            <a:prstDash val="solid"/>
            <a:round/>
            <a:headEnd type="triangle" w="med" len="med"/>
            <a:tailEnd type="none"/>
          </a:ln>
          <a:effectLst/>
        </p:spPr>
      </p:cxnSp>
      <p:cxnSp>
        <p:nvCxnSpPr>
          <p:cNvPr id="35" name="Straight Arrow Connector 34"/>
          <p:cNvCxnSpPr/>
          <p:nvPr/>
        </p:nvCxnSpPr>
        <p:spPr bwMode="auto">
          <a:xfrm>
            <a:off x="7278331" y="3740900"/>
            <a:ext cx="0" cy="1100955"/>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6" name="Straight Arrow Connector 35"/>
          <p:cNvCxnSpPr/>
          <p:nvPr/>
        </p:nvCxnSpPr>
        <p:spPr bwMode="auto">
          <a:xfrm>
            <a:off x="7938907" y="3740900"/>
            <a:ext cx="0" cy="110095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7" name="Straight Arrow Connector 36"/>
          <p:cNvCxnSpPr/>
          <p:nvPr/>
        </p:nvCxnSpPr>
        <p:spPr bwMode="auto">
          <a:xfrm>
            <a:off x="8873985" y="3683944"/>
            <a:ext cx="0" cy="1146597"/>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8" name="Straight Arrow Connector 37"/>
          <p:cNvCxnSpPr/>
          <p:nvPr/>
        </p:nvCxnSpPr>
        <p:spPr bwMode="auto">
          <a:xfrm>
            <a:off x="10619075" y="4932025"/>
            <a:ext cx="11836" cy="667784"/>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39" name="TextBox 38"/>
          <p:cNvSpPr txBox="1"/>
          <p:nvPr/>
        </p:nvSpPr>
        <p:spPr>
          <a:xfrm>
            <a:off x="10266125" y="5905621"/>
            <a:ext cx="705900" cy="253916"/>
          </a:xfrm>
          <a:prstGeom prst="rect">
            <a:avLst/>
          </a:prstGeom>
          <a:noFill/>
        </p:spPr>
        <p:txBody>
          <a:bodyPr wrap="square" rtlCol="0">
            <a:spAutoFit/>
          </a:bodyPr>
          <a:lstStyle/>
          <a:p>
            <a:pPr algn="ctr"/>
            <a:r>
              <a:rPr lang="en-US" sz="1000" b="1" dirty="0" smtClean="0">
                <a:latin typeface="+mn-lt"/>
              </a:rPr>
              <a:t>R2A</a:t>
            </a:r>
            <a:endParaRPr lang="en-US" sz="1000" b="1" dirty="0">
              <a:latin typeface="+mn-lt"/>
            </a:endParaRPr>
          </a:p>
        </p:txBody>
      </p:sp>
      <p:cxnSp>
        <p:nvCxnSpPr>
          <p:cNvPr id="47" name="Straight Connector 46"/>
          <p:cNvCxnSpPr/>
          <p:nvPr/>
        </p:nvCxnSpPr>
        <p:spPr bwMode="auto">
          <a:xfrm flipV="1">
            <a:off x="301674" y="4029969"/>
            <a:ext cx="11690841" cy="4"/>
          </a:xfrm>
          <a:prstGeom prst="line">
            <a:avLst/>
          </a:prstGeom>
          <a:solidFill>
            <a:schemeClr val="accent1"/>
          </a:solidFill>
          <a:ln w="152400" cap="flat" cmpd="sng" algn="ctr">
            <a:solidFill>
              <a:schemeClr val="tx1"/>
            </a:solidFill>
            <a:prstDash val="solid"/>
            <a:round/>
            <a:headEnd type="none" w="med" len="med"/>
            <a:tailEnd type="none" w="med" len="med"/>
          </a:ln>
          <a:effectLst/>
        </p:spPr>
      </p:cxnSp>
      <p:sp>
        <p:nvSpPr>
          <p:cNvPr id="48" name="Left Brace 47"/>
          <p:cNvSpPr/>
          <p:nvPr/>
        </p:nvSpPr>
        <p:spPr bwMode="auto">
          <a:xfrm>
            <a:off x="739436" y="2521093"/>
            <a:ext cx="242320" cy="1324303"/>
          </a:xfrm>
          <a:prstGeom prst="leftBrac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49" name="Left Brace 48"/>
          <p:cNvSpPr/>
          <p:nvPr/>
        </p:nvSpPr>
        <p:spPr bwMode="auto">
          <a:xfrm>
            <a:off x="734129" y="4175105"/>
            <a:ext cx="247627" cy="1721639"/>
          </a:xfrm>
          <a:prstGeom prst="leftBrac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50" name="Flowchart: Merge 49"/>
          <p:cNvSpPr/>
          <p:nvPr/>
        </p:nvSpPr>
        <p:spPr bwMode="auto">
          <a:xfrm>
            <a:off x="2703778" y="2579416"/>
            <a:ext cx="194869" cy="278295"/>
          </a:xfrm>
          <a:prstGeom prst="flowChartMerg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51" name="Flowchart: Merge 50"/>
          <p:cNvSpPr/>
          <p:nvPr/>
        </p:nvSpPr>
        <p:spPr bwMode="auto">
          <a:xfrm>
            <a:off x="7034375" y="2579415"/>
            <a:ext cx="194869" cy="278295"/>
          </a:xfrm>
          <a:prstGeom prst="flowChartMerg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52" name="TextBox 51"/>
          <p:cNvSpPr txBox="1"/>
          <p:nvPr/>
        </p:nvSpPr>
        <p:spPr>
          <a:xfrm>
            <a:off x="4340176" y="2597012"/>
            <a:ext cx="1526517" cy="230832"/>
          </a:xfrm>
          <a:prstGeom prst="rect">
            <a:avLst/>
          </a:prstGeom>
          <a:noFill/>
        </p:spPr>
        <p:txBody>
          <a:bodyPr wrap="square" rtlCol="0">
            <a:spAutoFit/>
          </a:bodyPr>
          <a:lstStyle/>
          <a:p>
            <a:pPr algn="ctr"/>
            <a:r>
              <a:rPr lang="en-US" sz="900" dirty="0" smtClean="0">
                <a:latin typeface="+mn-lt"/>
              </a:rPr>
              <a:t>R2A-SNAPSHOT</a:t>
            </a:r>
            <a:endParaRPr lang="en-US" sz="900" dirty="0">
              <a:latin typeface="+mn-lt"/>
            </a:endParaRPr>
          </a:p>
        </p:txBody>
      </p:sp>
      <p:cxnSp>
        <p:nvCxnSpPr>
          <p:cNvPr id="54" name="Straight Arrow Connector 53"/>
          <p:cNvCxnSpPr>
            <a:stCxn id="52" idx="1"/>
            <a:endCxn id="50" idx="3"/>
          </p:cNvCxnSpPr>
          <p:nvPr/>
        </p:nvCxnSpPr>
        <p:spPr bwMode="auto">
          <a:xfrm flipH="1">
            <a:off x="2849930" y="2712429"/>
            <a:ext cx="1490247" cy="6135"/>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cxnSp>
        <p:nvCxnSpPr>
          <p:cNvPr id="58" name="Straight Arrow Connector 57"/>
          <p:cNvCxnSpPr>
            <a:stCxn id="52" idx="3"/>
            <a:endCxn id="51" idx="1"/>
          </p:cNvCxnSpPr>
          <p:nvPr/>
        </p:nvCxnSpPr>
        <p:spPr bwMode="auto">
          <a:xfrm>
            <a:off x="5866694" y="2712428"/>
            <a:ext cx="1216399" cy="6134"/>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62" name="TextBox 61"/>
          <p:cNvSpPr txBox="1"/>
          <p:nvPr/>
        </p:nvSpPr>
        <p:spPr>
          <a:xfrm>
            <a:off x="8225103" y="2592299"/>
            <a:ext cx="1581013" cy="230832"/>
          </a:xfrm>
          <a:prstGeom prst="rect">
            <a:avLst/>
          </a:prstGeom>
          <a:noFill/>
        </p:spPr>
        <p:txBody>
          <a:bodyPr wrap="square" rtlCol="0">
            <a:spAutoFit/>
          </a:bodyPr>
          <a:lstStyle/>
          <a:p>
            <a:pPr algn="ctr"/>
            <a:r>
              <a:rPr lang="en-US" sz="900" dirty="0" smtClean="0">
                <a:latin typeface="+mn-lt"/>
              </a:rPr>
              <a:t>R3A-SNAPSHOT</a:t>
            </a:r>
            <a:endParaRPr lang="en-US" sz="900" dirty="0">
              <a:latin typeface="+mn-lt"/>
            </a:endParaRPr>
          </a:p>
        </p:txBody>
      </p:sp>
      <p:cxnSp>
        <p:nvCxnSpPr>
          <p:cNvPr id="63" name="Straight Arrow Connector 62"/>
          <p:cNvCxnSpPr>
            <a:stCxn id="62" idx="1"/>
            <a:endCxn id="51" idx="3"/>
          </p:cNvCxnSpPr>
          <p:nvPr/>
        </p:nvCxnSpPr>
        <p:spPr bwMode="auto">
          <a:xfrm flipH="1">
            <a:off x="7180527" y="2707716"/>
            <a:ext cx="1044576" cy="10847"/>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cxnSp>
        <p:nvCxnSpPr>
          <p:cNvPr id="64" name="Straight Arrow Connector 63"/>
          <p:cNvCxnSpPr>
            <a:stCxn id="62" idx="3"/>
          </p:cNvCxnSpPr>
          <p:nvPr/>
        </p:nvCxnSpPr>
        <p:spPr bwMode="auto">
          <a:xfrm>
            <a:off x="9806116" y="2707716"/>
            <a:ext cx="1782203" cy="12409"/>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67" name="TextBox 66"/>
          <p:cNvSpPr txBox="1"/>
          <p:nvPr/>
        </p:nvSpPr>
        <p:spPr>
          <a:xfrm>
            <a:off x="910733" y="2598236"/>
            <a:ext cx="1514451" cy="230832"/>
          </a:xfrm>
          <a:prstGeom prst="rect">
            <a:avLst/>
          </a:prstGeom>
          <a:noFill/>
        </p:spPr>
        <p:txBody>
          <a:bodyPr wrap="square" rtlCol="0">
            <a:spAutoFit/>
          </a:bodyPr>
          <a:lstStyle/>
          <a:p>
            <a:pPr algn="ctr"/>
            <a:r>
              <a:rPr lang="en-US" sz="900" dirty="0" smtClean="0">
                <a:latin typeface="+mn-lt"/>
              </a:rPr>
              <a:t>R1A-SNAPSHOT</a:t>
            </a:r>
            <a:endParaRPr lang="en-US" sz="900" dirty="0">
              <a:latin typeface="+mn-lt"/>
            </a:endParaRPr>
          </a:p>
        </p:txBody>
      </p:sp>
      <p:cxnSp>
        <p:nvCxnSpPr>
          <p:cNvPr id="68" name="Straight Arrow Connector 67"/>
          <p:cNvCxnSpPr>
            <a:stCxn id="67" idx="3"/>
            <a:endCxn id="50" idx="1"/>
          </p:cNvCxnSpPr>
          <p:nvPr/>
        </p:nvCxnSpPr>
        <p:spPr bwMode="auto">
          <a:xfrm>
            <a:off x="2425185" y="2713653"/>
            <a:ext cx="327311" cy="4911"/>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73" name="TextBox 72"/>
          <p:cNvSpPr txBox="1"/>
          <p:nvPr/>
        </p:nvSpPr>
        <p:spPr>
          <a:xfrm>
            <a:off x="1471283" y="4713432"/>
            <a:ext cx="1232495" cy="276999"/>
          </a:xfrm>
          <a:prstGeom prst="rect">
            <a:avLst/>
          </a:prstGeom>
          <a:noFill/>
        </p:spPr>
        <p:txBody>
          <a:bodyPr vert="horz" wrap="square" rtlCol="0">
            <a:spAutoFit/>
          </a:bodyPr>
          <a:lstStyle/>
          <a:p>
            <a:pPr algn="ctr"/>
            <a:r>
              <a:rPr lang="en-US" sz="1200" dirty="0" smtClean="0">
                <a:latin typeface="+mn-lt"/>
              </a:rPr>
              <a:t>Staging</a:t>
            </a:r>
            <a:endParaRPr lang="en-US" sz="1200" dirty="0">
              <a:latin typeface="+mn-lt"/>
            </a:endParaRPr>
          </a:p>
        </p:txBody>
      </p:sp>
      <p:sp>
        <p:nvSpPr>
          <p:cNvPr id="74" name="TextBox 73"/>
          <p:cNvSpPr txBox="1"/>
          <p:nvPr/>
        </p:nvSpPr>
        <p:spPr>
          <a:xfrm>
            <a:off x="1502815" y="3411810"/>
            <a:ext cx="1232495" cy="276999"/>
          </a:xfrm>
          <a:prstGeom prst="rect">
            <a:avLst/>
          </a:prstGeom>
          <a:noFill/>
        </p:spPr>
        <p:txBody>
          <a:bodyPr vert="horz" wrap="square" rtlCol="0">
            <a:spAutoFit/>
          </a:bodyPr>
          <a:lstStyle/>
          <a:p>
            <a:pPr algn="ctr"/>
            <a:r>
              <a:rPr lang="en-US" sz="1200" dirty="0" smtClean="0">
                <a:latin typeface="+mn-lt"/>
              </a:rPr>
              <a:t>Dev-Staging</a:t>
            </a:r>
            <a:endParaRPr lang="en-US" sz="1200" dirty="0">
              <a:latin typeface="+mn-lt"/>
            </a:endParaRPr>
          </a:p>
        </p:txBody>
      </p:sp>
      <p:cxnSp>
        <p:nvCxnSpPr>
          <p:cNvPr id="76" name="Straight Connector 75"/>
          <p:cNvCxnSpPr>
            <a:stCxn id="17" idx="3"/>
            <a:endCxn id="18" idx="1"/>
          </p:cNvCxnSpPr>
          <p:nvPr/>
        </p:nvCxnSpPr>
        <p:spPr bwMode="auto">
          <a:xfrm>
            <a:off x="5848411" y="4875069"/>
            <a:ext cx="958909" cy="0"/>
          </a:xfrm>
          <a:prstGeom prst="line">
            <a:avLst/>
          </a:prstGeom>
          <a:solidFill>
            <a:schemeClr val="accent1"/>
          </a:solidFill>
          <a:ln w="12700" cap="flat" cmpd="sng" algn="ctr">
            <a:solidFill>
              <a:schemeClr val="tx1"/>
            </a:solidFill>
            <a:prstDash val="dash"/>
            <a:round/>
            <a:headEnd type="none" w="med" len="med"/>
            <a:tailEnd type="none" w="med" len="med"/>
          </a:ln>
          <a:effectLst/>
        </p:spPr>
      </p:cxnSp>
      <p:sp>
        <p:nvSpPr>
          <p:cNvPr id="77" name="Left Brace 76"/>
          <p:cNvSpPr/>
          <p:nvPr/>
        </p:nvSpPr>
        <p:spPr bwMode="auto">
          <a:xfrm rot="16200000">
            <a:off x="4228459" y="3359144"/>
            <a:ext cx="223437" cy="3547569"/>
          </a:xfrm>
          <a:prstGeom prst="leftBrace">
            <a:avLst>
              <a:gd name="adj1" fmla="val 8333"/>
              <a:gd name="adj2" fmla="val 47926"/>
            </a:avLst>
          </a:prstGeom>
          <a:noFill/>
          <a:ln w="12700" cap="flat" cmpd="sng" algn="ctr">
            <a:solidFill>
              <a:schemeClr val="tx1"/>
            </a:solidFill>
            <a:prstDash val="solid"/>
            <a:round/>
            <a:headEnd type="none" w="med" len="med"/>
            <a:tailEnd type="none" w="med" len="med"/>
          </a:ln>
          <a:effectLst/>
        </p:spPr>
        <p:txBody>
          <a:bodyPr vert="vert" wrap="none" lIns="72000" tIns="45720" rIns="72000" bIns="4572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80" name="Left Brace 79"/>
          <p:cNvSpPr/>
          <p:nvPr/>
        </p:nvSpPr>
        <p:spPr bwMode="auto">
          <a:xfrm rot="16200000">
            <a:off x="8762700" y="3038723"/>
            <a:ext cx="223437" cy="4191120"/>
          </a:xfrm>
          <a:prstGeom prst="leftBrace">
            <a:avLst>
              <a:gd name="adj1" fmla="val 8333"/>
              <a:gd name="adj2" fmla="val 47926"/>
            </a:avLst>
          </a:prstGeom>
          <a:noFill/>
          <a:ln w="12700" cap="flat" cmpd="sng" algn="ctr">
            <a:solidFill>
              <a:schemeClr val="tx1"/>
            </a:solidFill>
            <a:prstDash val="solid"/>
            <a:round/>
            <a:headEnd type="none" w="med" len="med"/>
            <a:tailEnd type="none" w="med" len="med"/>
          </a:ln>
          <a:effectLst/>
        </p:spPr>
        <p:txBody>
          <a:bodyPr vert="vert" wrap="none" lIns="72000" tIns="45720" rIns="72000" bIns="4572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81" name="TextBox 80"/>
          <p:cNvSpPr txBox="1"/>
          <p:nvPr/>
        </p:nvSpPr>
        <p:spPr>
          <a:xfrm>
            <a:off x="3655458" y="5252618"/>
            <a:ext cx="1232495" cy="307777"/>
          </a:xfrm>
          <a:prstGeom prst="rect">
            <a:avLst/>
          </a:prstGeom>
          <a:noFill/>
        </p:spPr>
        <p:txBody>
          <a:bodyPr vert="horz" wrap="square" rtlCol="0">
            <a:spAutoFit/>
          </a:bodyPr>
          <a:lstStyle/>
          <a:p>
            <a:pPr algn="ctr"/>
            <a:r>
              <a:rPr lang="en-US" sz="1400" dirty="0" smtClean="0"/>
              <a:t>3 weeks</a:t>
            </a:r>
            <a:endParaRPr lang="en-US" sz="1400" dirty="0"/>
          </a:p>
        </p:txBody>
      </p:sp>
      <p:sp>
        <p:nvSpPr>
          <p:cNvPr id="82" name="TextBox 81"/>
          <p:cNvSpPr txBox="1"/>
          <p:nvPr/>
        </p:nvSpPr>
        <p:spPr>
          <a:xfrm>
            <a:off x="8273383" y="5236852"/>
            <a:ext cx="1232495" cy="307777"/>
          </a:xfrm>
          <a:prstGeom prst="rect">
            <a:avLst/>
          </a:prstGeom>
          <a:noFill/>
        </p:spPr>
        <p:txBody>
          <a:bodyPr vert="horz" wrap="square" rtlCol="0">
            <a:spAutoFit/>
          </a:bodyPr>
          <a:lstStyle/>
          <a:p>
            <a:pPr algn="ctr"/>
            <a:r>
              <a:rPr lang="en-US" sz="1400" dirty="0" smtClean="0"/>
              <a:t>3 weeks</a:t>
            </a:r>
            <a:endParaRPr lang="en-US" sz="1400" dirty="0"/>
          </a:p>
        </p:txBody>
      </p:sp>
      <p:sp>
        <p:nvSpPr>
          <p:cNvPr id="83" name="Flowchart: Extract 82"/>
          <p:cNvSpPr/>
          <p:nvPr/>
        </p:nvSpPr>
        <p:spPr bwMode="auto">
          <a:xfrm>
            <a:off x="5596147" y="5681485"/>
            <a:ext cx="163343" cy="253916"/>
          </a:xfrm>
          <a:prstGeom prst="flowChartExtract">
            <a:avLst/>
          </a:prstGeom>
          <a:solidFill>
            <a:srgbClr val="C0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84" name="Flowchart: Extract 83"/>
          <p:cNvSpPr/>
          <p:nvPr/>
        </p:nvSpPr>
        <p:spPr bwMode="auto">
          <a:xfrm>
            <a:off x="10549239" y="5684567"/>
            <a:ext cx="163343" cy="253916"/>
          </a:xfrm>
          <a:prstGeom prst="flowChartExtract">
            <a:avLst/>
          </a:prstGeom>
          <a:solidFill>
            <a:srgbClr val="C0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85" name="Rounded Rectangle 84"/>
          <p:cNvSpPr/>
          <p:nvPr/>
        </p:nvSpPr>
        <p:spPr bwMode="auto">
          <a:xfrm>
            <a:off x="4202677" y="1858144"/>
            <a:ext cx="1643768" cy="402021"/>
          </a:xfrm>
          <a:prstGeom prst="round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Delivery Meeting</a:t>
            </a:r>
          </a:p>
        </p:txBody>
      </p:sp>
      <p:cxnSp>
        <p:nvCxnSpPr>
          <p:cNvPr id="87" name="Curved Connector 86"/>
          <p:cNvCxnSpPr>
            <a:stCxn id="19" idx="0"/>
            <a:endCxn id="85" idx="1"/>
          </p:cNvCxnSpPr>
          <p:nvPr/>
        </p:nvCxnSpPr>
        <p:spPr bwMode="auto">
          <a:xfrm rot="5400000" flipH="1" flipV="1">
            <a:off x="3388231" y="1511090"/>
            <a:ext cx="266383" cy="1362512"/>
          </a:xfrm>
          <a:prstGeom prst="curvedConnector2">
            <a:avLst/>
          </a:prstGeom>
          <a:solidFill>
            <a:schemeClr val="accent1"/>
          </a:solidFill>
          <a:ln w="12700" cap="flat" cmpd="sng" algn="ctr">
            <a:solidFill>
              <a:schemeClr val="tx1"/>
            </a:solidFill>
            <a:prstDash val="solid"/>
            <a:round/>
            <a:headEnd type="oval" w="med" len="med"/>
            <a:tailEnd type="arrow"/>
          </a:ln>
          <a:effectLst/>
        </p:spPr>
      </p:cxnSp>
      <p:cxnSp>
        <p:nvCxnSpPr>
          <p:cNvPr id="89" name="Curved Connector 88"/>
          <p:cNvCxnSpPr>
            <a:stCxn id="29" idx="0"/>
            <a:endCxn id="85" idx="3"/>
          </p:cNvCxnSpPr>
          <p:nvPr/>
        </p:nvCxnSpPr>
        <p:spPr bwMode="auto">
          <a:xfrm rot="16200000" flipV="1">
            <a:off x="6380635" y="1524965"/>
            <a:ext cx="252410" cy="1320788"/>
          </a:xfrm>
          <a:prstGeom prst="curvedConnector2">
            <a:avLst/>
          </a:prstGeom>
          <a:solidFill>
            <a:schemeClr val="accent1"/>
          </a:solidFill>
          <a:ln w="12700" cap="flat" cmpd="sng" algn="ctr">
            <a:solidFill>
              <a:schemeClr val="tx1"/>
            </a:solidFill>
            <a:prstDash val="solid"/>
            <a:round/>
            <a:headEnd type="oval" w="med" len="med"/>
            <a:tailEnd type="arrow"/>
          </a:ln>
          <a:effectLst/>
        </p:spPr>
      </p:cxnSp>
      <p:sp>
        <p:nvSpPr>
          <p:cNvPr id="90" name="Flowchart: Merge 89"/>
          <p:cNvSpPr/>
          <p:nvPr/>
        </p:nvSpPr>
        <p:spPr bwMode="auto">
          <a:xfrm>
            <a:off x="5401278" y="4539819"/>
            <a:ext cx="194869" cy="278295"/>
          </a:xfrm>
          <a:prstGeom prst="flowChartMerge">
            <a:avLst/>
          </a:prstGeom>
          <a:solidFill>
            <a:srgbClr val="FFFF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91" name="Flowchart: Merge 90"/>
          <p:cNvSpPr/>
          <p:nvPr/>
        </p:nvSpPr>
        <p:spPr bwMode="auto">
          <a:xfrm>
            <a:off x="10354370" y="4574284"/>
            <a:ext cx="194869" cy="278295"/>
          </a:xfrm>
          <a:prstGeom prst="flowChartMerge">
            <a:avLst/>
          </a:prstGeom>
          <a:solidFill>
            <a:srgbClr val="FFFF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92" name="TextBox 91"/>
          <p:cNvSpPr txBox="1"/>
          <p:nvPr/>
        </p:nvSpPr>
        <p:spPr>
          <a:xfrm>
            <a:off x="5160794" y="4285902"/>
            <a:ext cx="705900" cy="253916"/>
          </a:xfrm>
          <a:prstGeom prst="rect">
            <a:avLst/>
          </a:prstGeom>
          <a:noFill/>
        </p:spPr>
        <p:txBody>
          <a:bodyPr wrap="square" rtlCol="0">
            <a:spAutoFit/>
          </a:bodyPr>
          <a:lstStyle/>
          <a:p>
            <a:pPr algn="ctr"/>
            <a:r>
              <a:rPr lang="en-US" sz="1000" b="1" dirty="0" smtClean="0">
                <a:latin typeface="+mn-lt"/>
              </a:rPr>
              <a:t>R1A</a:t>
            </a:r>
            <a:endParaRPr lang="en-US" sz="1000" b="1" dirty="0">
              <a:latin typeface="+mn-lt"/>
            </a:endParaRPr>
          </a:p>
        </p:txBody>
      </p:sp>
      <p:sp>
        <p:nvSpPr>
          <p:cNvPr id="93" name="TextBox 92"/>
          <p:cNvSpPr txBox="1"/>
          <p:nvPr/>
        </p:nvSpPr>
        <p:spPr>
          <a:xfrm>
            <a:off x="10102050" y="4315201"/>
            <a:ext cx="705900" cy="253916"/>
          </a:xfrm>
          <a:prstGeom prst="rect">
            <a:avLst/>
          </a:prstGeom>
          <a:noFill/>
        </p:spPr>
        <p:txBody>
          <a:bodyPr wrap="square" rtlCol="0">
            <a:spAutoFit/>
          </a:bodyPr>
          <a:lstStyle/>
          <a:p>
            <a:pPr algn="ctr"/>
            <a:r>
              <a:rPr lang="en-US" sz="1000" b="1" dirty="0" smtClean="0">
                <a:latin typeface="+mn-lt"/>
              </a:rPr>
              <a:t>R2A</a:t>
            </a:r>
            <a:endParaRPr lang="en-US" sz="1000" b="1" dirty="0">
              <a:latin typeface="+mn-lt"/>
            </a:endParaRPr>
          </a:p>
        </p:txBody>
      </p:sp>
      <p:sp>
        <p:nvSpPr>
          <p:cNvPr id="94" name="Rounded Rectangle 93"/>
          <p:cNvSpPr/>
          <p:nvPr/>
        </p:nvSpPr>
        <p:spPr bwMode="auto">
          <a:xfrm>
            <a:off x="7484759" y="1885980"/>
            <a:ext cx="1884039" cy="402021"/>
          </a:xfrm>
          <a:prstGeom prst="roundRect">
            <a:avLst/>
          </a:prstGeom>
          <a:solidFill>
            <a:srgbClr val="FFFF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Release Meeting</a:t>
            </a:r>
          </a:p>
        </p:txBody>
      </p:sp>
      <p:cxnSp>
        <p:nvCxnSpPr>
          <p:cNvPr id="95" name="Curved Connector 94"/>
          <p:cNvCxnSpPr>
            <a:stCxn id="92" idx="0"/>
            <a:endCxn id="94" idx="1"/>
          </p:cNvCxnSpPr>
          <p:nvPr/>
        </p:nvCxnSpPr>
        <p:spPr bwMode="auto">
          <a:xfrm rot="5400000" flipH="1" flipV="1">
            <a:off x="5399795" y="2200940"/>
            <a:ext cx="2198912" cy="1971015"/>
          </a:xfrm>
          <a:prstGeom prst="curvedConnector2">
            <a:avLst/>
          </a:prstGeom>
          <a:solidFill>
            <a:schemeClr val="accent1"/>
          </a:solidFill>
          <a:ln w="12700" cap="flat" cmpd="sng" algn="ctr">
            <a:solidFill>
              <a:schemeClr val="tx1"/>
            </a:solidFill>
            <a:prstDash val="solid"/>
            <a:round/>
            <a:headEnd type="oval" w="med" len="med"/>
            <a:tailEnd type="arrow"/>
          </a:ln>
          <a:effectLst/>
        </p:spPr>
      </p:cxnSp>
      <p:cxnSp>
        <p:nvCxnSpPr>
          <p:cNvPr id="100" name="Curved Connector 99"/>
          <p:cNvCxnSpPr>
            <a:stCxn id="93" idx="0"/>
            <a:endCxn id="94" idx="3"/>
          </p:cNvCxnSpPr>
          <p:nvPr/>
        </p:nvCxnSpPr>
        <p:spPr bwMode="auto">
          <a:xfrm rot="16200000" flipV="1">
            <a:off x="8797795" y="2657995"/>
            <a:ext cx="2228211" cy="1086203"/>
          </a:xfrm>
          <a:prstGeom prst="curvedConnector2">
            <a:avLst/>
          </a:prstGeom>
          <a:solidFill>
            <a:schemeClr val="accent1"/>
          </a:solidFill>
          <a:ln w="12700" cap="flat" cmpd="sng" algn="ctr">
            <a:solidFill>
              <a:schemeClr val="tx1"/>
            </a:solidFill>
            <a:prstDash val="solid"/>
            <a:round/>
            <a:headEnd type="oval" w="med" len="med"/>
            <a:tailEnd type="arrow"/>
          </a:ln>
          <a:effectLst/>
        </p:spPr>
      </p:cxnSp>
      <p:sp>
        <p:nvSpPr>
          <p:cNvPr id="75" name="Flowchart: Merge 74"/>
          <p:cNvSpPr/>
          <p:nvPr/>
        </p:nvSpPr>
        <p:spPr bwMode="auto">
          <a:xfrm>
            <a:off x="3599856" y="3374365"/>
            <a:ext cx="194869" cy="278295"/>
          </a:xfrm>
          <a:prstGeom prst="flowChartMerge">
            <a:avLst/>
          </a:prstGeom>
          <a:solidFill>
            <a:schemeClr val="accent2"/>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78" name="Flowchart: Merge 77"/>
          <p:cNvSpPr/>
          <p:nvPr/>
        </p:nvSpPr>
        <p:spPr bwMode="auto">
          <a:xfrm>
            <a:off x="4365330" y="3374145"/>
            <a:ext cx="194869" cy="278295"/>
          </a:xfrm>
          <a:prstGeom prst="flowChartMerge">
            <a:avLst/>
          </a:prstGeom>
          <a:solidFill>
            <a:schemeClr val="accent2"/>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86" name="Flowchart: Merge 85"/>
          <p:cNvSpPr/>
          <p:nvPr/>
        </p:nvSpPr>
        <p:spPr bwMode="auto">
          <a:xfrm>
            <a:off x="7827599" y="3374584"/>
            <a:ext cx="194869" cy="278295"/>
          </a:xfrm>
          <a:prstGeom prst="flowChartMerge">
            <a:avLst/>
          </a:prstGeom>
          <a:solidFill>
            <a:schemeClr val="accent2"/>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88" name="Flowchart: Merge 87"/>
          <p:cNvSpPr/>
          <p:nvPr/>
        </p:nvSpPr>
        <p:spPr bwMode="auto">
          <a:xfrm>
            <a:off x="8770632" y="3374365"/>
            <a:ext cx="194869" cy="278295"/>
          </a:xfrm>
          <a:prstGeom prst="flowChartMerge">
            <a:avLst/>
          </a:prstGeom>
          <a:solidFill>
            <a:schemeClr val="accent2"/>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96" name="TextBox 95"/>
          <p:cNvSpPr txBox="1"/>
          <p:nvPr/>
        </p:nvSpPr>
        <p:spPr>
          <a:xfrm>
            <a:off x="2288927" y="5658403"/>
            <a:ext cx="1232495" cy="276999"/>
          </a:xfrm>
          <a:prstGeom prst="rect">
            <a:avLst/>
          </a:prstGeom>
          <a:noFill/>
        </p:spPr>
        <p:txBody>
          <a:bodyPr vert="horz" wrap="square" rtlCol="0">
            <a:spAutoFit/>
          </a:bodyPr>
          <a:lstStyle/>
          <a:p>
            <a:pPr algn="ctr"/>
            <a:r>
              <a:rPr lang="en-US" sz="1200" dirty="0" smtClean="0">
                <a:latin typeface="+mn-lt"/>
              </a:rPr>
              <a:t>Production</a:t>
            </a:r>
            <a:endParaRPr lang="en-US" sz="1200" dirty="0">
              <a:latin typeface="+mn-lt"/>
            </a:endParaRPr>
          </a:p>
        </p:txBody>
      </p:sp>
      <p:sp>
        <p:nvSpPr>
          <p:cNvPr id="97" name="Rounded Rectangle 96"/>
          <p:cNvSpPr/>
          <p:nvPr/>
        </p:nvSpPr>
        <p:spPr bwMode="auto">
          <a:xfrm>
            <a:off x="7272176" y="5950887"/>
            <a:ext cx="1884039" cy="402021"/>
          </a:xfrm>
          <a:prstGeom prst="roundRect">
            <a:avLst/>
          </a:prstGeom>
          <a:solidFill>
            <a:srgbClr val="C0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1200" b="0" i="0" u="none" strike="noStrike" cap="none" normalizeH="0" baseline="0" dirty="0" smtClean="0">
                <a:ln>
                  <a:noFill/>
                </a:ln>
                <a:solidFill>
                  <a:schemeClr val="bg1"/>
                </a:solidFill>
                <a:effectLst/>
                <a:latin typeface="+mn-lt"/>
              </a:rPr>
              <a:t>IT Maintenance</a:t>
            </a:r>
            <a:br>
              <a:rPr kumimoji="0" lang="en-US" sz="1200" b="0" i="0" u="none" strike="noStrike" cap="none" normalizeH="0" baseline="0" dirty="0" smtClean="0">
                <a:ln>
                  <a:noFill/>
                </a:ln>
                <a:solidFill>
                  <a:schemeClr val="bg1"/>
                </a:solidFill>
                <a:effectLst/>
                <a:latin typeface="+mn-lt"/>
              </a:rPr>
            </a:br>
            <a:r>
              <a:rPr kumimoji="0" lang="en-US" sz="1200" b="0" i="0" u="none" strike="noStrike" cap="none" normalizeH="0" baseline="0" dirty="0" smtClean="0">
                <a:ln>
                  <a:noFill/>
                </a:ln>
                <a:solidFill>
                  <a:schemeClr val="bg1"/>
                </a:solidFill>
                <a:effectLst/>
                <a:latin typeface="+mn-lt"/>
              </a:rPr>
              <a:t>Window</a:t>
            </a:r>
          </a:p>
        </p:txBody>
      </p:sp>
      <p:cxnSp>
        <p:nvCxnSpPr>
          <p:cNvPr id="98" name="Curved Connector 97"/>
          <p:cNvCxnSpPr>
            <a:stCxn id="28" idx="3"/>
            <a:endCxn id="97" idx="1"/>
          </p:cNvCxnSpPr>
          <p:nvPr/>
        </p:nvCxnSpPr>
        <p:spPr bwMode="auto">
          <a:xfrm>
            <a:off x="6030768" y="6033817"/>
            <a:ext cx="1241408" cy="118080"/>
          </a:xfrm>
          <a:prstGeom prst="curvedConnector3">
            <a:avLst>
              <a:gd name="adj1" fmla="val 50000"/>
            </a:avLst>
          </a:prstGeom>
          <a:solidFill>
            <a:schemeClr val="accent1"/>
          </a:solidFill>
          <a:ln w="12700" cap="flat" cmpd="sng" algn="ctr">
            <a:solidFill>
              <a:schemeClr val="tx1"/>
            </a:solidFill>
            <a:prstDash val="solid"/>
            <a:round/>
            <a:headEnd type="oval" w="med" len="med"/>
            <a:tailEnd type="arrow"/>
          </a:ln>
          <a:effectLst/>
        </p:spPr>
      </p:cxnSp>
      <p:cxnSp>
        <p:nvCxnSpPr>
          <p:cNvPr id="99" name="Curved Connector 98"/>
          <p:cNvCxnSpPr>
            <a:stCxn id="39" idx="1"/>
            <a:endCxn id="97" idx="3"/>
          </p:cNvCxnSpPr>
          <p:nvPr/>
        </p:nvCxnSpPr>
        <p:spPr bwMode="auto">
          <a:xfrm rot="10800000" flipV="1">
            <a:off x="9156215" y="6032579"/>
            <a:ext cx="1109909" cy="119318"/>
          </a:xfrm>
          <a:prstGeom prst="curvedConnector3">
            <a:avLst>
              <a:gd name="adj1" fmla="val 50000"/>
            </a:avLst>
          </a:prstGeom>
          <a:solidFill>
            <a:schemeClr val="accent1"/>
          </a:solidFill>
          <a:ln w="12700" cap="flat" cmpd="sng" algn="ctr">
            <a:solidFill>
              <a:schemeClr val="tx1"/>
            </a:solidFill>
            <a:prstDash val="solid"/>
            <a:round/>
            <a:headEnd type="oval" w="med" len="med"/>
            <a:tailEnd type="arrow"/>
          </a:ln>
          <a:effectLst/>
        </p:spPr>
      </p:cxnSp>
      <p:grpSp>
        <p:nvGrpSpPr>
          <p:cNvPr id="79" name="Group 1"/>
          <p:cNvGrpSpPr>
            <a:grpSpLocks/>
          </p:cNvGrpSpPr>
          <p:nvPr/>
        </p:nvGrpSpPr>
        <p:grpSpPr bwMode="auto">
          <a:xfrm>
            <a:off x="321044" y="5448137"/>
            <a:ext cx="1073795" cy="1085246"/>
            <a:chOff x="8163841" y="2966645"/>
            <a:chExt cx="576000" cy="824400"/>
          </a:xfrm>
        </p:grpSpPr>
        <p:pic>
          <p:nvPicPr>
            <p:cNvPr id="101" name="Bildobjekt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63841" y="2966645"/>
              <a:ext cx="576000" cy="824400"/>
            </a:xfrm>
            <a:prstGeom prst="rect">
              <a:avLst/>
            </a:prstGeom>
            <a:noFill/>
            <a:ln>
              <a:noFill/>
            </a:ln>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 name="Freeform 14"/>
            <p:cNvSpPr>
              <a:spLocks noChangeAspect="1" noEditPoints="1"/>
            </p:cNvSpPr>
            <p:nvPr/>
          </p:nvSpPr>
          <p:spPr bwMode="auto">
            <a:xfrm>
              <a:off x="8167357" y="2969585"/>
              <a:ext cx="567797" cy="818520"/>
            </a:xfrm>
            <a:custGeom>
              <a:avLst/>
              <a:gdLst>
                <a:gd name="T0" fmla="*/ 2147483647 w 410"/>
                <a:gd name="T1" fmla="*/ 2147483647 h 589"/>
                <a:gd name="T2" fmla="*/ 2147483647 w 410"/>
                <a:gd name="T3" fmla="*/ 2147483647 h 589"/>
                <a:gd name="T4" fmla="*/ 2147483647 w 410"/>
                <a:gd name="T5" fmla="*/ 2147483647 h 589"/>
                <a:gd name="T6" fmla="*/ 2147483647 w 410"/>
                <a:gd name="T7" fmla="*/ 2147483647 h 589"/>
                <a:gd name="T8" fmla="*/ 2147483647 w 410"/>
                <a:gd name="T9" fmla="*/ 2147483647 h 589"/>
                <a:gd name="T10" fmla="*/ 2147483647 w 410"/>
                <a:gd name="T11" fmla="*/ 2147483647 h 589"/>
                <a:gd name="T12" fmla="*/ 2147483647 w 410"/>
                <a:gd name="T13" fmla="*/ 2147483647 h 589"/>
                <a:gd name="T14" fmla="*/ 2147483647 w 410"/>
                <a:gd name="T15" fmla="*/ 2147483647 h 589"/>
                <a:gd name="T16" fmla="*/ 2147483647 w 410"/>
                <a:gd name="T17" fmla="*/ 2147483647 h 589"/>
                <a:gd name="T18" fmla="*/ 2147483647 w 410"/>
                <a:gd name="T19" fmla="*/ 2147483647 h 589"/>
                <a:gd name="T20" fmla="*/ 2147483647 w 410"/>
                <a:gd name="T21" fmla="*/ 2147483647 h 589"/>
                <a:gd name="T22" fmla="*/ 2147483647 w 410"/>
                <a:gd name="T23" fmla="*/ 2147483647 h 589"/>
                <a:gd name="T24" fmla="*/ 2147483647 w 410"/>
                <a:gd name="T25" fmla="*/ 0 h 589"/>
                <a:gd name="T26" fmla="*/ 0 w 410"/>
                <a:gd name="T27" fmla="*/ 2147483647 h 589"/>
                <a:gd name="T28" fmla="*/ 0 w 410"/>
                <a:gd name="T29" fmla="*/ 2147483647 h 589"/>
                <a:gd name="T30" fmla="*/ 2147483647 w 410"/>
                <a:gd name="T31" fmla="*/ 2147483647 h 589"/>
                <a:gd name="T32" fmla="*/ 2147483647 w 410"/>
                <a:gd name="T33" fmla="*/ 2147483647 h 589"/>
                <a:gd name="T34" fmla="*/ 2147483647 w 410"/>
                <a:gd name="T35" fmla="*/ 2147483647 h 589"/>
                <a:gd name="T36" fmla="*/ 2147483647 w 410"/>
                <a:gd name="T37" fmla="*/ 2147483647 h 589"/>
                <a:gd name="T38" fmla="*/ 2147483647 w 410"/>
                <a:gd name="T39" fmla="*/ 2147483647 h 589"/>
                <a:gd name="T40" fmla="*/ 2147483647 w 410"/>
                <a:gd name="T41" fmla="*/ 2147483647 h 589"/>
                <a:gd name="T42" fmla="*/ 2147483647 w 410"/>
                <a:gd name="T43" fmla="*/ 2147483647 h 589"/>
                <a:gd name="T44" fmla="*/ 2147483647 w 410"/>
                <a:gd name="T45" fmla="*/ 2147483647 h 589"/>
                <a:gd name="T46" fmla="*/ 2147483647 w 410"/>
                <a:gd name="T47" fmla="*/ 2147483647 h 589"/>
                <a:gd name="T48" fmla="*/ 2147483647 w 410"/>
                <a:gd name="T49" fmla="*/ 2147483647 h 589"/>
                <a:gd name="T50" fmla="*/ 2147483647 w 410"/>
                <a:gd name="T51" fmla="*/ 2147483647 h 589"/>
                <a:gd name="T52" fmla="*/ 2147483647 w 410"/>
                <a:gd name="T53" fmla="*/ 2147483647 h 589"/>
                <a:gd name="T54" fmla="*/ 2147483647 w 410"/>
                <a:gd name="T55" fmla="*/ 2147483647 h 589"/>
                <a:gd name="T56" fmla="*/ 2147483647 w 410"/>
                <a:gd name="T57" fmla="*/ 2147483647 h 589"/>
                <a:gd name="T58" fmla="*/ 2147483647 w 410"/>
                <a:gd name="T59" fmla="*/ 2147483647 h 589"/>
                <a:gd name="T60" fmla="*/ 2147483647 w 410"/>
                <a:gd name="T61" fmla="*/ 2147483647 h 589"/>
                <a:gd name="T62" fmla="*/ 2147483647 w 410"/>
                <a:gd name="T63" fmla="*/ 2147483647 h 589"/>
                <a:gd name="T64" fmla="*/ 2147483647 w 410"/>
                <a:gd name="T65" fmla="*/ 2147483647 h 589"/>
                <a:gd name="T66" fmla="*/ 2147483647 w 410"/>
                <a:gd name="T67" fmla="*/ 2147483647 h 589"/>
                <a:gd name="T68" fmla="*/ 2147483647 w 410"/>
                <a:gd name="T69" fmla="*/ 2147483647 h 589"/>
                <a:gd name="T70" fmla="*/ 2147483647 w 410"/>
                <a:gd name="T71" fmla="*/ 2147483647 h 589"/>
                <a:gd name="T72" fmla="*/ 2147483647 w 410"/>
                <a:gd name="T73" fmla="*/ 2147483647 h 589"/>
                <a:gd name="T74" fmla="*/ 2147483647 w 410"/>
                <a:gd name="T75" fmla="*/ 2147483647 h 589"/>
                <a:gd name="T76" fmla="*/ 2147483647 w 410"/>
                <a:gd name="T77" fmla="*/ 2147483647 h 589"/>
                <a:gd name="T78" fmla="*/ 2147483647 w 410"/>
                <a:gd name="T79" fmla="*/ 2147483647 h 589"/>
                <a:gd name="T80" fmla="*/ 2147483647 w 410"/>
                <a:gd name="T81" fmla="*/ 2147483647 h 589"/>
                <a:gd name="T82" fmla="*/ 2147483647 w 410"/>
                <a:gd name="T83" fmla="*/ 2147483647 h 589"/>
                <a:gd name="T84" fmla="*/ 2147483647 w 410"/>
                <a:gd name="T85" fmla="*/ 2147483647 h 589"/>
                <a:gd name="T86" fmla="*/ 2147483647 w 410"/>
                <a:gd name="T87" fmla="*/ 2147483647 h 589"/>
                <a:gd name="T88" fmla="*/ 2147483647 w 410"/>
                <a:gd name="T89" fmla="*/ 2147483647 h 589"/>
                <a:gd name="T90" fmla="*/ 2147483647 w 410"/>
                <a:gd name="T91" fmla="*/ 2147483647 h 589"/>
                <a:gd name="T92" fmla="*/ 2147483647 w 410"/>
                <a:gd name="T93" fmla="*/ 2147483647 h 589"/>
                <a:gd name="T94" fmla="*/ 2147483647 w 410"/>
                <a:gd name="T95" fmla="*/ 2147483647 h 589"/>
                <a:gd name="T96" fmla="*/ 2147483647 w 410"/>
                <a:gd name="T97" fmla="*/ 2147483647 h 589"/>
                <a:gd name="T98" fmla="*/ 2147483647 w 410"/>
                <a:gd name="T99" fmla="*/ 2147483647 h 589"/>
                <a:gd name="T100" fmla="*/ 2147483647 w 410"/>
                <a:gd name="T101" fmla="*/ 2147483647 h 589"/>
                <a:gd name="T102" fmla="*/ 2147483647 w 410"/>
                <a:gd name="T103" fmla="*/ 2147483647 h 589"/>
                <a:gd name="T104" fmla="*/ 2147483647 w 410"/>
                <a:gd name="T105" fmla="*/ 2147483647 h 589"/>
                <a:gd name="T106" fmla="*/ 2147483647 w 410"/>
                <a:gd name="T107" fmla="*/ 2147483647 h 589"/>
                <a:gd name="T108" fmla="*/ 2147483647 w 410"/>
                <a:gd name="T109" fmla="*/ 2147483647 h 589"/>
                <a:gd name="T110" fmla="*/ 2147483647 w 410"/>
                <a:gd name="T111" fmla="*/ 2147483647 h 589"/>
                <a:gd name="T112" fmla="*/ 2147483647 w 410"/>
                <a:gd name="T113" fmla="*/ 2147483647 h 589"/>
                <a:gd name="T114" fmla="*/ 2147483647 w 410"/>
                <a:gd name="T115" fmla="*/ 2147483647 h 589"/>
                <a:gd name="T116" fmla="*/ 2147483647 w 410"/>
                <a:gd name="T117" fmla="*/ 2147483647 h 589"/>
                <a:gd name="T118" fmla="*/ 2147483647 w 410"/>
                <a:gd name="T119" fmla="*/ 2147483647 h 589"/>
                <a:gd name="T120" fmla="*/ 2147483647 w 410"/>
                <a:gd name="T121" fmla="*/ 2147483647 h 589"/>
                <a:gd name="T122" fmla="*/ 2147483647 w 410"/>
                <a:gd name="T123" fmla="*/ 2147483647 h 589"/>
                <a:gd name="T124" fmla="*/ 2147483647 w 410"/>
                <a:gd name="T125" fmla="*/ 2147483647 h 58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10"/>
                <a:gd name="T190" fmla="*/ 0 h 589"/>
                <a:gd name="T191" fmla="*/ 410 w 410"/>
                <a:gd name="T192" fmla="*/ 589 h 58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10" h="589">
                  <a:moveTo>
                    <a:pt x="402" y="229"/>
                  </a:moveTo>
                  <a:cubicBezTo>
                    <a:pt x="397" y="229"/>
                    <a:pt x="394" y="233"/>
                    <a:pt x="394" y="237"/>
                  </a:cubicBezTo>
                  <a:cubicBezTo>
                    <a:pt x="394" y="549"/>
                    <a:pt x="394" y="549"/>
                    <a:pt x="394" y="549"/>
                  </a:cubicBezTo>
                  <a:cubicBezTo>
                    <a:pt x="394" y="563"/>
                    <a:pt x="383" y="573"/>
                    <a:pt x="370" y="573"/>
                  </a:cubicBezTo>
                  <a:cubicBezTo>
                    <a:pt x="41" y="573"/>
                    <a:pt x="41" y="573"/>
                    <a:pt x="41" y="573"/>
                  </a:cubicBezTo>
                  <a:cubicBezTo>
                    <a:pt x="27" y="573"/>
                    <a:pt x="17" y="563"/>
                    <a:pt x="16" y="549"/>
                  </a:cubicBezTo>
                  <a:cubicBezTo>
                    <a:pt x="16" y="205"/>
                    <a:pt x="16" y="205"/>
                    <a:pt x="16" y="205"/>
                  </a:cubicBezTo>
                  <a:cubicBezTo>
                    <a:pt x="17" y="101"/>
                    <a:pt x="101" y="16"/>
                    <a:pt x="205" y="16"/>
                  </a:cubicBezTo>
                  <a:cubicBezTo>
                    <a:pt x="309" y="16"/>
                    <a:pt x="394" y="101"/>
                    <a:pt x="394" y="205"/>
                  </a:cubicBezTo>
                  <a:cubicBezTo>
                    <a:pt x="394" y="209"/>
                    <a:pt x="397" y="213"/>
                    <a:pt x="402" y="213"/>
                  </a:cubicBezTo>
                  <a:cubicBezTo>
                    <a:pt x="406" y="213"/>
                    <a:pt x="410" y="209"/>
                    <a:pt x="410" y="205"/>
                  </a:cubicBezTo>
                  <a:cubicBezTo>
                    <a:pt x="410" y="205"/>
                    <a:pt x="410" y="205"/>
                    <a:pt x="410" y="205"/>
                  </a:cubicBezTo>
                  <a:cubicBezTo>
                    <a:pt x="410" y="92"/>
                    <a:pt x="318" y="0"/>
                    <a:pt x="205" y="0"/>
                  </a:cubicBezTo>
                  <a:cubicBezTo>
                    <a:pt x="92" y="0"/>
                    <a:pt x="0" y="92"/>
                    <a:pt x="0" y="205"/>
                  </a:cubicBezTo>
                  <a:cubicBezTo>
                    <a:pt x="0" y="205"/>
                    <a:pt x="0" y="205"/>
                    <a:pt x="0" y="205"/>
                  </a:cubicBezTo>
                  <a:cubicBezTo>
                    <a:pt x="1" y="549"/>
                    <a:pt x="1" y="549"/>
                    <a:pt x="1" y="549"/>
                  </a:cubicBezTo>
                  <a:cubicBezTo>
                    <a:pt x="1" y="571"/>
                    <a:pt x="18" y="589"/>
                    <a:pt x="41" y="589"/>
                  </a:cubicBezTo>
                  <a:cubicBezTo>
                    <a:pt x="370" y="589"/>
                    <a:pt x="370" y="589"/>
                    <a:pt x="370" y="589"/>
                  </a:cubicBezTo>
                  <a:cubicBezTo>
                    <a:pt x="392" y="589"/>
                    <a:pt x="410" y="571"/>
                    <a:pt x="410" y="549"/>
                  </a:cubicBezTo>
                  <a:cubicBezTo>
                    <a:pt x="410" y="237"/>
                    <a:pt x="410" y="237"/>
                    <a:pt x="410" y="237"/>
                  </a:cubicBezTo>
                  <a:cubicBezTo>
                    <a:pt x="410" y="233"/>
                    <a:pt x="406" y="229"/>
                    <a:pt x="402" y="229"/>
                  </a:cubicBezTo>
                  <a:moveTo>
                    <a:pt x="81" y="284"/>
                  </a:moveTo>
                  <a:cubicBezTo>
                    <a:pt x="86" y="288"/>
                    <a:pt x="92" y="290"/>
                    <a:pt x="99" y="293"/>
                  </a:cubicBezTo>
                  <a:cubicBezTo>
                    <a:pt x="122" y="299"/>
                    <a:pt x="161" y="303"/>
                    <a:pt x="205" y="303"/>
                  </a:cubicBezTo>
                  <a:cubicBezTo>
                    <a:pt x="239" y="303"/>
                    <a:pt x="270" y="301"/>
                    <a:pt x="292" y="297"/>
                  </a:cubicBezTo>
                  <a:cubicBezTo>
                    <a:pt x="304" y="295"/>
                    <a:pt x="313" y="292"/>
                    <a:pt x="320" y="290"/>
                  </a:cubicBezTo>
                  <a:cubicBezTo>
                    <a:pt x="323" y="288"/>
                    <a:pt x="327" y="287"/>
                    <a:pt x="329" y="284"/>
                  </a:cubicBezTo>
                  <a:cubicBezTo>
                    <a:pt x="332" y="282"/>
                    <a:pt x="334" y="279"/>
                    <a:pt x="334" y="274"/>
                  </a:cubicBezTo>
                  <a:cubicBezTo>
                    <a:pt x="334" y="108"/>
                    <a:pt x="334" y="108"/>
                    <a:pt x="334" y="108"/>
                  </a:cubicBezTo>
                  <a:cubicBezTo>
                    <a:pt x="334" y="108"/>
                    <a:pt x="334" y="108"/>
                    <a:pt x="334" y="108"/>
                  </a:cubicBezTo>
                  <a:cubicBezTo>
                    <a:pt x="334" y="103"/>
                    <a:pt x="332" y="100"/>
                    <a:pt x="329" y="98"/>
                  </a:cubicBezTo>
                  <a:cubicBezTo>
                    <a:pt x="325" y="94"/>
                    <a:pt x="319" y="92"/>
                    <a:pt x="311" y="90"/>
                  </a:cubicBezTo>
                  <a:cubicBezTo>
                    <a:pt x="288" y="83"/>
                    <a:pt x="250" y="79"/>
                    <a:pt x="205" y="79"/>
                  </a:cubicBezTo>
                  <a:cubicBezTo>
                    <a:pt x="171" y="79"/>
                    <a:pt x="141" y="82"/>
                    <a:pt x="118" y="86"/>
                  </a:cubicBezTo>
                  <a:cubicBezTo>
                    <a:pt x="107" y="88"/>
                    <a:pt x="97" y="90"/>
                    <a:pt x="90" y="93"/>
                  </a:cubicBezTo>
                  <a:cubicBezTo>
                    <a:pt x="87" y="94"/>
                    <a:pt x="84" y="96"/>
                    <a:pt x="81" y="98"/>
                  </a:cubicBezTo>
                  <a:cubicBezTo>
                    <a:pt x="79" y="100"/>
                    <a:pt x="76" y="103"/>
                    <a:pt x="76" y="108"/>
                  </a:cubicBezTo>
                  <a:cubicBezTo>
                    <a:pt x="76" y="108"/>
                    <a:pt x="76" y="108"/>
                    <a:pt x="76" y="108"/>
                  </a:cubicBezTo>
                  <a:cubicBezTo>
                    <a:pt x="76" y="274"/>
                    <a:pt x="76" y="274"/>
                    <a:pt x="76" y="274"/>
                  </a:cubicBezTo>
                  <a:cubicBezTo>
                    <a:pt x="76" y="279"/>
                    <a:pt x="79" y="282"/>
                    <a:pt x="81" y="284"/>
                  </a:cubicBezTo>
                  <a:moveTo>
                    <a:pt x="103" y="105"/>
                  </a:moveTo>
                  <a:cubicBezTo>
                    <a:pt x="123" y="99"/>
                    <a:pt x="162" y="95"/>
                    <a:pt x="205" y="95"/>
                  </a:cubicBezTo>
                  <a:cubicBezTo>
                    <a:pt x="238" y="95"/>
                    <a:pt x="268" y="98"/>
                    <a:pt x="290" y="101"/>
                  </a:cubicBezTo>
                  <a:cubicBezTo>
                    <a:pt x="300" y="103"/>
                    <a:pt x="309" y="105"/>
                    <a:pt x="314" y="107"/>
                  </a:cubicBezTo>
                  <a:cubicBezTo>
                    <a:pt x="315" y="108"/>
                    <a:pt x="315" y="108"/>
                    <a:pt x="315" y="108"/>
                  </a:cubicBezTo>
                  <a:cubicBezTo>
                    <a:pt x="313" y="109"/>
                    <a:pt x="311" y="110"/>
                    <a:pt x="307" y="111"/>
                  </a:cubicBezTo>
                  <a:cubicBezTo>
                    <a:pt x="287" y="117"/>
                    <a:pt x="249" y="121"/>
                    <a:pt x="205" y="121"/>
                  </a:cubicBezTo>
                  <a:cubicBezTo>
                    <a:pt x="172" y="121"/>
                    <a:pt x="142" y="119"/>
                    <a:pt x="121" y="115"/>
                  </a:cubicBezTo>
                  <a:cubicBezTo>
                    <a:pt x="110" y="113"/>
                    <a:pt x="102" y="111"/>
                    <a:pt x="96" y="109"/>
                  </a:cubicBezTo>
                  <a:cubicBezTo>
                    <a:pt x="96" y="109"/>
                    <a:pt x="95" y="108"/>
                    <a:pt x="95" y="108"/>
                  </a:cubicBezTo>
                  <a:cubicBezTo>
                    <a:pt x="97" y="107"/>
                    <a:pt x="100" y="106"/>
                    <a:pt x="103" y="105"/>
                  </a:cubicBezTo>
                  <a:moveTo>
                    <a:pt x="92" y="124"/>
                  </a:moveTo>
                  <a:cubicBezTo>
                    <a:pt x="94" y="125"/>
                    <a:pt x="97" y="126"/>
                    <a:pt x="99" y="127"/>
                  </a:cubicBezTo>
                  <a:cubicBezTo>
                    <a:pt x="122" y="133"/>
                    <a:pt x="161" y="137"/>
                    <a:pt x="205" y="137"/>
                  </a:cubicBezTo>
                  <a:cubicBezTo>
                    <a:pt x="239" y="137"/>
                    <a:pt x="270" y="135"/>
                    <a:pt x="292" y="131"/>
                  </a:cubicBezTo>
                  <a:cubicBezTo>
                    <a:pt x="303" y="129"/>
                    <a:pt x="312" y="127"/>
                    <a:pt x="318" y="124"/>
                  </a:cubicBezTo>
                  <a:cubicBezTo>
                    <a:pt x="318" y="272"/>
                    <a:pt x="318" y="272"/>
                    <a:pt x="318" y="272"/>
                  </a:cubicBezTo>
                  <a:cubicBezTo>
                    <a:pt x="317" y="274"/>
                    <a:pt x="313" y="275"/>
                    <a:pt x="307" y="277"/>
                  </a:cubicBezTo>
                  <a:cubicBezTo>
                    <a:pt x="287" y="283"/>
                    <a:pt x="249" y="287"/>
                    <a:pt x="205" y="287"/>
                  </a:cubicBezTo>
                  <a:cubicBezTo>
                    <a:pt x="172" y="287"/>
                    <a:pt x="142" y="285"/>
                    <a:pt x="121" y="281"/>
                  </a:cubicBezTo>
                  <a:cubicBezTo>
                    <a:pt x="110" y="279"/>
                    <a:pt x="102" y="277"/>
                    <a:pt x="96" y="275"/>
                  </a:cubicBezTo>
                  <a:cubicBezTo>
                    <a:pt x="94" y="274"/>
                    <a:pt x="93" y="273"/>
                    <a:pt x="92" y="272"/>
                  </a:cubicBezTo>
                  <a:lnTo>
                    <a:pt x="92" y="124"/>
                  </a:lnTo>
                  <a:close/>
                </a:path>
              </a:pathLst>
            </a:custGeom>
            <a:solidFill>
              <a:srgbClr val="89BA17"/>
            </a:solidFill>
            <a:ln>
              <a:noFill/>
            </a:ln>
            <a:extLst>
              <a:ext uri="{91240B29-F687-4F45-9708-019B960494DF}">
                <a14:hiddenLine xmlns:a14="http://schemas.microsoft.com/office/drawing/2010/main" w="9525">
                  <a:solidFill>
                    <a:srgbClr val="000000"/>
                  </a:solidFill>
                  <a:round/>
                  <a:headEnd/>
                  <a:tailEnd/>
                </a14:hiddenLine>
              </a:ext>
            </a:extLst>
          </p:spPr>
          <p:txBody>
            <a:bodyPr tIns="1080000" anchor="ctr"/>
            <a:lstStyle/>
            <a:p>
              <a:endParaRPr lang="en-US"/>
            </a:p>
          </p:txBody>
        </p:sp>
        <p:sp>
          <p:nvSpPr>
            <p:cNvPr id="103" name="Text Box 42"/>
            <p:cNvSpPr txBox="1">
              <a:spLocks noChangeAspect="1" noChangeArrowheads="1"/>
            </p:cNvSpPr>
            <p:nvPr/>
          </p:nvSpPr>
          <p:spPr bwMode="auto">
            <a:xfrm>
              <a:off x="8187653" y="3417189"/>
              <a:ext cx="519112"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0" rIns="0" bIns="0" anchor="ctr"/>
            <a:lstStyle>
              <a:lvl1pPr algn="l" eaLnBrk="0" hangingPunct="0">
                <a:spcBef>
                  <a:spcPct val="20000"/>
                </a:spcBef>
                <a:buClr>
                  <a:srgbClr val="00A9D4"/>
                </a:buClr>
                <a:buFont typeface="Arial" charset="0"/>
                <a:buChar char="›"/>
                <a:defRPr sz="2400">
                  <a:solidFill>
                    <a:schemeClr val="tx1"/>
                  </a:solidFill>
                  <a:latin typeface="Arial" charset="0"/>
                </a:defRPr>
              </a:lvl1pPr>
              <a:lvl2pPr marL="742950" indent="-285750" algn="l" eaLnBrk="0" hangingPunct="0">
                <a:spcBef>
                  <a:spcPct val="20000"/>
                </a:spcBef>
                <a:buClr>
                  <a:schemeClr val="tx1"/>
                </a:buClr>
                <a:buFont typeface="Ericsson Capital TT" pitchFamily="2" charset="0"/>
                <a:buChar char="–"/>
                <a:defRPr sz="2000">
                  <a:solidFill>
                    <a:schemeClr val="tx1"/>
                  </a:solidFill>
                  <a:latin typeface="Arial" charset="0"/>
                </a:defRPr>
              </a:lvl2pPr>
              <a:lvl3pPr marL="1143000" indent="-228600" algn="l" eaLnBrk="0" hangingPunct="0">
                <a:spcBef>
                  <a:spcPct val="20000"/>
                </a:spcBef>
                <a:buClr>
                  <a:srgbClr val="92CCE5"/>
                </a:buClr>
                <a:buFont typeface="Ericsson Capital TT" pitchFamily="2" charset="0"/>
                <a:buChar char="›"/>
                <a:defRPr sz="2000">
                  <a:solidFill>
                    <a:schemeClr val="tx1"/>
                  </a:solidFill>
                  <a:latin typeface="Arial" charset="0"/>
                </a:defRPr>
              </a:lvl3pPr>
              <a:lvl4pPr marL="1600200" indent="-228600" algn="l" eaLnBrk="0" hangingPunct="0">
                <a:spcBef>
                  <a:spcPct val="20000"/>
                </a:spcBef>
                <a:buClr>
                  <a:schemeClr val="tx1"/>
                </a:buClr>
                <a:buFont typeface="Ericsson Capital TT" pitchFamily="2" charset="0"/>
                <a:buChar char="-"/>
                <a:defRPr sz="2000">
                  <a:solidFill>
                    <a:schemeClr val="tx1"/>
                  </a:solidFill>
                  <a:latin typeface="Arial" charset="0"/>
                </a:defRPr>
              </a:lvl4pPr>
              <a:lvl5pPr marL="2057400" indent="-228600" algn="l" eaLnBrk="0" hangingPunct="0">
                <a:spcBef>
                  <a:spcPct val="20000"/>
                </a:spcBef>
                <a:buClr>
                  <a:schemeClr val="tx1"/>
                </a:buClr>
                <a:buFont typeface="Ericsson Capital TT" pitchFamily="2" charset="0"/>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9pPr>
            </a:lstStyle>
            <a:p>
              <a:pPr algn="ctr" eaLnBrk="1" hangingPunct="1">
                <a:lnSpc>
                  <a:spcPct val="80000"/>
                </a:lnSpc>
                <a:spcBef>
                  <a:spcPct val="0"/>
                </a:spcBef>
                <a:buClrTx/>
                <a:buFontTx/>
                <a:buNone/>
              </a:pPr>
              <a:r>
                <a:rPr lang="en-US" altLang="en-US" sz="1400" dirty="0" smtClean="0">
                  <a:solidFill>
                    <a:srgbClr val="89BA17"/>
                  </a:solidFill>
                  <a:ea typeface="ＭＳ Ｐゴシック" pitchFamily="34" charset="-128"/>
                </a:rPr>
                <a:t>CMDB </a:t>
              </a:r>
              <a:endParaRPr lang="en-US" altLang="en-US" sz="1400" dirty="0">
                <a:solidFill>
                  <a:srgbClr val="89BA17"/>
                </a:solidFill>
                <a:ea typeface="ＭＳ Ｐゴシック" pitchFamily="34" charset="-128"/>
              </a:endParaRPr>
            </a:p>
          </p:txBody>
        </p:sp>
      </p:grpSp>
      <p:grpSp>
        <p:nvGrpSpPr>
          <p:cNvPr id="104" name="Group 2"/>
          <p:cNvGrpSpPr>
            <a:grpSpLocks/>
          </p:cNvGrpSpPr>
          <p:nvPr/>
        </p:nvGrpSpPr>
        <p:grpSpPr bwMode="auto">
          <a:xfrm>
            <a:off x="1447745" y="5448137"/>
            <a:ext cx="1020036" cy="1083222"/>
            <a:chOff x="7935250" y="4424912"/>
            <a:chExt cx="576000" cy="824400"/>
          </a:xfrm>
        </p:grpSpPr>
        <p:pic>
          <p:nvPicPr>
            <p:cNvPr id="105" name="Bildobjekt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935250" y="4424912"/>
              <a:ext cx="576000" cy="824400"/>
            </a:xfrm>
            <a:prstGeom prst="rect">
              <a:avLst/>
            </a:prstGeom>
            <a:noFill/>
            <a:ln>
              <a:noFill/>
            </a:ln>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6" name="Freeform 14"/>
            <p:cNvSpPr>
              <a:spLocks noChangeAspect="1" noEditPoints="1"/>
            </p:cNvSpPr>
            <p:nvPr/>
          </p:nvSpPr>
          <p:spPr bwMode="auto">
            <a:xfrm>
              <a:off x="7938766" y="4427852"/>
              <a:ext cx="567797" cy="818520"/>
            </a:xfrm>
            <a:custGeom>
              <a:avLst/>
              <a:gdLst>
                <a:gd name="T0" fmla="*/ 2147483647 w 410"/>
                <a:gd name="T1" fmla="*/ 2147483647 h 589"/>
                <a:gd name="T2" fmla="*/ 2147483647 w 410"/>
                <a:gd name="T3" fmla="*/ 2147483647 h 589"/>
                <a:gd name="T4" fmla="*/ 2147483647 w 410"/>
                <a:gd name="T5" fmla="*/ 2147483647 h 589"/>
                <a:gd name="T6" fmla="*/ 2147483647 w 410"/>
                <a:gd name="T7" fmla="*/ 2147483647 h 589"/>
                <a:gd name="T8" fmla="*/ 2147483647 w 410"/>
                <a:gd name="T9" fmla="*/ 2147483647 h 589"/>
                <a:gd name="T10" fmla="*/ 2147483647 w 410"/>
                <a:gd name="T11" fmla="*/ 2147483647 h 589"/>
                <a:gd name="T12" fmla="*/ 2147483647 w 410"/>
                <a:gd name="T13" fmla="*/ 2147483647 h 589"/>
                <a:gd name="T14" fmla="*/ 2147483647 w 410"/>
                <a:gd name="T15" fmla="*/ 2147483647 h 589"/>
                <a:gd name="T16" fmla="*/ 2147483647 w 410"/>
                <a:gd name="T17" fmla="*/ 2147483647 h 589"/>
                <a:gd name="T18" fmla="*/ 2147483647 w 410"/>
                <a:gd name="T19" fmla="*/ 2147483647 h 589"/>
                <a:gd name="T20" fmla="*/ 2147483647 w 410"/>
                <a:gd name="T21" fmla="*/ 2147483647 h 589"/>
                <a:gd name="T22" fmla="*/ 2147483647 w 410"/>
                <a:gd name="T23" fmla="*/ 2147483647 h 589"/>
                <a:gd name="T24" fmla="*/ 2147483647 w 410"/>
                <a:gd name="T25" fmla="*/ 0 h 589"/>
                <a:gd name="T26" fmla="*/ 0 w 410"/>
                <a:gd name="T27" fmla="*/ 2147483647 h 589"/>
                <a:gd name="T28" fmla="*/ 0 w 410"/>
                <a:gd name="T29" fmla="*/ 2147483647 h 589"/>
                <a:gd name="T30" fmla="*/ 2147483647 w 410"/>
                <a:gd name="T31" fmla="*/ 2147483647 h 589"/>
                <a:gd name="T32" fmla="*/ 2147483647 w 410"/>
                <a:gd name="T33" fmla="*/ 2147483647 h 589"/>
                <a:gd name="T34" fmla="*/ 2147483647 w 410"/>
                <a:gd name="T35" fmla="*/ 2147483647 h 589"/>
                <a:gd name="T36" fmla="*/ 2147483647 w 410"/>
                <a:gd name="T37" fmla="*/ 2147483647 h 589"/>
                <a:gd name="T38" fmla="*/ 2147483647 w 410"/>
                <a:gd name="T39" fmla="*/ 2147483647 h 589"/>
                <a:gd name="T40" fmla="*/ 2147483647 w 410"/>
                <a:gd name="T41" fmla="*/ 2147483647 h 589"/>
                <a:gd name="T42" fmla="*/ 2147483647 w 410"/>
                <a:gd name="T43" fmla="*/ 2147483647 h 589"/>
                <a:gd name="T44" fmla="*/ 2147483647 w 410"/>
                <a:gd name="T45" fmla="*/ 2147483647 h 589"/>
                <a:gd name="T46" fmla="*/ 2147483647 w 410"/>
                <a:gd name="T47" fmla="*/ 2147483647 h 589"/>
                <a:gd name="T48" fmla="*/ 2147483647 w 410"/>
                <a:gd name="T49" fmla="*/ 2147483647 h 589"/>
                <a:gd name="T50" fmla="*/ 2147483647 w 410"/>
                <a:gd name="T51" fmla="*/ 2147483647 h 589"/>
                <a:gd name="T52" fmla="*/ 2147483647 w 410"/>
                <a:gd name="T53" fmla="*/ 2147483647 h 589"/>
                <a:gd name="T54" fmla="*/ 2147483647 w 410"/>
                <a:gd name="T55" fmla="*/ 2147483647 h 589"/>
                <a:gd name="T56" fmla="*/ 2147483647 w 410"/>
                <a:gd name="T57" fmla="*/ 2147483647 h 589"/>
                <a:gd name="T58" fmla="*/ 2147483647 w 410"/>
                <a:gd name="T59" fmla="*/ 2147483647 h 589"/>
                <a:gd name="T60" fmla="*/ 2147483647 w 410"/>
                <a:gd name="T61" fmla="*/ 2147483647 h 589"/>
                <a:gd name="T62" fmla="*/ 2147483647 w 410"/>
                <a:gd name="T63" fmla="*/ 2147483647 h 589"/>
                <a:gd name="T64" fmla="*/ 2147483647 w 410"/>
                <a:gd name="T65" fmla="*/ 2147483647 h 589"/>
                <a:gd name="T66" fmla="*/ 2147483647 w 410"/>
                <a:gd name="T67" fmla="*/ 2147483647 h 589"/>
                <a:gd name="T68" fmla="*/ 2147483647 w 410"/>
                <a:gd name="T69" fmla="*/ 2147483647 h 589"/>
                <a:gd name="T70" fmla="*/ 2147483647 w 410"/>
                <a:gd name="T71" fmla="*/ 2147483647 h 589"/>
                <a:gd name="T72" fmla="*/ 2147483647 w 410"/>
                <a:gd name="T73" fmla="*/ 2147483647 h 589"/>
                <a:gd name="T74" fmla="*/ 2147483647 w 410"/>
                <a:gd name="T75" fmla="*/ 2147483647 h 589"/>
                <a:gd name="T76" fmla="*/ 2147483647 w 410"/>
                <a:gd name="T77" fmla="*/ 2147483647 h 589"/>
                <a:gd name="T78" fmla="*/ 2147483647 w 410"/>
                <a:gd name="T79" fmla="*/ 2147483647 h 589"/>
                <a:gd name="T80" fmla="*/ 2147483647 w 410"/>
                <a:gd name="T81" fmla="*/ 2147483647 h 589"/>
                <a:gd name="T82" fmla="*/ 2147483647 w 410"/>
                <a:gd name="T83" fmla="*/ 2147483647 h 589"/>
                <a:gd name="T84" fmla="*/ 2147483647 w 410"/>
                <a:gd name="T85" fmla="*/ 2147483647 h 589"/>
                <a:gd name="T86" fmla="*/ 2147483647 w 410"/>
                <a:gd name="T87" fmla="*/ 2147483647 h 589"/>
                <a:gd name="T88" fmla="*/ 2147483647 w 410"/>
                <a:gd name="T89" fmla="*/ 2147483647 h 589"/>
                <a:gd name="T90" fmla="*/ 2147483647 w 410"/>
                <a:gd name="T91" fmla="*/ 2147483647 h 589"/>
                <a:gd name="T92" fmla="*/ 2147483647 w 410"/>
                <a:gd name="T93" fmla="*/ 2147483647 h 589"/>
                <a:gd name="T94" fmla="*/ 2147483647 w 410"/>
                <a:gd name="T95" fmla="*/ 2147483647 h 589"/>
                <a:gd name="T96" fmla="*/ 2147483647 w 410"/>
                <a:gd name="T97" fmla="*/ 2147483647 h 589"/>
                <a:gd name="T98" fmla="*/ 2147483647 w 410"/>
                <a:gd name="T99" fmla="*/ 2147483647 h 589"/>
                <a:gd name="T100" fmla="*/ 2147483647 w 410"/>
                <a:gd name="T101" fmla="*/ 2147483647 h 589"/>
                <a:gd name="T102" fmla="*/ 2147483647 w 410"/>
                <a:gd name="T103" fmla="*/ 2147483647 h 589"/>
                <a:gd name="T104" fmla="*/ 2147483647 w 410"/>
                <a:gd name="T105" fmla="*/ 2147483647 h 589"/>
                <a:gd name="T106" fmla="*/ 2147483647 w 410"/>
                <a:gd name="T107" fmla="*/ 2147483647 h 589"/>
                <a:gd name="T108" fmla="*/ 2147483647 w 410"/>
                <a:gd name="T109" fmla="*/ 2147483647 h 589"/>
                <a:gd name="T110" fmla="*/ 2147483647 w 410"/>
                <a:gd name="T111" fmla="*/ 2147483647 h 589"/>
                <a:gd name="T112" fmla="*/ 2147483647 w 410"/>
                <a:gd name="T113" fmla="*/ 2147483647 h 589"/>
                <a:gd name="T114" fmla="*/ 2147483647 w 410"/>
                <a:gd name="T115" fmla="*/ 2147483647 h 589"/>
                <a:gd name="T116" fmla="*/ 2147483647 w 410"/>
                <a:gd name="T117" fmla="*/ 2147483647 h 589"/>
                <a:gd name="T118" fmla="*/ 2147483647 w 410"/>
                <a:gd name="T119" fmla="*/ 2147483647 h 589"/>
                <a:gd name="T120" fmla="*/ 2147483647 w 410"/>
                <a:gd name="T121" fmla="*/ 2147483647 h 589"/>
                <a:gd name="T122" fmla="*/ 2147483647 w 410"/>
                <a:gd name="T123" fmla="*/ 2147483647 h 589"/>
                <a:gd name="T124" fmla="*/ 2147483647 w 410"/>
                <a:gd name="T125" fmla="*/ 2147483647 h 58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10"/>
                <a:gd name="T190" fmla="*/ 0 h 589"/>
                <a:gd name="T191" fmla="*/ 410 w 410"/>
                <a:gd name="T192" fmla="*/ 589 h 58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10" h="589">
                  <a:moveTo>
                    <a:pt x="402" y="229"/>
                  </a:moveTo>
                  <a:cubicBezTo>
                    <a:pt x="397" y="229"/>
                    <a:pt x="394" y="233"/>
                    <a:pt x="394" y="237"/>
                  </a:cubicBezTo>
                  <a:cubicBezTo>
                    <a:pt x="394" y="549"/>
                    <a:pt x="394" y="549"/>
                    <a:pt x="394" y="549"/>
                  </a:cubicBezTo>
                  <a:cubicBezTo>
                    <a:pt x="394" y="563"/>
                    <a:pt x="383" y="573"/>
                    <a:pt x="370" y="573"/>
                  </a:cubicBezTo>
                  <a:cubicBezTo>
                    <a:pt x="41" y="573"/>
                    <a:pt x="41" y="573"/>
                    <a:pt x="41" y="573"/>
                  </a:cubicBezTo>
                  <a:cubicBezTo>
                    <a:pt x="27" y="573"/>
                    <a:pt x="17" y="563"/>
                    <a:pt x="16" y="549"/>
                  </a:cubicBezTo>
                  <a:cubicBezTo>
                    <a:pt x="16" y="205"/>
                    <a:pt x="16" y="205"/>
                    <a:pt x="16" y="205"/>
                  </a:cubicBezTo>
                  <a:cubicBezTo>
                    <a:pt x="17" y="101"/>
                    <a:pt x="101" y="16"/>
                    <a:pt x="205" y="16"/>
                  </a:cubicBezTo>
                  <a:cubicBezTo>
                    <a:pt x="309" y="16"/>
                    <a:pt x="394" y="101"/>
                    <a:pt x="394" y="205"/>
                  </a:cubicBezTo>
                  <a:cubicBezTo>
                    <a:pt x="394" y="209"/>
                    <a:pt x="397" y="213"/>
                    <a:pt x="402" y="213"/>
                  </a:cubicBezTo>
                  <a:cubicBezTo>
                    <a:pt x="406" y="213"/>
                    <a:pt x="410" y="209"/>
                    <a:pt x="410" y="205"/>
                  </a:cubicBezTo>
                  <a:cubicBezTo>
                    <a:pt x="410" y="205"/>
                    <a:pt x="410" y="205"/>
                    <a:pt x="410" y="205"/>
                  </a:cubicBezTo>
                  <a:cubicBezTo>
                    <a:pt x="410" y="92"/>
                    <a:pt x="318" y="0"/>
                    <a:pt x="205" y="0"/>
                  </a:cubicBezTo>
                  <a:cubicBezTo>
                    <a:pt x="92" y="0"/>
                    <a:pt x="0" y="92"/>
                    <a:pt x="0" y="205"/>
                  </a:cubicBezTo>
                  <a:cubicBezTo>
                    <a:pt x="0" y="205"/>
                    <a:pt x="0" y="205"/>
                    <a:pt x="0" y="205"/>
                  </a:cubicBezTo>
                  <a:cubicBezTo>
                    <a:pt x="1" y="549"/>
                    <a:pt x="1" y="549"/>
                    <a:pt x="1" y="549"/>
                  </a:cubicBezTo>
                  <a:cubicBezTo>
                    <a:pt x="1" y="571"/>
                    <a:pt x="18" y="589"/>
                    <a:pt x="41" y="589"/>
                  </a:cubicBezTo>
                  <a:cubicBezTo>
                    <a:pt x="370" y="589"/>
                    <a:pt x="370" y="589"/>
                    <a:pt x="370" y="589"/>
                  </a:cubicBezTo>
                  <a:cubicBezTo>
                    <a:pt x="392" y="589"/>
                    <a:pt x="410" y="571"/>
                    <a:pt x="410" y="549"/>
                  </a:cubicBezTo>
                  <a:cubicBezTo>
                    <a:pt x="410" y="237"/>
                    <a:pt x="410" y="237"/>
                    <a:pt x="410" y="237"/>
                  </a:cubicBezTo>
                  <a:cubicBezTo>
                    <a:pt x="410" y="233"/>
                    <a:pt x="406" y="229"/>
                    <a:pt x="402" y="229"/>
                  </a:cubicBezTo>
                  <a:moveTo>
                    <a:pt x="81" y="284"/>
                  </a:moveTo>
                  <a:cubicBezTo>
                    <a:pt x="86" y="288"/>
                    <a:pt x="92" y="290"/>
                    <a:pt x="99" y="293"/>
                  </a:cubicBezTo>
                  <a:cubicBezTo>
                    <a:pt x="122" y="299"/>
                    <a:pt x="161" y="303"/>
                    <a:pt x="205" y="303"/>
                  </a:cubicBezTo>
                  <a:cubicBezTo>
                    <a:pt x="239" y="303"/>
                    <a:pt x="270" y="301"/>
                    <a:pt x="292" y="297"/>
                  </a:cubicBezTo>
                  <a:cubicBezTo>
                    <a:pt x="304" y="295"/>
                    <a:pt x="313" y="292"/>
                    <a:pt x="320" y="290"/>
                  </a:cubicBezTo>
                  <a:cubicBezTo>
                    <a:pt x="323" y="288"/>
                    <a:pt x="327" y="287"/>
                    <a:pt x="329" y="284"/>
                  </a:cubicBezTo>
                  <a:cubicBezTo>
                    <a:pt x="332" y="282"/>
                    <a:pt x="334" y="279"/>
                    <a:pt x="334" y="274"/>
                  </a:cubicBezTo>
                  <a:cubicBezTo>
                    <a:pt x="334" y="108"/>
                    <a:pt x="334" y="108"/>
                    <a:pt x="334" y="108"/>
                  </a:cubicBezTo>
                  <a:cubicBezTo>
                    <a:pt x="334" y="108"/>
                    <a:pt x="334" y="108"/>
                    <a:pt x="334" y="108"/>
                  </a:cubicBezTo>
                  <a:cubicBezTo>
                    <a:pt x="334" y="103"/>
                    <a:pt x="332" y="100"/>
                    <a:pt x="329" y="98"/>
                  </a:cubicBezTo>
                  <a:cubicBezTo>
                    <a:pt x="325" y="94"/>
                    <a:pt x="319" y="92"/>
                    <a:pt x="311" y="90"/>
                  </a:cubicBezTo>
                  <a:cubicBezTo>
                    <a:pt x="288" y="83"/>
                    <a:pt x="250" y="79"/>
                    <a:pt x="205" y="79"/>
                  </a:cubicBezTo>
                  <a:cubicBezTo>
                    <a:pt x="171" y="79"/>
                    <a:pt x="141" y="82"/>
                    <a:pt x="118" y="86"/>
                  </a:cubicBezTo>
                  <a:cubicBezTo>
                    <a:pt x="107" y="88"/>
                    <a:pt x="97" y="90"/>
                    <a:pt x="90" y="93"/>
                  </a:cubicBezTo>
                  <a:cubicBezTo>
                    <a:pt x="87" y="94"/>
                    <a:pt x="84" y="96"/>
                    <a:pt x="81" y="98"/>
                  </a:cubicBezTo>
                  <a:cubicBezTo>
                    <a:pt x="79" y="100"/>
                    <a:pt x="76" y="103"/>
                    <a:pt x="76" y="108"/>
                  </a:cubicBezTo>
                  <a:cubicBezTo>
                    <a:pt x="76" y="108"/>
                    <a:pt x="76" y="108"/>
                    <a:pt x="76" y="108"/>
                  </a:cubicBezTo>
                  <a:cubicBezTo>
                    <a:pt x="76" y="274"/>
                    <a:pt x="76" y="274"/>
                    <a:pt x="76" y="274"/>
                  </a:cubicBezTo>
                  <a:cubicBezTo>
                    <a:pt x="76" y="279"/>
                    <a:pt x="79" y="282"/>
                    <a:pt x="81" y="284"/>
                  </a:cubicBezTo>
                  <a:moveTo>
                    <a:pt x="103" y="105"/>
                  </a:moveTo>
                  <a:cubicBezTo>
                    <a:pt x="123" y="99"/>
                    <a:pt x="162" y="95"/>
                    <a:pt x="205" y="95"/>
                  </a:cubicBezTo>
                  <a:cubicBezTo>
                    <a:pt x="238" y="95"/>
                    <a:pt x="268" y="98"/>
                    <a:pt x="290" y="101"/>
                  </a:cubicBezTo>
                  <a:cubicBezTo>
                    <a:pt x="300" y="103"/>
                    <a:pt x="309" y="105"/>
                    <a:pt x="314" y="107"/>
                  </a:cubicBezTo>
                  <a:cubicBezTo>
                    <a:pt x="315" y="108"/>
                    <a:pt x="315" y="108"/>
                    <a:pt x="315" y="108"/>
                  </a:cubicBezTo>
                  <a:cubicBezTo>
                    <a:pt x="313" y="109"/>
                    <a:pt x="311" y="110"/>
                    <a:pt x="307" y="111"/>
                  </a:cubicBezTo>
                  <a:cubicBezTo>
                    <a:pt x="287" y="117"/>
                    <a:pt x="249" y="121"/>
                    <a:pt x="205" y="121"/>
                  </a:cubicBezTo>
                  <a:cubicBezTo>
                    <a:pt x="172" y="121"/>
                    <a:pt x="142" y="119"/>
                    <a:pt x="121" y="115"/>
                  </a:cubicBezTo>
                  <a:cubicBezTo>
                    <a:pt x="110" y="113"/>
                    <a:pt x="102" y="111"/>
                    <a:pt x="96" y="109"/>
                  </a:cubicBezTo>
                  <a:cubicBezTo>
                    <a:pt x="96" y="109"/>
                    <a:pt x="95" y="108"/>
                    <a:pt x="95" y="108"/>
                  </a:cubicBezTo>
                  <a:cubicBezTo>
                    <a:pt x="97" y="107"/>
                    <a:pt x="100" y="106"/>
                    <a:pt x="103" y="105"/>
                  </a:cubicBezTo>
                  <a:moveTo>
                    <a:pt x="92" y="124"/>
                  </a:moveTo>
                  <a:cubicBezTo>
                    <a:pt x="94" y="125"/>
                    <a:pt x="97" y="126"/>
                    <a:pt x="99" y="127"/>
                  </a:cubicBezTo>
                  <a:cubicBezTo>
                    <a:pt x="122" y="133"/>
                    <a:pt x="161" y="137"/>
                    <a:pt x="205" y="137"/>
                  </a:cubicBezTo>
                  <a:cubicBezTo>
                    <a:pt x="239" y="137"/>
                    <a:pt x="270" y="135"/>
                    <a:pt x="292" y="131"/>
                  </a:cubicBezTo>
                  <a:cubicBezTo>
                    <a:pt x="303" y="129"/>
                    <a:pt x="312" y="127"/>
                    <a:pt x="318" y="124"/>
                  </a:cubicBezTo>
                  <a:cubicBezTo>
                    <a:pt x="318" y="272"/>
                    <a:pt x="318" y="272"/>
                    <a:pt x="318" y="272"/>
                  </a:cubicBezTo>
                  <a:cubicBezTo>
                    <a:pt x="317" y="274"/>
                    <a:pt x="313" y="275"/>
                    <a:pt x="307" y="277"/>
                  </a:cubicBezTo>
                  <a:cubicBezTo>
                    <a:pt x="287" y="283"/>
                    <a:pt x="249" y="287"/>
                    <a:pt x="205" y="287"/>
                  </a:cubicBezTo>
                  <a:cubicBezTo>
                    <a:pt x="172" y="287"/>
                    <a:pt x="142" y="285"/>
                    <a:pt x="121" y="281"/>
                  </a:cubicBezTo>
                  <a:cubicBezTo>
                    <a:pt x="110" y="279"/>
                    <a:pt x="102" y="277"/>
                    <a:pt x="96" y="275"/>
                  </a:cubicBezTo>
                  <a:cubicBezTo>
                    <a:pt x="94" y="274"/>
                    <a:pt x="93" y="273"/>
                    <a:pt x="92" y="272"/>
                  </a:cubicBezTo>
                  <a:lnTo>
                    <a:pt x="92" y="124"/>
                  </a:lnTo>
                  <a:close/>
                </a:path>
              </a:pathLst>
            </a:custGeom>
            <a:solidFill>
              <a:srgbClr val="F08A00"/>
            </a:solidFill>
            <a:ln>
              <a:noFill/>
            </a:ln>
            <a:extLst>
              <a:ext uri="{91240B29-F687-4F45-9708-019B960494DF}">
                <a14:hiddenLine xmlns:a14="http://schemas.microsoft.com/office/drawing/2010/main" w="9525">
                  <a:solidFill>
                    <a:srgbClr val="000000"/>
                  </a:solidFill>
                  <a:round/>
                  <a:headEnd/>
                  <a:tailEnd/>
                </a14:hiddenLine>
              </a:ext>
            </a:extLst>
          </p:spPr>
          <p:txBody>
            <a:bodyPr tIns="1080000" anchor="ctr"/>
            <a:lstStyle/>
            <a:p>
              <a:endParaRPr lang="en-US"/>
            </a:p>
          </p:txBody>
        </p:sp>
        <p:sp>
          <p:nvSpPr>
            <p:cNvPr id="107" name="Text Box 42"/>
            <p:cNvSpPr txBox="1">
              <a:spLocks noChangeAspect="1" noChangeArrowheads="1"/>
            </p:cNvSpPr>
            <p:nvPr/>
          </p:nvSpPr>
          <p:spPr bwMode="auto">
            <a:xfrm>
              <a:off x="7959062" y="4875456"/>
              <a:ext cx="519112"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0" rIns="0" bIns="0" anchor="ctr"/>
            <a:lstStyle>
              <a:lvl1pPr algn="l" eaLnBrk="0" hangingPunct="0">
                <a:spcBef>
                  <a:spcPct val="20000"/>
                </a:spcBef>
                <a:buClr>
                  <a:srgbClr val="00A9D4"/>
                </a:buClr>
                <a:buFont typeface="Arial" charset="0"/>
                <a:buChar char="›"/>
                <a:defRPr sz="2400">
                  <a:solidFill>
                    <a:schemeClr val="tx1"/>
                  </a:solidFill>
                  <a:latin typeface="Arial" charset="0"/>
                </a:defRPr>
              </a:lvl1pPr>
              <a:lvl2pPr marL="742950" indent="-285750" algn="l" eaLnBrk="0" hangingPunct="0">
                <a:spcBef>
                  <a:spcPct val="20000"/>
                </a:spcBef>
                <a:buClr>
                  <a:schemeClr val="tx1"/>
                </a:buClr>
                <a:buFont typeface="Ericsson Capital TT" pitchFamily="2" charset="0"/>
                <a:buChar char="–"/>
                <a:defRPr sz="2000">
                  <a:solidFill>
                    <a:schemeClr val="tx1"/>
                  </a:solidFill>
                  <a:latin typeface="Arial" charset="0"/>
                </a:defRPr>
              </a:lvl2pPr>
              <a:lvl3pPr marL="1143000" indent="-228600" algn="l" eaLnBrk="0" hangingPunct="0">
                <a:spcBef>
                  <a:spcPct val="20000"/>
                </a:spcBef>
                <a:buClr>
                  <a:srgbClr val="92CCE5"/>
                </a:buClr>
                <a:buFont typeface="Ericsson Capital TT" pitchFamily="2" charset="0"/>
                <a:buChar char="›"/>
                <a:defRPr sz="2000">
                  <a:solidFill>
                    <a:schemeClr val="tx1"/>
                  </a:solidFill>
                  <a:latin typeface="Arial" charset="0"/>
                </a:defRPr>
              </a:lvl3pPr>
              <a:lvl4pPr marL="1600200" indent="-228600" algn="l" eaLnBrk="0" hangingPunct="0">
                <a:spcBef>
                  <a:spcPct val="20000"/>
                </a:spcBef>
                <a:buClr>
                  <a:schemeClr val="tx1"/>
                </a:buClr>
                <a:buFont typeface="Ericsson Capital TT" pitchFamily="2" charset="0"/>
                <a:buChar char="-"/>
                <a:defRPr sz="2000">
                  <a:solidFill>
                    <a:schemeClr val="tx1"/>
                  </a:solidFill>
                  <a:latin typeface="Arial" charset="0"/>
                </a:defRPr>
              </a:lvl4pPr>
              <a:lvl5pPr marL="2057400" indent="-228600" algn="l" eaLnBrk="0" hangingPunct="0">
                <a:spcBef>
                  <a:spcPct val="20000"/>
                </a:spcBef>
                <a:buClr>
                  <a:schemeClr val="tx1"/>
                </a:buClr>
                <a:buFont typeface="Ericsson Capital TT" pitchFamily="2" charset="0"/>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9pPr>
            </a:lstStyle>
            <a:p>
              <a:pPr algn="ctr" eaLnBrk="1" hangingPunct="1">
                <a:lnSpc>
                  <a:spcPct val="80000"/>
                </a:lnSpc>
                <a:spcBef>
                  <a:spcPct val="0"/>
                </a:spcBef>
                <a:buClrTx/>
                <a:buFontTx/>
                <a:buNone/>
              </a:pPr>
              <a:r>
                <a:rPr lang="en-US" altLang="en-US" sz="1400" dirty="0" smtClean="0">
                  <a:solidFill>
                    <a:srgbClr val="F08A00"/>
                  </a:solidFill>
                  <a:ea typeface="ＭＳ Ｐゴシック" pitchFamily="34" charset="-128"/>
                </a:rPr>
                <a:t>DML </a:t>
              </a:r>
              <a:endParaRPr lang="en-US" altLang="en-US" sz="1400" dirty="0">
                <a:solidFill>
                  <a:srgbClr val="F08A00"/>
                </a:solidFill>
                <a:ea typeface="ＭＳ Ｐゴシック" pitchFamily="34" charset="-128"/>
              </a:endParaRPr>
            </a:p>
          </p:txBody>
        </p:sp>
      </p:grpSp>
      <p:grpSp>
        <p:nvGrpSpPr>
          <p:cNvPr id="108" name="Group 298"/>
          <p:cNvGrpSpPr>
            <a:grpSpLocks/>
          </p:cNvGrpSpPr>
          <p:nvPr/>
        </p:nvGrpSpPr>
        <p:grpSpPr bwMode="auto">
          <a:xfrm>
            <a:off x="293730" y="1214140"/>
            <a:ext cx="1111152" cy="1097424"/>
            <a:chOff x="4789675" y="3128942"/>
            <a:chExt cx="576000" cy="824400"/>
          </a:xfrm>
        </p:grpSpPr>
        <p:pic>
          <p:nvPicPr>
            <p:cNvPr id="109" name="Bildobjekt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789675" y="3128942"/>
              <a:ext cx="576000" cy="824400"/>
            </a:xfrm>
            <a:prstGeom prst="rect">
              <a:avLst/>
            </a:prstGeom>
            <a:noFill/>
            <a:ln>
              <a:noFill/>
            </a:ln>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0" name="Freeform 14"/>
            <p:cNvSpPr>
              <a:spLocks noChangeAspect="1" noEditPoints="1"/>
            </p:cNvSpPr>
            <p:nvPr/>
          </p:nvSpPr>
          <p:spPr bwMode="auto">
            <a:xfrm>
              <a:off x="4793191" y="3131882"/>
              <a:ext cx="567797" cy="818520"/>
            </a:xfrm>
            <a:custGeom>
              <a:avLst/>
              <a:gdLst>
                <a:gd name="T0" fmla="*/ 2147483647 w 410"/>
                <a:gd name="T1" fmla="*/ 2147483647 h 589"/>
                <a:gd name="T2" fmla="*/ 2147483647 w 410"/>
                <a:gd name="T3" fmla="*/ 2147483647 h 589"/>
                <a:gd name="T4" fmla="*/ 2147483647 w 410"/>
                <a:gd name="T5" fmla="*/ 2147483647 h 589"/>
                <a:gd name="T6" fmla="*/ 2147483647 w 410"/>
                <a:gd name="T7" fmla="*/ 2147483647 h 589"/>
                <a:gd name="T8" fmla="*/ 2147483647 w 410"/>
                <a:gd name="T9" fmla="*/ 2147483647 h 589"/>
                <a:gd name="T10" fmla="*/ 2147483647 w 410"/>
                <a:gd name="T11" fmla="*/ 2147483647 h 589"/>
                <a:gd name="T12" fmla="*/ 2147483647 w 410"/>
                <a:gd name="T13" fmla="*/ 2147483647 h 589"/>
                <a:gd name="T14" fmla="*/ 2147483647 w 410"/>
                <a:gd name="T15" fmla="*/ 2147483647 h 589"/>
                <a:gd name="T16" fmla="*/ 2147483647 w 410"/>
                <a:gd name="T17" fmla="*/ 2147483647 h 589"/>
                <a:gd name="T18" fmla="*/ 2147483647 w 410"/>
                <a:gd name="T19" fmla="*/ 2147483647 h 589"/>
                <a:gd name="T20" fmla="*/ 2147483647 w 410"/>
                <a:gd name="T21" fmla="*/ 2147483647 h 589"/>
                <a:gd name="T22" fmla="*/ 2147483647 w 410"/>
                <a:gd name="T23" fmla="*/ 2147483647 h 589"/>
                <a:gd name="T24" fmla="*/ 2147483647 w 410"/>
                <a:gd name="T25" fmla="*/ 0 h 589"/>
                <a:gd name="T26" fmla="*/ 0 w 410"/>
                <a:gd name="T27" fmla="*/ 2147483647 h 589"/>
                <a:gd name="T28" fmla="*/ 0 w 410"/>
                <a:gd name="T29" fmla="*/ 2147483647 h 589"/>
                <a:gd name="T30" fmla="*/ 2147483647 w 410"/>
                <a:gd name="T31" fmla="*/ 2147483647 h 589"/>
                <a:gd name="T32" fmla="*/ 2147483647 w 410"/>
                <a:gd name="T33" fmla="*/ 2147483647 h 589"/>
                <a:gd name="T34" fmla="*/ 2147483647 w 410"/>
                <a:gd name="T35" fmla="*/ 2147483647 h 589"/>
                <a:gd name="T36" fmla="*/ 2147483647 w 410"/>
                <a:gd name="T37" fmla="*/ 2147483647 h 589"/>
                <a:gd name="T38" fmla="*/ 2147483647 w 410"/>
                <a:gd name="T39" fmla="*/ 2147483647 h 589"/>
                <a:gd name="T40" fmla="*/ 2147483647 w 410"/>
                <a:gd name="T41" fmla="*/ 2147483647 h 589"/>
                <a:gd name="T42" fmla="*/ 2147483647 w 410"/>
                <a:gd name="T43" fmla="*/ 2147483647 h 589"/>
                <a:gd name="T44" fmla="*/ 2147483647 w 410"/>
                <a:gd name="T45" fmla="*/ 2147483647 h 589"/>
                <a:gd name="T46" fmla="*/ 2147483647 w 410"/>
                <a:gd name="T47" fmla="*/ 2147483647 h 589"/>
                <a:gd name="T48" fmla="*/ 2147483647 w 410"/>
                <a:gd name="T49" fmla="*/ 2147483647 h 589"/>
                <a:gd name="T50" fmla="*/ 2147483647 w 410"/>
                <a:gd name="T51" fmla="*/ 2147483647 h 589"/>
                <a:gd name="T52" fmla="*/ 2147483647 w 410"/>
                <a:gd name="T53" fmla="*/ 2147483647 h 589"/>
                <a:gd name="T54" fmla="*/ 2147483647 w 410"/>
                <a:gd name="T55" fmla="*/ 2147483647 h 589"/>
                <a:gd name="T56" fmla="*/ 2147483647 w 410"/>
                <a:gd name="T57" fmla="*/ 2147483647 h 589"/>
                <a:gd name="T58" fmla="*/ 2147483647 w 410"/>
                <a:gd name="T59" fmla="*/ 2147483647 h 589"/>
                <a:gd name="T60" fmla="*/ 2147483647 w 410"/>
                <a:gd name="T61" fmla="*/ 2147483647 h 589"/>
                <a:gd name="T62" fmla="*/ 2147483647 w 410"/>
                <a:gd name="T63" fmla="*/ 2147483647 h 589"/>
                <a:gd name="T64" fmla="*/ 2147483647 w 410"/>
                <a:gd name="T65" fmla="*/ 2147483647 h 589"/>
                <a:gd name="T66" fmla="*/ 2147483647 w 410"/>
                <a:gd name="T67" fmla="*/ 2147483647 h 589"/>
                <a:gd name="T68" fmla="*/ 2147483647 w 410"/>
                <a:gd name="T69" fmla="*/ 2147483647 h 589"/>
                <a:gd name="T70" fmla="*/ 2147483647 w 410"/>
                <a:gd name="T71" fmla="*/ 2147483647 h 589"/>
                <a:gd name="T72" fmla="*/ 2147483647 w 410"/>
                <a:gd name="T73" fmla="*/ 2147483647 h 589"/>
                <a:gd name="T74" fmla="*/ 2147483647 w 410"/>
                <a:gd name="T75" fmla="*/ 2147483647 h 589"/>
                <a:gd name="T76" fmla="*/ 2147483647 w 410"/>
                <a:gd name="T77" fmla="*/ 2147483647 h 589"/>
                <a:gd name="T78" fmla="*/ 2147483647 w 410"/>
                <a:gd name="T79" fmla="*/ 2147483647 h 589"/>
                <a:gd name="T80" fmla="*/ 2147483647 w 410"/>
                <a:gd name="T81" fmla="*/ 2147483647 h 589"/>
                <a:gd name="T82" fmla="*/ 2147483647 w 410"/>
                <a:gd name="T83" fmla="*/ 2147483647 h 589"/>
                <a:gd name="T84" fmla="*/ 2147483647 w 410"/>
                <a:gd name="T85" fmla="*/ 2147483647 h 589"/>
                <a:gd name="T86" fmla="*/ 2147483647 w 410"/>
                <a:gd name="T87" fmla="*/ 2147483647 h 589"/>
                <a:gd name="T88" fmla="*/ 2147483647 w 410"/>
                <a:gd name="T89" fmla="*/ 2147483647 h 589"/>
                <a:gd name="T90" fmla="*/ 2147483647 w 410"/>
                <a:gd name="T91" fmla="*/ 2147483647 h 589"/>
                <a:gd name="T92" fmla="*/ 2147483647 w 410"/>
                <a:gd name="T93" fmla="*/ 2147483647 h 589"/>
                <a:gd name="T94" fmla="*/ 2147483647 w 410"/>
                <a:gd name="T95" fmla="*/ 2147483647 h 589"/>
                <a:gd name="T96" fmla="*/ 2147483647 w 410"/>
                <a:gd name="T97" fmla="*/ 2147483647 h 589"/>
                <a:gd name="T98" fmla="*/ 2147483647 w 410"/>
                <a:gd name="T99" fmla="*/ 2147483647 h 589"/>
                <a:gd name="T100" fmla="*/ 2147483647 w 410"/>
                <a:gd name="T101" fmla="*/ 2147483647 h 589"/>
                <a:gd name="T102" fmla="*/ 2147483647 w 410"/>
                <a:gd name="T103" fmla="*/ 2147483647 h 589"/>
                <a:gd name="T104" fmla="*/ 2147483647 w 410"/>
                <a:gd name="T105" fmla="*/ 2147483647 h 589"/>
                <a:gd name="T106" fmla="*/ 2147483647 w 410"/>
                <a:gd name="T107" fmla="*/ 2147483647 h 589"/>
                <a:gd name="T108" fmla="*/ 2147483647 w 410"/>
                <a:gd name="T109" fmla="*/ 2147483647 h 589"/>
                <a:gd name="T110" fmla="*/ 2147483647 w 410"/>
                <a:gd name="T111" fmla="*/ 2147483647 h 589"/>
                <a:gd name="T112" fmla="*/ 2147483647 w 410"/>
                <a:gd name="T113" fmla="*/ 2147483647 h 589"/>
                <a:gd name="T114" fmla="*/ 2147483647 w 410"/>
                <a:gd name="T115" fmla="*/ 2147483647 h 589"/>
                <a:gd name="T116" fmla="*/ 2147483647 w 410"/>
                <a:gd name="T117" fmla="*/ 2147483647 h 589"/>
                <a:gd name="T118" fmla="*/ 2147483647 w 410"/>
                <a:gd name="T119" fmla="*/ 2147483647 h 589"/>
                <a:gd name="T120" fmla="*/ 2147483647 w 410"/>
                <a:gd name="T121" fmla="*/ 2147483647 h 589"/>
                <a:gd name="T122" fmla="*/ 2147483647 w 410"/>
                <a:gd name="T123" fmla="*/ 2147483647 h 589"/>
                <a:gd name="T124" fmla="*/ 2147483647 w 410"/>
                <a:gd name="T125" fmla="*/ 2147483647 h 58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10"/>
                <a:gd name="T190" fmla="*/ 0 h 589"/>
                <a:gd name="T191" fmla="*/ 410 w 410"/>
                <a:gd name="T192" fmla="*/ 589 h 58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10" h="589">
                  <a:moveTo>
                    <a:pt x="402" y="229"/>
                  </a:moveTo>
                  <a:cubicBezTo>
                    <a:pt x="397" y="229"/>
                    <a:pt x="394" y="233"/>
                    <a:pt x="394" y="237"/>
                  </a:cubicBezTo>
                  <a:cubicBezTo>
                    <a:pt x="394" y="549"/>
                    <a:pt x="394" y="549"/>
                    <a:pt x="394" y="549"/>
                  </a:cubicBezTo>
                  <a:cubicBezTo>
                    <a:pt x="394" y="563"/>
                    <a:pt x="383" y="573"/>
                    <a:pt x="370" y="573"/>
                  </a:cubicBezTo>
                  <a:cubicBezTo>
                    <a:pt x="41" y="573"/>
                    <a:pt x="41" y="573"/>
                    <a:pt x="41" y="573"/>
                  </a:cubicBezTo>
                  <a:cubicBezTo>
                    <a:pt x="27" y="573"/>
                    <a:pt x="17" y="563"/>
                    <a:pt x="16" y="549"/>
                  </a:cubicBezTo>
                  <a:cubicBezTo>
                    <a:pt x="16" y="205"/>
                    <a:pt x="16" y="205"/>
                    <a:pt x="16" y="205"/>
                  </a:cubicBezTo>
                  <a:cubicBezTo>
                    <a:pt x="17" y="101"/>
                    <a:pt x="101" y="16"/>
                    <a:pt x="205" y="16"/>
                  </a:cubicBezTo>
                  <a:cubicBezTo>
                    <a:pt x="309" y="16"/>
                    <a:pt x="394" y="101"/>
                    <a:pt x="394" y="205"/>
                  </a:cubicBezTo>
                  <a:cubicBezTo>
                    <a:pt x="394" y="209"/>
                    <a:pt x="397" y="213"/>
                    <a:pt x="402" y="213"/>
                  </a:cubicBezTo>
                  <a:cubicBezTo>
                    <a:pt x="406" y="213"/>
                    <a:pt x="410" y="209"/>
                    <a:pt x="410" y="205"/>
                  </a:cubicBezTo>
                  <a:cubicBezTo>
                    <a:pt x="410" y="205"/>
                    <a:pt x="410" y="205"/>
                    <a:pt x="410" y="205"/>
                  </a:cubicBezTo>
                  <a:cubicBezTo>
                    <a:pt x="410" y="92"/>
                    <a:pt x="318" y="0"/>
                    <a:pt x="205" y="0"/>
                  </a:cubicBezTo>
                  <a:cubicBezTo>
                    <a:pt x="92" y="0"/>
                    <a:pt x="0" y="92"/>
                    <a:pt x="0" y="205"/>
                  </a:cubicBezTo>
                  <a:cubicBezTo>
                    <a:pt x="0" y="205"/>
                    <a:pt x="0" y="205"/>
                    <a:pt x="0" y="205"/>
                  </a:cubicBezTo>
                  <a:cubicBezTo>
                    <a:pt x="1" y="549"/>
                    <a:pt x="1" y="549"/>
                    <a:pt x="1" y="549"/>
                  </a:cubicBezTo>
                  <a:cubicBezTo>
                    <a:pt x="1" y="571"/>
                    <a:pt x="18" y="589"/>
                    <a:pt x="41" y="589"/>
                  </a:cubicBezTo>
                  <a:cubicBezTo>
                    <a:pt x="370" y="589"/>
                    <a:pt x="370" y="589"/>
                    <a:pt x="370" y="589"/>
                  </a:cubicBezTo>
                  <a:cubicBezTo>
                    <a:pt x="392" y="589"/>
                    <a:pt x="410" y="571"/>
                    <a:pt x="410" y="549"/>
                  </a:cubicBezTo>
                  <a:cubicBezTo>
                    <a:pt x="410" y="237"/>
                    <a:pt x="410" y="237"/>
                    <a:pt x="410" y="237"/>
                  </a:cubicBezTo>
                  <a:cubicBezTo>
                    <a:pt x="410" y="233"/>
                    <a:pt x="406" y="229"/>
                    <a:pt x="402" y="229"/>
                  </a:cubicBezTo>
                  <a:moveTo>
                    <a:pt x="81" y="284"/>
                  </a:moveTo>
                  <a:cubicBezTo>
                    <a:pt x="86" y="288"/>
                    <a:pt x="92" y="290"/>
                    <a:pt x="99" y="293"/>
                  </a:cubicBezTo>
                  <a:cubicBezTo>
                    <a:pt x="122" y="299"/>
                    <a:pt x="161" y="303"/>
                    <a:pt x="205" y="303"/>
                  </a:cubicBezTo>
                  <a:cubicBezTo>
                    <a:pt x="239" y="303"/>
                    <a:pt x="270" y="301"/>
                    <a:pt x="292" y="297"/>
                  </a:cubicBezTo>
                  <a:cubicBezTo>
                    <a:pt x="304" y="295"/>
                    <a:pt x="313" y="292"/>
                    <a:pt x="320" y="290"/>
                  </a:cubicBezTo>
                  <a:cubicBezTo>
                    <a:pt x="323" y="288"/>
                    <a:pt x="327" y="287"/>
                    <a:pt x="329" y="284"/>
                  </a:cubicBezTo>
                  <a:cubicBezTo>
                    <a:pt x="332" y="282"/>
                    <a:pt x="334" y="279"/>
                    <a:pt x="334" y="274"/>
                  </a:cubicBezTo>
                  <a:cubicBezTo>
                    <a:pt x="334" y="108"/>
                    <a:pt x="334" y="108"/>
                    <a:pt x="334" y="108"/>
                  </a:cubicBezTo>
                  <a:cubicBezTo>
                    <a:pt x="334" y="108"/>
                    <a:pt x="334" y="108"/>
                    <a:pt x="334" y="108"/>
                  </a:cubicBezTo>
                  <a:cubicBezTo>
                    <a:pt x="334" y="103"/>
                    <a:pt x="332" y="100"/>
                    <a:pt x="329" y="98"/>
                  </a:cubicBezTo>
                  <a:cubicBezTo>
                    <a:pt x="325" y="94"/>
                    <a:pt x="319" y="92"/>
                    <a:pt x="311" y="90"/>
                  </a:cubicBezTo>
                  <a:cubicBezTo>
                    <a:pt x="288" y="83"/>
                    <a:pt x="250" y="79"/>
                    <a:pt x="205" y="79"/>
                  </a:cubicBezTo>
                  <a:cubicBezTo>
                    <a:pt x="171" y="79"/>
                    <a:pt x="141" y="82"/>
                    <a:pt x="118" y="86"/>
                  </a:cubicBezTo>
                  <a:cubicBezTo>
                    <a:pt x="107" y="88"/>
                    <a:pt x="97" y="90"/>
                    <a:pt x="90" y="93"/>
                  </a:cubicBezTo>
                  <a:cubicBezTo>
                    <a:pt x="87" y="94"/>
                    <a:pt x="84" y="96"/>
                    <a:pt x="81" y="98"/>
                  </a:cubicBezTo>
                  <a:cubicBezTo>
                    <a:pt x="79" y="100"/>
                    <a:pt x="76" y="103"/>
                    <a:pt x="76" y="108"/>
                  </a:cubicBezTo>
                  <a:cubicBezTo>
                    <a:pt x="76" y="108"/>
                    <a:pt x="76" y="108"/>
                    <a:pt x="76" y="108"/>
                  </a:cubicBezTo>
                  <a:cubicBezTo>
                    <a:pt x="76" y="274"/>
                    <a:pt x="76" y="274"/>
                    <a:pt x="76" y="274"/>
                  </a:cubicBezTo>
                  <a:cubicBezTo>
                    <a:pt x="76" y="279"/>
                    <a:pt x="79" y="282"/>
                    <a:pt x="81" y="284"/>
                  </a:cubicBezTo>
                  <a:moveTo>
                    <a:pt x="103" y="105"/>
                  </a:moveTo>
                  <a:cubicBezTo>
                    <a:pt x="123" y="99"/>
                    <a:pt x="162" y="95"/>
                    <a:pt x="205" y="95"/>
                  </a:cubicBezTo>
                  <a:cubicBezTo>
                    <a:pt x="238" y="95"/>
                    <a:pt x="268" y="98"/>
                    <a:pt x="290" y="101"/>
                  </a:cubicBezTo>
                  <a:cubicBezTo>
                    <a:pt x="300" y="103"/>
                    <a:pt x="309" y="105"/>
                    <a:pt x="314" y="107"/>
                  </a:cubicBezTo>
                  <a:cubicBezTo>
                    <a:pt x="315" y="108"/>
                    <a:pt x="315" y="108"/>
                    <a:pt x="315" y="108"/>
                  </a:cubicBezTo>
                  <a:cubicBezTo>
                    <a:pt x="313" y="109"/>
                    <a:pt x="311" y="110"/>
                    <a:pt x="307" y="111"/>
                  </a:cubicBezTo>
                  <a:cubicBezTo>
                    <a:pt x="287" y="117"/>
                    <a:pt x="249" y="121"/>
                    <a:pt x="205" y="121"/>
                  </a:cubicBezTo>
                  <a:cubicBezTo>
                    <a:pt x="172" y="121"/>
                    <a:pt x="142" y="119"/>
                    <a:pt x="121" y="115"/>
                  </a:cubicBezTo>
                  <a:cubicBezTo>
                    <a:pt x="110" y="113"/>
                    <a:pt x="102" y="111"/>
                    <a:pt x="96" y="109"/>
                  </a:cubicBezTo>
                  <a:cubicBezTo>
                    <a:pt x="96" y="109"/>
                    <a:pt x="95" y="108"/>
                    <a:pt x="95" y="108"/>
                  </a:cubicBezTo>
                  <a:cubicBezTo>
                    <a:pt x="97" y="107"/>
                    <a:pt x="100" y="106"/>
                    <a:pt x="103" y="105"/>
                  </a:cubicBezTo>
                  <a:moveTo>
                    <a:pt x="92" y="124"/>
                  </a:moveTo>
                  <a:cubicBezTo>
                    <a:pt x="94" y="125"/>
                    <a:pt x="97" y="126"/>
                    <a:pt x="99" y="127"/>
                  </a:cubicBezTo>
                  <a:cubicBezTo>
                    <a:pt x="122" y="133"/>
                    <a:pt x="161" y="137"/>
                    <a:pt x="205" y="137"/>
                  </a:cubicBezTo>
                  <a:cubicBezTo>
                    <a:pt x="239" y="137"/>
                    <a:pt x="270" y="135"/>
                    <a:pt x="292" y="131"/>
                  </a:cubicBezTo>
                  <a:cubicBezTo>
                    <a:pt x="303" y="129"/>
                    <a:pt x="312" y="127"/>
                    <a:pt x="318" y="124"/>
                  </a:cubicBezTo>
                  <a:cubicBezTo>
                    <a:pt x="318" y="272"/>
                    <a:pt x="318" y="272"/>
                    <a:pt x="318" y="272"/>
                  </a:cubicBezTo>
                  <a:cubicBezTo>
                    <a:pt x="317" y="274"/>
                    <a:pt x="313" y="275"/>
                    <a:pt x="307" y="277"/>
                  </a:cubicBezTo>
                  <a:cubicBezTo>
                    <a:pt x="287" y="283"/>
                    <a:pt x="249" y="287"/>
                    <a:pt x="205" y="287"/>
                  </a:cubicBezTo>
                  <a:cubicBezTo>
                    <a:pt x="172" y="287"/>
                    <a:pt x="142" y="285"/>
                    <a:pt x="121" y="281"/>
                  </a:cubicBezTo>
                  <a:cubicBezTo>
                    <a:pt x="110" y="279"/>
                    <a:pt x="102" y="277"/>
                    <a:pt x="96" y="275"/>
                  </a:cubicBezTo>
                  <a:cubicBezTo>
                    <a:pt x="94" y="274"/>
                    <a:pt x="93" y="273"/>
                    <a:pt x="92" y="272"/>
                  </a:cubicBezTo>
                  <a:lnTo>
                    <a:pt x="92" y="124"/>
                  </a:lnTo>
                  <a:close/>
                </a:path>
              </a:pathLst>
            </a:custGeom>
            <a:solidFill>
              <a:srgbClr val="007B78"/>
            </a:solidFill>
            <a:ln>
              <a:noFill/>
            </a:ln>
            <a:extLst>
              <a:ext uri="{91240B29-F687-4F45-9708-019B960494DF}">
                <a14:hiddenLine xmlns:a14="http://schemas.microsoft.com/office/drawing/2010/main" w="9525">
                  <a:solidFill>
                    <a:srgbClr val="000000"/>
                  </a:solidFill>
                  <a:round/>
                  <a:headEnd/>
                  <a:tailEnd/>
                </a14:hiddenLine>
              </a:ext>
            </a:extLst>
          </p:spPr>
          <p:txBody>
            <a:bodyPr tIns="1080000" anchor="ctr"/>
            <a:lstStyle/>
            <a:p>
              <a:endParaRPr lang="en-US"/>
            </a:p>
          </p:txBody>
        </p:sp>
        <p:sp>
          <p:nvSpPr>
            <p:cNvPr id="111" name="Text Box 42"/>
            <p:cNvSpPr txBox="1">
              <a:spLocks noChangeAspect="1" noChangeArrowheads="1"/>
            </p:cNvSpPr>
            <p:nvPr/>
          </p:nvSpPr>
          <p:spPr bwMode="auto">
            <a:xfrm>
              <a:off x="4813487" y="3579486"/>
              <a:ext cx="519112"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0" rIns="0" bIns="0" anchor="ctr"/>
            <a:lstStyle>
              <a:lvl1pPr algn="l" eaLnBrk="0" hangingPunct="0">
                <a:spcBef>
                  <a:spcPct val="20000"/>
                </a:spcBef>
                <a:buClr>
                  <a:srgbClr val="00A9D4"/>
                </a:buClr>
                <a:buFont typeface="Arial" charset="0"/>
                <a:buChar char="›"/>
                <a:defRPr sz="2400">
                  <a:solidFill>
                    <a:schemeClr val="tx1"/>
                  </a:solidFill>
                  <a:latin typeface="Arial" charset="0"/>
                </a:defRPr>
              </a:lvl1pPr>
              <a:lvl2pPr marL="742950" indent="-285750" algn="l" eaLnBrk="0" hangingPunct="0">
                <a:spcBef>
                  <a:spcPct val="20000"/>
                </a:spcBef>
                <a:buClr>
                  <a:schemeClr val="tx1"/>
                </a:buClr>
                <a:buFont typeface="Ericsson Capital TT" pitchFamily="2" charset="0"/>
                <a:buChar char="–"/>
                <a:defRPr sz="2000">
                  <a:solidFill>
                    <a:schemeClr val="tx1"/>
                  </a:solidFill>
                  <a:latin typeface="Arial" charset="0"/>
                </a:defRPr>
              </a:lvl2pPr>
              <a:lvl3pPr marL="1143000" indent="-228600" algn="l" eaLnBrk="0" hangingPunct="0">
                <a:spcBef>
                  <a:spcPct val="20000"/>
                </a:spcBef>
                <a:buClr>
                  <a:srgbClr val="92CCE5"/>
                </a:buClr>
                <a:buFont typeface="Ericsson Capital TT" pitchFamily="2" charset="0"/>
                <a:buChar char="›"/>
                <a:defRPr sz="2000">
                  <a:solidFill>
                    <a:schemeClr val="tx1"/>
                  </a:solidFill>
                  <a:latin typeface="Arial" charset="0"/>
                </a:defRPr>
              </a:lvl3pPr>
              <a:lvl4pPr marL="1600200" indent="-228600" algn="l" eaLnBrk="0" hangingPunct="0">
                <a:spcBef>
                  <a:spcPct val="20000"/>
                </a:spcBef>
                <a:buClr>
                  <a:schemeClr val="tx1"/>
                </a:buClr>
                <a:buFont typeface="Ericsson Capital TT" pitchFamily="2" charset="0"/>
                <a:buChar char="-"/>
                <a:defRPr sz="2000">
                  <a:solidFill>
                    <a:schemeClr val="tx1"/>
                  </a:solidFill>
                  <a:latin typeface="Arial" charset="0"/>
                </a:defRPr>
              </a:lvl4pPr>
              <a:lvl5pPr marL="2057400" indent="-228600" algn="l" eaLnBrk="0" hangingPunct="0">
                <a:spcBef>
                  <a:spcPct val="20000"/>
                </a:spcBef>
                <a:buClr>
                  <a:schemeClr val="tx1"/>
                </a:buClr>
                <a:buFont typeface="Ericsson Capital TT" pitchFamily="2" charset="0"/>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9pPr>
            </a:lstStyle>
            <a:p>
              <a:pPr algn="ctr" eaLnBrk="1" hangingPunct="1">
                <a:lnSpc>
                  <a:spcPct val="80000"/>
                </a:lnSpc>
                <a:spcBef>
                  <a:spcPct val="0"/>
                </a:spcBef>
                <a:buClrTx/>
                <a:buFontTx/>
                <a:buNone/>
              </a:pPr>
              <a:r>
                <a:rPr lang="en-US" altLang="en-US" sz="1400" dirty="0" smtClean="0">
                  <a:solidFill>
                    <a:srgbClr val="00625F"/>
                  </a:solidFill>
                  <a:ea typeface="ＭＳ Ｐゴシック" pitchFamily="34" charset="-128"/>
                </a:rPr>
                <a:t>PLM</a:t>
              </a:r>
              <a:r>
                <a:rPr lang="en-US" altLang="en-US" sz="1400" dirty="0" smtClean="0">
                  <a:solidFill>
                    <a:srgbClr val="E32119"/>
                  </a:solidFill>
                  <a:ea typeface="ＭＳ Ｐゴシック" pitchFamily="34" charset="-128"/>
                </a:rPr>
                <a:t> </a:t>
              </a:r>
              <a:endParaRPr lang="en-US" altLang="en-US" sz="1400" dirty="0">
                <a:solidFill>
                  <a:srgbClr val="E32119"/>
                </a:solidFill>
                <a:ea typeface="ＭＳ Ｐゴシック" pitchFamily="34" charset="-128"/>
              </a:endParaRPr>
            </a:p>
          </p:txBody>
        </p:sp>
      </p:grpSp>
      <p:grpSp>
        <p:nvGrpSpPr>
          <p:cNvPr id="112" name="Group 1"/>
          <p:cNvGrpSpPr>
            <a:grpSpLocks/>
          </p:cNvGrpSpPr>
          <p:nvPr/>
        </p:nvGrpSpPr>
        <p:grpSpPr bwMode="auto">
          <a:xfrm>
            <a:off x="1443185" y="1256263"/>
            <a:ext cx="1114141" cy="1082066"/>
            <a:chOff x="7855212" y="1851774"/>
            <a:chExt cx="576000" cy="824400"/>
          </a:xfrm>
        </p:grpSpPr>
        <p:pic>
          <p:nvPicPr>
            <p:cNvPr id="113" name="Bildobjekt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855212" y="1851774"/>
              <a:ext cx="576000" cy="824400"/>
            </a:xfrm>
            <a:prstGeom prst="rect">
              <a:avLst/>
            </a:prstGeom>
            <a:noFill/>
            <a:ln>
              <a:noFill/>
            </a:ln>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4" name="Freeform 14"/>
            <p:cNvSpPr>
              <a:spLocks noChangeAspect="1" noEditPoints="1"/>
            </p:cNvSpPr>
            <p:nvPr/>
          </p:nvSpPr>
          <p:spPr bwMode="auto">
            <a:xfrm>
              <a:off x="7858728" y="1854714"/>
              <a:ext cx="567797" cy="818520"/>
            </a:xfrm>
            <a:custGeom>
              <a:avLst/>
              <a:gdLst>
                <a:gd name="T0" fmla="*/ 2147483647 w 410"/>
                <a:gd name="T1" fmla="*/ 2147483647 h 589"/>
                <a:gd name="T2" fmla="*/ 2147483647 w 410"/>
                <a:gd name="T3" fmla="*/ 2147483647 h 589"/>
                <a:gd name="T4" fmla="*/ 2147483647 w 410"/>
                <a:gd name="T5" fmla="*/ 2147483647 h 589"/>
                <a:gd name="T6" fmla="*/ 2147483647 w 410"/>
                <a:gd name="T7" fmla="*/ 2147483647 h 589"/>
                <a:gd name="T8" fmla="*/ 2147483647 w 410"/>
                <a:gd name="T9" fmla="*/ 2147483647 h 589"/>
                <a:gd name="T10" fmla="*/ 2147483647 w 410"/>
                <a:gd name="T11" fmla="*/ 2147483647 h 589"/>
                <a:gd name="T12" fmla="*/ 2147483647 w 410"/>
                <a:gd name="T13" fmla="*/ 2147483647 h 589"/>
                <a:gd name="T14" fmla="*/ 2147483647 w 410"/>
                <a:gd name="T15" fmla="*/ 2147483647 h 589"/>
                <a:gd name="T16" fmla="*/ 2147483647 w 410"/>
                <a:gd name="T17" fmla="*/ 2147483647 h 589"/>
                <a:gd name="T18" fmla="*/ 2147483647 w 410"/>
                <a:gd name="T19" fmla="*/ 2147483647 h 589"/>
                <a:gd name="T20" fmla="*/ 2147483647 w 410"/>
                <a:gd name="T21" fmla="*/ 2147483647 h 589"/>
                <a:gd name="T22" fmla="*/ 2147483647 w 410"/>
                <a:gd name="T23" fmla="*/ 2147483647 h 589"/>
                <a:gd name="T24" fmla="*/ 2147483647 w 410"/>
                <a:gd name="T25" fmla="*/ 0 h 589"/>
                <a:gd name="T26" fmla="*/ 0 w 410"/>
                <a:gd name="T27" fmla="*/ 2147483647 h 589"/>
                <a:gd name="T28" fmla="*/ 0 w 410"/>
                <a:gd name="T29" fmla="*/ 2147483647 h 589"/>
                <a:gd name="T30" fmla="*/ 2147483647 w 410"/>
                <a:gd name="T31" fmla="*/ 2147483647 h 589"/>
                <a:gd name="T32" fmla="*/ 2147483647 w 410"/>
                <a:gd name="T33" fmla="*/ 2147483647 h 589"/>
                <a:gd name="T34" fmla="*/ 2147483647 w 410"/>
                <a:gd name="T35" fmla="*/ 2147483647 h 589"/>
                <a:gd name="T36" fmla="*/ 2147483647 w 410"/>
                <a:gd name="T37" fmla="*/ 2147483647 h 589"/>
                <a:gd name="T38" fmla="*/ 2147483647 w 410"/>
                <a:gd name="T39" fmla="*/ 2147483647 h 589"/>
                <a:gd name="T40" fmla="*/ 2147483647 w 410"/>
                <a:gd name="T41" fmla="*/ 2147483647 h 589"/>
                <a:gd name="T42" fmla="*/ 2147483647 w 410"/>
                <a:gd name="T43" fmla="*/ 2147483647 h 589"/>
                <a:gd name="T44" fmla="*/ 2147483647 w 410"/>
                <a:gd name="T45" fmla="*/ 2147483647 h 589"/>
                <a:gd name="T46" fmla="*/ 2147483647 w 410"/>
                <a:gd name="T47" fmla="*/ 2147483647 h 589"/>
                <a:gd name="T48" fmla="*/ 2147483647 w 410"/>
                <a:gd name="T49" fmla="*/ 2147483647 h 589"/>
                <a:gd name="T50" fmla="*/ 2147483647 w 410"/>
                <a:gd name="T51" fmla="*/ 2147483647 h 589"/>
                <a:gd name="T52" fmla="*/ 2147483647 w 410"/>
                <a:gd name="T53" fmla="*/ 2147483647 h 589"/>
                <a:gd name="T54" fmla="*/ 2147483647 w 410"/>
                <a:gd name="T55" fmla="*/ 2147483647 h 589"/>
                <a:gd name="T56" fmla="*/ 2147483647 w 410"/>
                <a:gd name="T57" fmla="*/ 2147483647 h 589"/>
                <a:gd name="T58" fmla="*/ 2147483647 w 410"/>
                <a:gd name="T59" fmla="*/ 2147483647 h 589"/>
                <a:gd name="T60" fmla="*/ 2147483647 w 410"/>
                <a:gd name="T61" fmla="*/ 2147483647 h 589"/>
                <a:gd name="T62" fmla="*/ 2147483647 w 410"/>
                <a:gd name="T63" fmla="*/ 2147483647 h 589"/>
                <a:gd name="T64" fmla="*/ 2147483647 w 410"/>
                <a:gd name="T65" fmla="*/ 2147483647 h 589"/>
                <a:gd name="T66" fmla="*/ 2147483647 w 410"/>
                <a:gd name="T67" fmla="*/ 2147483647 h 589"/>
                <a:gd name="T68" fmla="*/ 2147483647 w 410"/>
                <a:gd name="T69" fmla="*/ 2147483647 h 589"/>
                <a:gd name="T70" fmla="*/ 2147483647 w 410"/>
                <a:gd name="T71" fmla="*/ 2147483647 h 589"/>
                <a:gd name="T72" fmla="*/ 2147483647 w 410"/>
                <a:gd name="T73" fmla="*/ 2147483647 h 589"/>
                <a:gd name="T74" fmla="*/ 2147483647 w 410"/>
                <a:gd name="T75" fmla="*/ 2147483647 h 589"/>
                <a:gd name="T76" fmla="*/ 2147483647 w 410"/>
                <a:gd name="T77" fmla="*/ 2147483647 h 589"/>
                <a:gd name="T78" fmla="*/ 2147483647 w 410"/>
                <a:gd name="T79" fmla="*/ 2147483647 h 589"/>
                <a:gd name="T80" fmla="*/ 2147483647 w 410"/>
                <a:gd name="T81" fmla="*/ 2147483647 h 589"/>
                <a:gd name="T82" fmla="*/ 2147483647 w 410"/>
                <a:gd name="T83" fmla="*/ 2147483647 h 589"/>
                <a:gd name="T84" fmla="*/ 2147483647 w 410"/>
                <a:gd name="T85" fmla="*/ 2147483647 h 589"/>
                <a:gd name="T86" fmla="*/ 2147483647 w 410"/>
                <a:gd name="T87" fmla="*/ 2147483647 h 589"/>
                <a:gd name="T88" fmla="*/ 2147483647 w 410"/>
                <a:gd name="T89" fmla="*/ 2147483647 h 589"/>
                <a:gd name="T90" fmla="*/ 2147483647 w 410"/>
                <a:gd name="T91" fmla="*/ 2147483647 h 589"/>
                <a:gd name="T92" fmla="*/ 2147483647 w 410"/>
                <a:gd name="T93" fmla="*/ 2147483647 h 589"/>
                <a:gd name="T94" fmla="*/ 2147483647 w 410"/>
                <a:gd name="T95" fmla="*/ 2147483647 h 589"/>
                <a:gd name="T96" fmla="*/ 2147483647 w 410"/>
                <a:gd name="T97" fmla="*/ 2147483647 h 589"/>
                <a:gd name="T98" fmla="*/ 2147483647 w 410"/>
                <a:gd name="T99" fmla="*/ 2147483647 h 589"/>
                <a:gd name="T100" fmla="*/ 2147483647 w 410"/>
                <a:gd name="T101" fmla="*/ 2147483647 h 589"/>
                <a:gd name="T102" fmla="*/ 2147483647 w 410"/>
                <a:gd name="T103" fmla="*/ 2147483647 h 589"/>
                <a:gd name="T104" fmla="*/ 2147483647 w 410"/>
                <a:gd name="T105" fmla="*/ 2147483647 h 589"/>
                <a:gd name="T106" fmla="*/ 2147483647 w 410"/>
                <a:gd name="T107" fmla="*/ 2147483647 h 589"/>
                <a:gd name="T108" fmla="*/ 2147483647 w 410"/>
                <a:gd name="T109" fmla="*/ 2147483647 h 589"/>
                <a:gd name="T110" fmla="*/ 2147483647 w 410"/>
                <a:gd name="T111" fmla="*/ 2147483647 h 589"/>
                <a:gd name="T112" fmla="*/ 2147483647 w 410"/>
                <a:gd name="T113" fmla="*/ 2147483647 h 589"/>
                <a:gd name="T114" fmla="*/ 2147483647 w 410"/>
                <a:gd name="T115" fmla="*/ 2147483647 h 589"/>
                <a:gd name="T116" fmla="*/ 2147483647 w 410"/>
                <a:gd name="T117" fmla="*/ 2147483647 h 589"/>
                <a:gd name="T118" fmla="*/ 2147483647 w 410"/>
                <a:gd name="T119" fmla="*/ 2147483647 h 589"/>
                <a:gd name="T120" fmla="*/ 2147483647 w 410"/>
                <a:gd name="T121" fmla="*/ 2147483647 h 589"/>
                <a:gd name="T122" fmla="*/ 2147483647 w 410"/>
                <a:gd name="T123" fmla="*/ 2147483647 h 589"/>
                <a:gd name="T124" fmla="*/ 2147483647 w 410"/>
                <a:gd name="T125" fmla="*/ 2147483647 h 58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10"/>
                <a:gd name="T190" fmla="*/ 0 h 589"/>
                <a:gd name="T191" fmla="*/ 410 w 410"/>
                <a:gd name="T192" fmla="*/ 589 h 58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10" h="589">
                  <a:moveTo>
                    <a:pt x="402" y="229"/>
                  </a:moveTo>
                  <a:cubicBezTo>
                    <a:pt x="397" y="229"/>
                    <a:pt x="394" y="233"/>
                    <a:pt x="394" y="237"/>
                  </a:cubicBezTo>
                  <a:cubicBezTo>
                    <a:pt x="394" y="549"/>
                    <a:pt x="394" y="549"/>
                    <a:pt x="394" y="549"/>
                  </a:cubicBezTo>
                  <a:cubicBezTo>
                    <a:pt x="394" y="563"/>
                    <a:pt x="383" y="573"/>
                    <a:pt x="370" y="573"/>
                  </a:cubicBezTo>
                  <a:cubicBezTo>
                    <a:pt x="41" y="573"/>
                    <a:pt x="41" y="573"/>
                    <a:pt x="41" y="573"/>
                  </a:cubicBezTo>
                  <a:cubicBezTo>
                    <a:pt x="27" y="573"/>
                    <a:pt x="17" y="563"/>
                    <a:pt x="16" y="549"/>
                  </a:cubicBezTo>
                  <a:cubicBezTo>
                    <a:pt x="16" y="205"/>
                    <a:pt x="16" y="205"/>
                    <a:pt x="16" y="205"/>
                  </a:cubicBezTo>
                  <a:cubicBezTo>
                    <a:pt x="17" y="101"/>
                    <a:pt x="101" y="16"/>
                    <a:pt x="205" y="16"/>
                  </a:cubicBezTo>
                  <a:cubicBezTo>
                    <a:pt x="309" y="16"/>
                    <a:pt x="394" y="101"/>
                    <a:pt x="394" y="205"/>
                  </a:cubicBezTo>
                  <a:cubicBezTo>
                    <a:pt x="394" y="209"/>
                    <a:pt x="397" y="213"/>
                    <a:pt x="402" y="213"/>
                  </a:cubicBezTo>
                  <a:cubicBezTo>
                    <a:pt x="406" y="213"/>
                    <a:pt x="410" y="209"/>
                    <a:pt x="410" y="205"/>
                  </a:cubicBezTo>
                  <a:cubicBezTo>
                    <a:pt x="410" y="205"/>
                    <a:pt x="410" y="205"/>
                    <a:pt x="410" y="205"/>
                  </a:cubicBezTo>
                  <a:cubicBezTo>
                    <a:pt x="410" y="92"/>
                    <a:pt x="318" y="0"/>
                    <a:pt x="205" y="0"/>
                  </a:cubicBezTo>
                  <a:cubicBezTo>
                    <a:pt x="92" y="0"/>
                    <a:pt x="0" y="92"/>
                    <a:pt x="0" y="205"/>
                  </a:cubicBezTo>
                  <a:cubicBezTo>
                    <a:pt x="0" y="205"/>
                    <a:pt x="0" y="205"/>
                    <a:pt x="0" y="205"/>
                  </a:cubicBezTo>
                  <a:cubicBezTo>
                    <a:pt x="1" y="549"/>
                    <a:pt x="1" y="549"/>
                    <a:pt x="1" y="549"/>
                  </a:cubicBezTo>
                  <a:cubicBezTo>
                    <a:pt x="1" y="571"/>
                    <a:pt x="18" y="589"/>
                    <a:pt x="41" y="589"/>
                  </a:cubicBezTo>
                  <a:cubicBezTo>
                    <a:pt x="370" y="589"/>
                    <a:pt x="370" y="589"/>
                    <a:pt x="370" y="589"/>
                  </a:cubicBezTo>
                  <a:cubicBezTo>
                    <a:pt x="392" y="589"/>
                    <a:pt x="410" y="571"/>
                    <a:pt x="410" y="549"/>
                  </a:cubicBezTo>
                  <a:cubicBezTo>
                    <a:pt x="410" y="237"/>
                    <a:pt x="410" y="237"/>
                    <a:pt x="410" y="237"/>
                  </a:cubicBezTo>
                  <a:cubicBezTo>
                    <a:pt x="410" y="233"/>
                    <a:pt x="406" y="229"/>
                    <a:pt x="402" y="229"/>
                  </a:cubicBezTo>
                  <a:moveTo>
                    <a:pt x="81" y="284"/>
                  </a:moveTo>
                  <a:cubicBezTo>
                    <a:pt x="86" y="288"/>
                    <a:pt x="92" y="290"/>
                    <a:pt x="99" y="293"/>
                  </a:cubicBezTo>
                  <a:cubicBezTo>
                    <a:pt x="122" y="299"/>
                    <a:pt x="161" y="303"/>
                    <a:pt x="205" y="303"/>
                  </a:cubicBezTo>
                  <a:cubicBezTo>
                    <a:pt x="239" y="303"/>
                    <a:pt x="270" y="301"/>
                    <a:pt x="292" y="297"/>
                  </a:cubicBezTo>
                  <a:cubicBezTo>
                    <a:pt x="304" y="295"/>
                    <a:pt x="313" y="292"/>
                    <a:pt x="320" y="290"/>
                  </a:cubicBezTo>
                  <a:cubicBezTo>
                    <a:pt x="323" y="288"/>
                    <a:pt x="327" y="287"/>
                    <a:pt x="329" y="284"/>
                  </a:cubicBezTo>
                  <a:cubicBezTo>
                    <a:pt x="332" y="282"/>
                    <a:pt x="334" y="279"/>
                    <a:pt x="334" y="274"/>
                  </a:cubicBezTo>
                  <a:cubicBezTo>
                    <a:pt x="334" y="108"/>
                    <a:pt x="334" y="108"/>
                    <a:pt x="334" y="108"/>
                  </a:cubicBezTo>
                  <a:cubicBezTo>
                    <a:pt x="334" y="108"/>
                    <a:pt x="334" y="108"/>
                    <a:pt x="334" y="108"/>
                  </a:cubicBezTo>
                  <a:cubicBezTo>
                    <a:pt x="334" y="103"/>
                    <a:pt x="332" y="100"/>
                    <a:pt x="329" y="98"/>
                  </a:cubicBezTo>
                  <a:cubicBezTo>
                    <a:pt x="325" y="94"/>
                    <a:pt x="319" y="92"/>
                    <a:pt x="311" y="90"/>
                  </a:cubicBezTo>
                  <a:cubicBezTo>
                    <a:pt x="288" y="83"/>
                    <a:pt x="250" y="79"/>
                    <a:pt x="205" y="79"/>
                  </a:cubicBezTo>
                  <a:cubicBezTo>
                    <a:pt x="171" y="79"/>
                    <a:pt x="141" y="82"/>
                    <a:pt x="118" y="86"/>
                  </a:cubicBezTo>
                  <a:cubicBezTo>
                    <a:pt x="107" y="88"/>
                    <a:pt x="97" y="90"/>
                    <a:pt x="90" y="93"/>
                  </a:cubicBezTo>
                  <a:cubicBezTo>
                    <a:pt x="87" y="94"/>
                    <a:pt x="84" y="96"/>
                    <a:pt x="81" y="98"/>
                  </a:cubicBezTo>
                  <a:cubicBezTo>
                    <a:pt x="79" y="100"/>
                    <a:pt x="76" y="103"/>
                    <a:pt x="76" y="108"/>
                  </a:cubicBezTo>
                  <a:cubicBezTo>
                    <a:pt x="76" y="108"/>
                    <a:pt x="76" y="108"/>
                    <a:pt x="76" y="108"/>
                  </a:cubicBezTo>
                  <a:cubicBezTo>
                    <a:pt x="76" y="274"/>
                    <a:pt x="76" y="274"/>
                    <a:pt x="76" y="274"/>
                  </a:cubicBezTo>
                  <a:cubicBezTo>
                    <a:pt x="76" y="279"/>
                    <a:pt x="79" y="282"/>
                    <a:pt x="81" y="284"/>
                  </a:cubicBezTo>
                  <a:moveTo>
                    <a:pt x="103" y="105"/>
                  </a:moveTo>
                  <a:cubicBezTo>
                    <a:pt x="123" y="99"/>
                    <a:pt x="162" y="95"/>
                    <a:pt x="205" y="95"/>
                  </a:cubicBezTo>
                  <a:cubicBezTo>
                    <a:pt x="238" y="95"/>
                    <a:pt x="268" y="98"/>
                    <a:pt x="290" y="101"/>
                  </a:cubicBezTo>
                  <a:cubicBezTo>
                    <a:pt x="300" y="103"/>
                    <a:pt x="309" y="105"/>
                    <a:pt x="314" y="107"/>
                  </a:cubicBezTo>
                  <a:cubicBezTo>
                    <a:pt x="315" y="108"/>
                    <a:pt x="315" y="108"/>
                    <a:pt x="315" y="108"/>
                  </a:cubicBezTo>
                  <a:cubicBezTo>
                    <a:pt x="313" y="109"/>
                    <a:pt x="311" y="110"/>
                    <a:pt x="307" y="111"/>
                  </a:cubicBezTo>
                  <a:cubicBezTo>
                    <a:pt x="287" y="117"/>
                    <a:pt x="249" y="121"/>
                    <a:pt x="205" y="121"/>
                  </a:cubicBezTo>
                  <a:cubicBezTo>
                    <a:pt x="172" y="121"/>
                    <a:pt x="142" y="119"/>
                    <a:pt x="121" y="115"/>
                  </a:cubicBezTo>
                  <a:cubicBezTo>
                    <a:pt x="110" y="113"/>
                    <a:pt x="102" y="111"/>
                    <a:pt x="96" y="109"/>
                  </a:cubicBezTo>
                  <a:cubicBezTo>
                    <a:pt x="96" y="109"/>
                    <a:pt x="95" y="108"/>
                    <a:pt x="95" y="108"/>
                  </a:cubicBezTo>
                  <a:cubicBezTo>
                    <a:pt x="97" y="107"/>
                    <a:pt x="100" y="106"/>
                    <a:pt x="103" y="105"/>
                  </a:cubicBezTo>
                  <a:moveTo>
                    <a:pt x="92" y="124"/>
                  </a:moveTo>
                  <a:cubicBezTo>
                    <a:pt x="94" y="125"/>
                    <a:pt x="97" y="126"/>
                    <a:pt x="99" y="127"/>
                  </a:cubicBezTo>
                  <a:cubicBezTo>
                    <a:pt x="122" y="133"/>
                    <a:pt x="161" y="137"/>
                    <a:pt x="205" y="137"/>
                  </a:cubicBezTo>
                  <a:cubicBezTo>
                    <a:pt x="239" y="137"/>
                    <a:pt x="270" y="135"/>
                    <a:pt x="292" y="131"/>
                  </a:cubicBezTo>
                  <a:cubicBezTo>
                    <a:pt x="303" y="129"/>
                    <a:pt x="312" y="127"/>
                    <a:pt x="318" y="124"/>
                  </a:cubicBezTo>
                  <a:cubicBezTo>
                    <a:pt x="318" y="272"/>
                    <a:pt x="318" y="272"/>
                    <a:pt x="318" y="272"/>
                  </a:cubicBezTo>
                  <a:cubicBezTo>
                    <a:pt x="317" y="274"/>
                    <a:pt x="313" y="275"/>
                    <a:pt x="307" y="277"/>
                  </a:cubicBezTo>
                  <a:cubicBezTo>
                    <a:pt x="287" y="283"/>
                    <a:pt x="249" y="287"/>
                    <a:pt x="205" y="287"/>
                  </a:cubicBezTo>
                  <a:cubicBezTo>
                    <a:pt x="172" y="287"/>
                    <a:pt x="142" y="285"/>
                    <a:pt x="121" y="281"/>
                  </a:cubicBezTo>
                  <a:cubicBezTo>
                    <a:pt x="110" y="279"/>
                    <a:pt x="102" y="277"/>
                    <a:pt x="96" y="275"/>
                  </a:cubicBezTo>
                  <a:cubicBezTo>
                    <a:pt x="94" y="274"/>
                    <a:pt x="93" y="273"/>
                    <a:pt x="92" y="272"/>
                  </a:cubicBezTo>
                  <a:lnTo>
                    <a:pt x="92" y="124"/>
                  </a:lnTo>
                  <a:close/>
                </a:path>
              </a:pathLst>
            </a:custGeom>
            <a:solidFill>
              <a:srgbClr val="7B0663"/>
            </a:solidFill>
            <a:ln>
              <a:noFill/>
            </a:ln>
            <a:extLst>
              <a:ext uri="{91240B29-F687-4F45-9708-019B960494DF}">
                <a14:hiddenLine xmlns:a14="http://schemas.microsoft.com/office/drawing/2010/main" w="9525">
                  <a:solidFill>
                    <a:srgbClr val="000000"/>
                  </a:solidFill>
                  <a:round/>
                  <a:headEnd/>
                  <a:tailEnd/>
                </a14:hiddenLine>
              </a:ext>
            </a:extLst>
          </p:spPr>
          <p:txBody>
            <a:bodyPr tIns="1080000" anchor="ctr"/>
            <a:lstStyle/>
            <a:p>
              <a:endParaRPr lang="en-US"/>
            </a:p>
          </p:txBody>
        </p:sp>
        <p:sp>
          <p:nvSpPr>
            <p:cNvPr id="115" name="Text Box 42"/>
            <p:cNvSpPr txBox="1">
              <a:spLocks noChangeAspect="1" noChangeArrowheads="1"/>
            </p:cNvSpPr>
            <p:nvPr/>
          </p:nvSpPr>
          <p:spPr bwMode="auto">
            <a:xfrm>
              <a:off x="7879024" y="2302318"/>
              <a:ext cx="519112"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0" rIns="0" bIns="0" anchor="ctr"/>
            <a:lstStyle>
              <a:lvl1pPr algn="l" eaLnBrk="0" hangingPunct="0">
                <a:spcBef>
                  <a:spcPct val="20000"/>
                </a:spcBef>
                <a:buClr>
                  <a:srgbClr val="00A9D4"/>
                </a:buClr>
                <a:buFont typeface="Arial" charset="0"/>
                <a:buChar char="›"/>
                <a:defRPr sz="2400">
                  <a:solidFill>
                    <a:schemeClr val="tx1"/>
                  </a:solidFill>
                  <a:latin typeface="Arial" charset="0"/>
                </a:defRPr>
              </a:lvl1pPr>
              <a:lvl2pPr marL="742950" indent="-285750" algn="l" eaLnBrk="0" hangingPunct="0">
                <a:spcBef>
                  <a:spcPct val="20000"/>
                </a:spcBef>
                <a:buClr>
                  <a:schemeClr val="tx1"/>
                </a:buClr>
                <a:buFont typeface="Ericsson Capital TT" pitchFamily="2" charset="0"/>
                <a:buChar char="–"/>
                <a:defRPr sz="2000">
                  <a:solidFill>
                    <a:schemeClr val="tx1"/>
                  </a:solidFill>
                  <a:latin typeface="Arial" charset="0"/>
                </a:defRPr>
              </a:lvl2pPr>
              <a:lvl3pPr marL="1143000" indent="-228600" algn="l" eaLnBrk="0" hangingPunct="0">
                <a:spcBef>
                  <a:spcPct val="20000"/>
                </a:spcBef>
                <a:buClr>
                  <a:srgbClr val="92CCE5"/>
                </a:buClr>
                <a:buFont typeface="Ericsson Capital TT" pitchFamily="2" charset="0"/>
                <a:buChar char="›"/>
                <a:defRPr sz="2000">
                  <a:solidFill>
                    <a:schemeClr val="tx1"/>
                  </a:solidFill>
                  <a:latin typeface="Arial" charset="0"/>
                </a:defRPr>
              </a:lvl3pPr>
              <a:lvl4pPr marL="1600200" indent="-228600" algn="l" eaLnBrk="0" hangingPunct="0">
                <a:spcBef>
                  <a:spcPct val="20000"/>
                </a:spcBef>
                <a:buClr>
                  <a:schemeClr val="tx1"/>
                </a:buClr>
                <a:buFont typeface="Ericsson Capital TT" pitchFamily="2" charset="0"/>
                <a:buChar char="-"/>
                <a:defRPr sz="2000">
                  <a:solidFill>
                    <a:schemeClr val="tx1"/>
                  </a:solidFill>
                  <a:latin typeface="Arial" charset="0"/>
                </a:defRPr>
              </a:lvl4pPr>
              <a:lvl5pPr marL="2057400" indent="-228600" algn="l" eaLnBrk="0" hangingPunct="0">
                <a:spcBef>
                  <a:spcPct val="20000"/>
                </a:spcBef>
                <a:buClr>
                  <a:schemeClr val="tx1"/>
                </a:buClr>
                <a:buFont typeface="Ericsson Capital TT" pitchFamily="2" charset="0"/>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Font typeface="Ericsson Capital TT" pitchFamily="2" charset="0"/>
                <a:buChar char="›"/>
                <a:defRPr sz="2000">
                  <a:solidFill>
                    <a:schemeClr val="tx1"/>
                  </a:solidFill>
                  <a:latin typeface="Arial" charset="0"/>
                </a:defRPr>
              </a:lvl9pPr>
            </a:lstStyle>
            <a:p>
              <a:pPr algn="ctr" eaLnBrk="1" hangingPunct="1">
                <a:lnSpc>
                  <a:spcPct val="80000"/>
                </a:lnSpc>
                <a:spcBef>
                  <a:spcPct val="0"/>
                </a:spcBef>
                <a:buClrTx/>
                <a:buFontTx/>
                <a:buNone/>
              </a:pPr>
              <a:r>
                <a:rPr lang="en-US" altLang="en-US" sz="1400" dirty="0" smtClean="0">
                  <a:solidFill>
                    <a:srgbClr val="7B0663"/>
                  </a:solidFill>
                  <a:ea typeface="ＭＳ Ｐゴシック" pitchFamily="34" charset="-128"/>
                </a:rPr>
                <a:t>ARCH </a:t>
              </a:r>
              <a:endParaRPr lang="en-US" altLang="en-US" sz="1400" dirty="0">
                <a:solidFill>
                  <a:srgbClr val="7B0663"/>
                </a:solidFill>
                <a:ea typeface="ＭＳ Ｐゴシック" pitchFamily="34" charset="-128"/>
              </a:endParaRPr>
            </a:p>
          </p:txBody>
        </p:sp>
      </p:grpSp>
    </p:spTree>
    <p:extLst>
      <p:ext uri="{BB962C8B-B14F-4D97-AF65-F5344CB8AC3E}">
        <p14:creationId xmlns:p14="http://schemas.microsoft.com/office/powerpoint/2010/main" val="2965901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2"/>
          <p:cNvSpPr>
            <a:spLocks noGrp="1" noChangeArrowheads="1"/>
          </p:cNvSpPr>
          <p:nvPr>
            <p:ph type="title"/>
          </p:nvPr>
        </p:nvSpPr>
        <p:spPr/>
        <p:txBody>
          <a:bodyPr/>
          <a:lstStyle/>
          <a:p>
            <a:pPr eaLnBrk="1" hangingPunct="1"/>
            <a:r>
              <a:rPr lang="sv-SE" altLang="en-US" dirty="0" smtClean="0"/>
              <a:t> The ITIL Service </a:t>
            </a:r>
            <a:r>
              <a:rPr lang="sv-SE" altLang="en-US" dirty="0" err="1" smtClean="0"/>
              <a:t>Cycle</a:t>
            </a:r>
            <a:endParaRPr lang="sv-SE" altLang="en-US" dirty="0" smtClean="0"/>
          </a:p>
        </p:txBody>
      </p:sp>
      <p:sp>
        <p:nvSpPr>
          <p:cNvPr id="55299" name="Freeform 3" descr="bpct-blend3"/>
          <p:cNvSpPr>
            <a:spLocks noChangeAspect="1"/>
          </p:cNvSpPr>
          <p:nvPr/>
        </p:nvSpPr>
        <p:spPr bwMode="auto">
          <a:xfrm>
            <a:off x="6299200" y="2067719"/>
            <a:ext cx="5300133" cy="2595563"/>
          </a:xfrm>
          <a:custGeom>
            <a:avLst/>
            <a:gdLst>
              <a:gd name="T0" fmla="*/ 2147483647 w 1064"/>
              <a:gd name="T1" fmla="*/ 2147483647 h 695"/>
              <a:gd name="T2" fmla="*/ 2147483647 w 1064"/>
              <a:gd name="T3" fmla="*/ 2147483647 h 695"/>
              <a:gd name="T4" fmla="*/ 2147483647 w 1064"/>
              <a:gd name="T5" fmla="*/ 0 h 695"/>
              <a:gd name="T6" fmla="*/ 2147483647 w 1064"/>
              <a:gd name="T7" fmla="*/ 0 h 695"/>
              <a:gd name="T8" fmla="*/ 2147483647 w 1064"/>
              <a:gd name="T9" fmla="*/ 0 h 695"/>
              <a:gd name="T10" fmla="*/ 2147483647 w 1064"/>
              <a:gd name="T11" fmla="*/ 0 h 695"/>
              <a:gd name="T12" fmla="*/ 0 w 1064"/>
              <a:gd name="T13" fmla="*/ 2147483647 h 695"/>
              <a:gd name="T14" fmla="*/ 0 w 1064"/>
              <a:gd name="T15" fmla="*/ 2147483647 h 695"/>
              <a:gd name="T16" fmla="*/ 2147483647 w 1064"/>
              <a:gd name="T17" fmla="*/ 2147483647 h 695"/>
              <a:gd name="T18" fmla="*/ 2147483647 w 1064"/>
              <a:gd name="T19" fmla="*/ 2147483647 h 695"/>
              <a:gd name="T20" fmla="*/ 2147483647 w 1064"/>
              <a:gd name="T21" fmla="*/ 2147483647 h 695"/>
              <a:gd name="T22" fmla="*/ 2147483647 w 1064"/>
              <a:gd name="T23" fmla="*/ 2147483647 h 695"/>
              <a:gd name="T24" fmla="*/ 2147483647 w 1064"/>
              <a:gd name="T25" fmla="*/ 2147483647 h 695"/>
              <a:gd name="T26" fmla="*/ 2147483647 w 1064"/>
              <a:gd name="T27" fmla="*/ 2147483647 h 695"/>
              <a:gd name="T28" fmla="*/ 0 w 1064"/>
              <a:gd name="T29" fmla="*/ 2147483647 h 695"/>
              <a:gd name="T30" fmla="*/ 0 w 1064"/>
              <a:gd name="T31" fmla="*/ 2147483647 h 695"/>
              <a:gd name="T32" fmla="*/ 0 w 1064"/>
              <a:gd name="T33" fmla="*/ 2147483647 h 695"/>
              <a:gd name="T34" fmla="*/ 0 w 1064"/>
              <a:gd name="T35" fmla="*/ 2147483647 h 695"/>
              <a:gd name="T36" fmla="*/ 2147483647 w 1064"/>
              <a:gd name="T37" fmla="*/ 2147483647 h 695"/>
              <a:gd name="T38" fmla="*/ 2147483647 w 1064"/>
              <a:gd name="T39" fmla="*/ 2147483647 h 695"/>
              <a:gd name="T40" fmla="*/ 2147483647 w 1064"/>
              <a:gd name="T41" fmla="*/ 2147483647 h 695"/>
              <a:gd name="T42" fmla="*/ 2147483647 w 1064"/>
              <a:gd name="T43" fmla="*/ 2147483647 h 695"/>
              <a:gd name="T44" fmla="*/ 2147483647 w 1064"/>
              <a:gd name="T45" fmla="*/ 2147483647 h 695"/>
              <a:gd name="T46" fmla="*/ 2147483647 w 1064"/>
              <a:gd name="T47" fmla="*/ 2147483647 h 695"/>
              <a:gd name="T48" fmla="*/ 2147483647 w 1064"/>
              <a:gd name="T49" fmla="*/ 2147483647 h 695"/>
              <a:gd name="T50" fmla="*/ 2147483647 w 1064"/>
              <a:gd name="T51" fmla="*/ 2147483647 h 695"/>
              <a:gd name="T52" fmla="*/ 2147483647 w 1064"/>
              <a:gd name="T53" fmla="*/ 2147483647 h 695"/>
              <a:gd name="T54" fmla="*/ 2147483647 w 1064"/>
              <a:gd name="T55" fmla="*/ 2147483647 h 695"/>
              <a:gd name="T56" fmla="*/ 2147483647 w 1064"/>
              <a:gd name="T57" fmla="*/ 2147483647 h 695"/>
              <a:gd name="T58" fmla="*/ 2147483647 w 1064"/>
              <a:gd name="T59" fmla="*/ 2147483647 h 695"/>
              <a:gd name="T60" fmla="*/ 2147483647 w 1064"/>
              <a:gd name="T61" fmla="*/ 2147483647 h 695"/>
              <a:gd name="T62" fmla="*/ 2147483647 w 1064"/>
              <a:gd name="T63" fmla="*/ 2147483647 h 695"/>
              <a:gd name="T64" fmla="*/ 2147483647 w 1064"/>
              <a:gd name="T65" fmla="*/ 2147483647 h 695"/>
              <a:gd name="T66" fmla="*/ 2147483647 w 1064"/>
              <a:gd name="T67" fmla="*/ 2147483647 h 695"/>
              <a:gd name="T68" fmla="*/ 2147483647 w 1064"/>
              <a:gd name="T69" fmla="*/ 2147483647 h 695"/>
              <a:gd name="T70" fmla="*/ 2147483647 w 1064"/>
              <a:gd name="T71" fmla="*/ 2147483647 h 695"/>
              <a:gd name="T72" fmla="*/ 2147483647 w 1064"/>
              <a:gd name="T73" fmla="*/ 2147483647 h 695"/>
              <a:gd name="T74" fmla="*/ 2147483647 w 1064"/>
              <a:gd name="T75" fmla="*/ 2147483647 h 695"/>
              <a:gd name="T76" fmla="*/ 2147483647 w 1064"/>
              <a:gd name="T77" fmla="*/ 2147483647 h 695"/>
              <a:gd name="T78" fmla="*/ 2147483647 w 1064"/>
              <a:gd name="T79" fmla="*/ 2147483647 h 695"/>
              <a:gd name="T80" fmla="*/ 2147483647 w 1064"/>
              <a:gd name="T81" fmla="*/ 2147483647 h 695"/>
              <a:gd name="T82" fmla="*/ 2147483647 w 1064"/>
              <a:gd name="T83" fmla="*/ 2147483647 h 695"/>
              <a:gd name="T84" fmla="*/ 2147483647 w 1064"/>
              <a:gd name="T85" fmla="*/ 2147483647 h 695"/>
              <a:gd name="T86" fmla="*/ 2147483647 w 1064"/>
              <a:gd name="T87" fmla="*/ 2147483647 h 695"/>
              <a:gd name="T88" fmla="*/ 2147483647 w 1064"/>
              <a:gd name="T89" fmla="*/ 2147483647 h 69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064"/>
              <a:gd name="T136" fmla="*/ 0 h 695"/>
              <a:gd name="T137" fmla="*/ 1064 w 1064"/>
              <a:gd name="T138" fmla="*/ 695 h 69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064" h="695">
                <a:moveTo>
                  <a:pt x="1064" y="79"/>
                </a:moveTo>
                <a:cubicBezTo>
                  <a:pt x="1064" y="32"/>
                  <a:pt x="1064" y="32"/>
                  <a:pt x="1064" y="32"/>
                </a:cubicBezTo>
                <a:cubicBezTo>
                  <a:pt x="1064" y="14"/>
                  <a:pt x="1049" y="0"/>
                  <a:pt x="1032" y="0"/>
                </a:cubicBezTo>
                <a:cubicBezTo>
                  <a:pt x="985" y="0"/>
                  <a:pt x="985" y="0"/>
                  <a:pt x="985" y="0"/>
                </a:cubicBezTo>
                <a:cubicBezTo>
                  <a:pt x="78" y="0"/>
                  <a:pt x="78" y="0"/>
                  <a:pt x="78" y="0"/>
                </a:cubicBezTo>
                <a:cubicBezTo>
                  <a:pt x="32" y="0"/>
                  <a:pt x="32" y="0"/>
                  <a:pt x="32" y="0"/>
                </a:cubicBezTo>
                <a:cubicBezTo>
                  <a:pt x="14" y="0"/>
                  <a:pt x="0" y="14"/>
                  <a:pt x="0" y="32"/>
                </a:cubicBezTo>
                <a:cubicBezTo>
                  <a:pt x="0" y="41"/>
                  <a:pt x="0" y="41"/>
                  <a:pt x="0" y="41"/>
                </a:cubicBezTo>
                <a:cubicBezTo>
                  <a:pt x="0" y="43"/>
                  <a:pt x="1" y="46"/>
                  <a:pt x="3" y="47"/>
                </a:cubicBezTo>
                <a:cubicBezTo>
                  <a:pt x="3" y="47"/>
                  <a:pt x="71" y="103"/>
                  <a:pt x="81" y="111"/>
                </a:cubicBezTo>
                <a:cubicBezTo>
                  <a:pt x="98" y="124"/>
                  <a:pt x="101" y="139"/>
                  <a:pt x="101" y="150"/>
                </a:cubicBezTo>
                <a:cubicBezTo>
                  <a:pt x="101" y="161"/>
                  <a:pt x="98" y="175"/>
                  <a:pt x="81" y="189"/>
                </a:cubicBezTo>
                <a:cubicBezTo>
                  <a:pt x="72" y="197"/>
                  <a:pt x="35" y="225"/>
                  <a:pt x="34" y="227"/>
                </a:cubicBezTo>
                <a:cubicBezTo>
                  <a:pt x="34" y="227"/>
                  <a:pt x="16" y="241"/>
                  <a:pt x="3" y="251"/>
                </a:cubicBezTo>
                <a:cubicBezTo>
                  <a:pt x="1" y="253"/>
                  <a:pt x="0" y="255"/>
                  <a:pt x="0" y="257"/>
                </a:cubicBezTo>
                <a:cubicBezTo>
                  <a:pt x="0" y="290"/>
                  <a:pt x="0" y="290"/>
                  <a:pt x="0" y="290"/>
                </a:cubicBezTo>
                <a:cubicBezTo>
                  <a:pt x="0" y="433"/>
                  <a:pt x="0" y="433"/>
                  <a:pt x="0" y="433"/>
                </a:cubicBezTo>
                <a:cubicBezTo>
                  <a:pt x="0" y="480"/>
                  <a:pt x="0" y="480"/>
                  <a:pt x="0" y="480"/>
                </a:cubicBezTo>
                <a:cubicBezTo>
                  <a:pt x="0" y="497"/>
                  <a:pt x="14" y="512"/>
                  <a:pt x="32" y="512"/>
                </a:cubicBezTo>
                <a:cubicBezTo>
                  <a:pt x="78" y="512"/>
                  <a:pt x="78" y="512"/>
                  <a:pt x="78" y="512"/>
                </a:cubicBezTo>
                <a:cubicBezTo>
                  <a:pt x="845" y="512"/>
                  <a:pt x="845" y="512"/>
                  <a:pt x="845" y="512"/>
                </a:cubicBezTo>
                <a:cubicBezTo>
                  <a:pt x="845" y="558"/>
                  <a:pt x="845" y="558"/>
                  <a:pt x="845" y="558"/>
                </a:cubicBezTo>
                <a:cubicBezTo>
                  <a:pt x="843" y="558"/>
                  <a:pt x="841" y="558"/>
                  <a:pt x="839" y="558"/>
                </a:cubicBezTo>
                <a:cubicBezTo>
                  <a:pt x="832" y="558"/>
                  <a:pt x="827" y="560"/>
                  <a:pt x="822" y="563"/>
                </a:cubicBezTo>
                <a:cubicBezTo>
                  <a:pt x="817" y="566"/>
                  <a:pt x="815" y="572"/>
                  <a:pt x="815" y="577"/>
                </a:cubicBezTo>
                <a:cubicBezTo>
                  <a:pt x="815" y="583"/>
                  <a:pt x="817" y="588"/>
                  <a:pt x="821" y="593"/>
                </a:cubicBezTo>
                <a:cubicBezTo>
                  <a:pt x="830" y="603"/>
                  <a:pt x="856" y="637"/>
                  <a:pt x="856" y="637"/>
                </a:cubicBezTo>
                <a:cubicBezTo>
                  <a:pt x="856" y="637"/>
                  <a:pt x="885" y="674"/>
                  <a:pt x="893" y="684"/>
                </a:cubicBezTo>
                <a:cubicBezTo>
                  <a:pt x="898" y="690"/>
                  <a:pt x="905" y="694"/>
                  <a:pt x="914" y="694"/>
                </a:cubicBezTo>
                <a:cubicBezTo>
                  <a:pt x="914" y="694"/>
                  <a:pt x="914" y="694"/>
                  <a:pt x="914" y="694"/>
                </a:cubicBezTo>
                <a:cubicBezTo>
                  <a:pt x="922" y="695"/>
                  <a:pt x="930" y="690"/>
                  <a:pt x="935" y="684"/>
                </a:cubicBezTo>
                <a:cubicBezTo>
                  <a:pt x="943" y="674"/>
                  <a:pt x="972" y="637"/>
                  <a:pt x="972" y="637"/>
                </a:cubicBezTo>
                <a:cubicBezTo>
                  <a:pt x="972" y="637"/>
                  <a:pt x="974" y="634"/>
                  <a:pt x="976" y="631"/>
                </a:cubicBezTo>
                <a:cubicBezTo>
                  <a:pt x="986" y="619"/>
                  <a:pt x="986" y="619"/>
                  <a:pt x="986" y="619"/>
                </a:cubicBezTo>
                <a:cubicBezTo>
                  <a:pt x="993" y="610"/>
                  <a:pt x="1002" y="598"/>
                  <a:pt x="1006" y="593"/>
                </a:cubicBezTo>
                <a:cubicBezTo>
                  <a:pt x="1011" y="588"/>
                  <a:pt x="1013" y="583"/>
                  <a:pt x="1013" y="577"/>
                </a:cubicBezTo>
                <a:cubicBezTo>
                  <a:pt x="1014" y="571"/>
                  <a:pt x="1011" y="566"/>
                  <a:pt x="1006" y="563"/>
                </a:cubicBezTo>
                <a:cubicBezTo>
                  <a:pt x="1001" y="559"/>
                  <a:pt x="996" y="558"/>
                  <a:pt x="989" y="558"/>
                </a:cubicBezTo>
                <a:cubicBezTo>
                  <a:pt x="987" y="558"/>
                  <a:pt x="985" y="558"/>
                  <a:pt x="983" y="558"/>
                </a:cubicBezTo>
                <a:cubicBezTo>
                  <a:pt x="983" y="512"/>
                  <a:pt x="983" y="512"/>
                  <a:pt x="983" y="512"/>
                </a:cubicBezTo>
                <a:cubicBezTo>
                  <a:pt x="985" y="512"/>
                  <a:pt x="985" y="512"/>
                  <a:pt x="985" y="512"/>
                </a:cubicBezTo>
                <a:cubicBezTo>
                  <a:pt x="1032" y="512"/>
                  <a:pt x="1032" y="512"/>
                  <a:pt x="1032" y="512"/>
                </a:cubicBezTo>
                <a:cubicBezTo>
                  <a:pt x="1049" y="512"/>
                  <a:pt x="1064" y="497"/>
                  <a:pt x="1064" y="480"/>
                </a:cubicBezTo>
                <a:cubicBezTo>
                  <a:pt x="1064" y="433"/>
                  <a:pt x="1064" y="433"/>
                  <a:pt x="1064" y="433"/>
                </a:cubicBezTo>
                <a:lnTo>
                  <a:pt x="1064" y="79"/>
                </a:lnTo>
                <a:close/>
              </a:path>
            </a:pathLst>
          </a:custGeom>
          <a:blipFill dpi="0" rotWithShape="0">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lIns="558000" tIns="118800"/>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spcBef>
                <a:spcPct val="50000"/>
              </a:spcBef>
            </a:pPr>
            <a:r>
              <a:rPr lang="en-US" altLang="en-US" dirty="0" smtClean="0">
                <a:solidFill>
                  <a:schemeClr val="bg1"/>
                </a:solidFill>
                <a:ea typeface="ＭＳ Ｐゴシック" pitchFamily="34" charset="-128"/>
              </a:rPr>
              <a:t>Problem</a:t>
            </a:r>
            <a:endParaRPr lang="en-US" altLang="en-US" dirty="0">
              <a:solidFill>
                <a:schemeClr val="bg1"/>
              </a:solidFill>
              <a:ea typeface="ＭＳ Ｐゴシック" pitchFamily="34" charset="-128"/>
            </a:endParaRPr>
          </a:p>
        </p:txBody>
      </p:sp>
      <p:sp>
        <p:nvSpPr>
          <p:cNvPr id="55300" name="Freeform 4" descr="bpct-blend3"/>
          <p:cNvSpPr>
            <a:spLocks noChangeAspect="1"/>
          </p:cNvSpPr>
          <p:nvPr/>
        </p:nvSpPr>
        <p:spPr bwMode="auto">
          <a:xfrm>
            <a:off x="546101" y="2067719"/>
            <a:ext cx="6161617" cy="1912938"/>
          </a:xfrm>
          <a:custGeom>
            <a:avLst/>
            <a:gdLst>
              <a:gd name="T0" fmla="*/ 2147483647 w 1237"/>
              <a:gd name="T1" fmla="*/ 2147483647 h 512"/>
              <a:gd name="T2" fmla="*/ 2147483647 w 1237"/>
              <a:gd name="T3" fmla="*/ 2147483647 h 512"/>
              <a:gd name="T4" fmla="*/ 2147483647 w 1237"/>
              <a:gd name="T5" fmla="*/ 2147483647 h 512"/>
              <a:gd name="T6" fmla="*/ 2147483647 w 1237"/>
              <a:gd name="T7" fmla="*/ 2147483647 h 512"/>
              <a:gd name="T8" fmla="*/ 2147483647 w 1237"/>
              <a:gd name="T9" fmla="*/ 2147483647 h 512"/>
              <a:gd name="T10" fmla="*/ 2147483647 w 1237"/>
              <a:gd name="T11" fmla="*/ 2147483647 h 512"/>
              <a:gd name="T12" fmla="*/ 2147483647 w 1237"/>
              <a:gd name="T13" fmla="*/ 2147483647 h 512"/>
              <a:gd name="T14" fmla="*/ 2147483647 w 1237"/>
              <a:gd name="T15" fmla="*/ 2147483647 h 512"/>
              <a:gd name="T16" fmla="*/ 2147483647 w 1237"/>
              <a:gd name="T17" fmla="*/ 2147483647 h 512"/>
              <a:gd name="T18" fmla="*/ 2147483647 w 1237"/>
              <a:gd name="T19" fmla="*/ 2147483647 h 512"/>
              <a:gd name="T20" fmla="*/ 2147483647 w 1237"/>
              <a:gd name="T21" fmla="*/ 2147483647 h 512"/>
              <a:gd name="T22" fmla="*/ 2147483647 w 1237"/>
              <a:gd name="T23" fmla="*/ 2147483647 h 512"/>
              <a:gd name="T24" fmla="*/ 2147483647 w 1237"/>
              <a:gd name="T25" fmla="*/ 0 h 512"/>
              <a:gd name="T26" fmla="*/ 2147483647 w 1237"/>
              <a:gd name="T27" fmla="*/ 0 h 512"/>
              <a:gd name="T28" fmla="*/ 2147483647 w 1237"/>
              <a:gd name="T29" fmla="*/ 0 h 512"/>
              <a:gd name="T30" fmla="*/ 2147483647 w 1237"/>
              <a:gd name="T31" fmla="*/ 0 h 512"/>
              <a:gd name="T32" fmla="*/ 0 w 1237"/>
              <a:gd name="T33" fmla="*/ 2147483647 h 512"/>
              <a:gd name="T34" fmla="*/ 0 w 1237"/>
              <a:gd name="T35" fmla="*/ 2147483647 h 512"/>
              <a:gd name="T36" fmla="*/ 0 w 1237"/>
              <a:gd name="T37" fmla="*/ 2147483647 h 512"/>
              <a:gd name="T38" fmla="*/ 0 w 1237"/>
              <a:gd name="T39" fmla="*/ 2147483647 h 512"/>
              <a:gd name="T40" fmla="*/ 2147483647 w 1237"/>
              <a:gd name="T41" fmla="*/ 2147483647 h 512"/>
              <a:gd name="T42" fmla="*/ 2147483647 w 1237"/>
              <a:gd name="T43" fmla="*/ 2147483647 h 512"/>
              <a:gd name="T44" fmla="*/ 2147483647 w 1237"/>
              <a:gd name="T45" fmla="*/ 2147483647 h 512"/>
              <a:gd name="T46" fmla="*/ 2147483647 w 1237"/>
              <a:gd name="T47" fmla="*/ 2147483647 h 512"/>
              <a:gd name="T48" fmla="*/ 2147483647 w 1237"/>
              <a:gd name="T49" fmla="*/ 2147483647 h 512"/>
              <a:gd name="T50" fmla="*/ 2147483647 w 1237"/>
              <a:gd name="T51" fmla="*/ 2147483647 h 512"/>
              <a:gd name="T52" fmla="*/ 2147483647 w 1237"/>
              <a:gd name="T53" fmla="*/ 2147483647 h 512"/>
              <a:gd name="T54" fmla="*/ 2147483647 w 1237"/>
              <a:gd name="T55" fmla="*/ 2147483647 h 512"/>
              <a:gd name="T56" fmla="*/ 2147483647 w 1237"/>
              <a:gd name="T57" fmla="*/ 2147483647 h 512"/>
              <a:gd name="T58" fmla="*/ 2147483647 w 1237"/>
              <a:gd name="T59" fmla="*/ 2147483647 h 512"/>
              <a:gd name="T60" fmla="*/ 2147483647 w 1237"/>
              <a:gd name="T61" fmla="*/ 2147483647 h 512"/>
              <a:gd name="T62" fmla="*/ 2147483647 w 1237"/>
              <a:gd name="T63" fmla="*/ 2147483647 h 512"/>
              <a:gd name="T64" fmla="*/ 2147483647 w 1237"/>
              <a:gd name="T65" fmla="*/ 2147483647 h 512"/>
              <a:gd name="T66" fmla="*/ 2147483647 w 1237"/>
              <a:gd name="T67" fmla="*/ 2147483647 h 512"/>
              <a:gd name="T68" fmla="*/ 2147483647 w 1237"/>
              <a:gd name="T69" fmla="*/ 2147483647 h 512"/>
              <a:gd name="T70" fmla="*/ 2147483647 w 1237"/>
              <a:gd name="T71" fmla="*/ 2147483647 h 512"/>
              <a:gd name="T72" fmla="*/ 2147483647 w 1237"/>
              <a:gd name="T73" fmla="*/ 2147483647 h 512"/>
              <a:gd name="T74" fmla="*/ 2147483647 w 1237"/>
              <a:gd name="T75" fmla="*/ 2147483647 h 512"/>
              <a:gd name="T76" fmla="*/ 2147483647 w 1237"/>
              <a:gd name="T77" fmla="*/ 2147483647 h 512"/>
              <a:gd name="T78" fmla="*/ 2147483647 w 1237"/>
              <a:gd name="T79" fmla="*/ 2147483647 h 512"/>
              <a:gd name="T80" fmla="*/ 2147483647 w 1237"/>
              <a:gd name="T81" fmla="*/ 2147483647 h 512"/>
              <a:gd name="T82" fmla="*/ 2147483647 w 1237"/>
              <a:gd name="T83" fmla="*/ 2147483647 h 512"/>
              <a:gd name="T84" fmla="*/ 2147483647 w 1237"/>
              <a:gd name="T85" fmla="*/ 2147483647 h 512"/>
              <a:gd name="T86" fmla="*/ 2147483647 w 1237"/>
              <a:gd name="T87" fmla="*/ 2147483647 h 512"/>
              <a:gd name="T88" fmla="*/ 2147483647 w 1237"/>
              <a:gd name="T89" fmla="*/ 2147483647 h 51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37"/>
              <a:gd name="T136" fmla="*/ 0 h 512"/>
              <a:gd name="T137" fmla="*/ 1237 w 1237"/>
              <a:gd name="T138" fmla="*/ 512 h 51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37" h="512">
                <a:moveTo>
                  <a:pt x="1227" y="129"/>
                </a:moveTo>
                <a:cubicBezTo>
                  <a:pt x="1217" y="121"/>
                  <a:pt x="1179" y="92"/>
                  <a:pt x="1179" y="92"/>
                </a:cubicBezTo>
                <a:cubicBezTo>
                  <a:pt x="1179" y="92"/>
                  <a:pt x="1177" y="90"/>
                  <a:pt x="1174" y="88"/>
                </a:cubicBezTo>
                <a:cubicBezTo>
                  <a:pt x="1162" y="78"/>
                  <a:pt x="1162" y="78"/>
                  <a:pt x="1162" y="78"/>
                </a:cubicBezTo>
                <a:cubicBezTo>
                  <a:pt x="1153" y="71"/>
                  <a:pt x="1141" y="62"/>
                  <a:pt x="1136" y="57"/>
                </a:cubicBezTo>
                <a:cubicBezTo>
                  <a:pt x="1131" y="53"/>
                  <a:pt x="1126" y="50"/>
                  <a:pt x="1119" y="50"/>
                </a:cubicBezTo>
                <a:cubicBezTo>
                  <a:pt x="1114" y="50"/>
                  <a:pt x="1108" y="53"/>
                  <a:pt x="1105" y="58"/>
                </a:cubicBezTo>
                <a:cubicBezTo>
                  <a:pt x="1102" y="62"/>
                  <a:pt x="1101" y="68"/>
                  <a:pt x="1101" y="75"/>
                </a:cubicBezTo>
                <a:cubicBezTo>
                  <a:pt x="1101" y="76"/>
                  <a:pt x="1101" y="79"/>
                  <a:pt x="1101" y="81"/>
                </a:cubicBezTo>
                <a:cubicBezTo>
                  <a:pt x="1054" y="81"/>
                  <a:pt x="1054" y="81"/>
                  <a:pt x="1054" y="81"/>
                </a:cubicBezTo>
                <a:cubicBezTo>
                  <a:pt x="1054" y="79"/>
                  <a:pt x="1054" y="79"/>
                  <a:pt x="1054" y="79"/>
                </a:cubicBezTo>
                <a:cubicBezTo>
                  <a:pt x="1054" y="32"/>
                  <a:pt x="1054" y="32"/>
                  <a:pt x="1054" y="32"/>
                </a:cubicBezTo>
                <a:cubicBezTo>
                  <a:pt x="1054" y="14"/>
                  <a:pt x="1040" y="0"/>
                  <a:pt x="1022" y="0"/>
                </a:cubicBezTo>
                <a:cubicBezTo>
                  <a:pt x="976" y="0"/>
                  <a:pt x="976" y="0"/>
                  <a:pt x="976" y="0"/>
                </a:cubicBezTo>
                <a:cubicBezTo>
                  <a:pt x="79" y="0"/>
                  <a:pt x="79" y="0"/>
                  <a:pt x="79" y="0"/>
                </a:cubicBezTo>
                <a:cubicBezTo>
                  <a:pt x="32" y="0"/>
                  <a:pt x="32" y="0"/>
                  <a:pt x="32" y="0"/>
                </a:cubicBezTo>
                <a:cubicBezTo>
                  <a:pt x="14" y="0"/>
                  <a:pt x="0" y="14"/>
                  <a:pt x="0" y="32"/>
                </a:cubicBezTo>
                <a:cubicBezTo>
                  <a:pt x="0" y="79"/>
                  <a:pt x="0" y="79"/>
                  <a:pt x="0" y="79"/>
                </a:cubicBezTo>
                <a:cubicBezTo>
                  <a:pt x="0" y="433"/>
                  <a:pt x="0" y="433"/>
                  <a:pt x="0" y="433"/>
                </a:cubicBezTo>
                <a:cubicBezTo>
                  <a:pt x="0" y="480"/>
                  <a:pt x="0" y="480"/>
                  <a:pt x="0" y="480"/>
                </a:cubicBezTo>
                <a:cubicBezTo>
                  <a:pt x="0" y="497"/>
                  <a:pt x="14" y="512"/>
                  <a:pt x="32" y="512"/>
                </a:cubicBezTo>
                <a:cubicBezTo>
                  <a:pt x="47" y="512"/>
                  <a:pt x="47" y="512"/>
                  <a:pt x="47" y="512"/>
                </a:cubicBezTo>
                <a:cubicBezTo>
                  <a:pt x="49" y="512"/>
                  <a:pt x="52" y="510"/>
                  <a:pt x="53" y="509"/>
                </a:cubicBezTo>
                <a:cubicBezTo>
                  <a:pt x="53" y="509"/>
                  <a:pt x="65" y="494"/>
                  <a:pt x="78" y="477"/>
                </a:cubicBezTo>
                <a:cubicBezTo>
                  <a:pt x="91" y="461"/>
                  <a:pt x="106" y="442"/>
                  <a:pt x="111" y="436"/>
                </a:cubicBezTo>
                <a:cubicBezTo>
                  <a:pt x="125" y="420"/>
                  <a:pt x="139" y="417"/>
                  <a:pt x="150" y="417"/>
                </a:cubicBezTo>
                <a:cubicBezTo>
                  <a:pt x="161" y="417"/>
                  <a:pt x="175" y="420"/>
                  <a:pt x="189" y="436"/>
                </a:cubicBezTo>
                <a:cubicBezTo>
                  <a:pt x="197" y="446"/>
                  <a:pt x="225" y="482"/>
                  <a:pt x="227" y="484"/>
                </a:cubicBezTo>
                <a:cubicBezTo>
                  <a:pt x="227" y="484"/>
                  <a:pt x="237" y="497"/>
                  <a:pt x="246" y="509"/>
                </a:cubicBezTo>
                <a:cubicBezTo>
                  <a:pt x="248" y="511"/>
                  <a:pt x="250" y="512"/>
                  <a:pt x="252" y="512"/>
                </a:cubicBezTo>
                <a:cubicBezTo>
                  <a:pt x="285" y="512"/>
                  <a:pt x="285" y="512"/>
                  <a:pt x="285" y="512"/>
                </a:cubicBezTo>
                <a:cubicBezTo>
                  <a:pt x="976" y="512"/>
                  <a:pt x="976" y="512"/>
                  <a:pt x="976" y="512"/>
                </a:cubicBezTo>
                <a:cubicBezTo>
                  <a:pt x="1022" y="512"/>
                  <a:pt x="1022" y="512"/>
                  <a:pt x="1022" y="512"/>
                </a:cubicBezTo>
                <a:cubicBezTo>
                  <a:pt x="1040" y="512"/>
                  <a:pt x="1054" y="497"/>
                  <a:pt x="1054" y="480"/>
                </a:cubicBezTo>
                <a:cubicBezTo>
                  <a:pt x="1054" y="433"/>
                  <a:pt x="1054" y="433"/>
                  <a:pt x="1054" y="433"/>
                </a:cubicBezTo>
                <a:cubicBezTo>
                  <a:pt x="1054" y="218"/>
                  <a:pt x="1054" y="218"/>
                  <a:pt x="1054" y="218"/>
                </a:cubicBezTo>
                <a:cubicBezTo>
                  <a:pt x="1101" y="218"/>
                  <a:pt x="1101" y="218"/>
                  <a:pt x="1101" y="218"/>
                </a:cubicBezTo>
                <a:cubicBezTo>
                  <a:pt x="1101" y="221"/>
                  <a:pt x="1101" y="223"/>
                  <a:pt x="1101" y="225"/>
                </a:cubicBezTo>
                <a:cubicBezTo>
                  <a:pt x="1101" y="232"/>
                  <a:pt x="1102" y="237"/>
                  <a:pt x="1106" y="242"/>
                </a:cubicBezTo>
                <a:cubicBezTo>
                  <a:pt x="1109" y="246"/>
                  <a:pt x="1114" y="249"/>
                  <a:pt x="1120" y="249"/>
                </a:cubicBezTo>
                <a:cubicBezTo>
                  <a:pt x="1126" y="249"/>
                  <a:pt x="1131" y="246"/>
                  <a:pt x="1136" y="242"/>
                </a:cubicBezTo>
                <a:cubicBezTo>
                  <a:pt x="1146" y="234"/>
                  <a:pt x="1179" y="208"/>
                  <a:pt x="1179" y="208"/>
                </a:cubicBezTo>
                <a:cubicBezTo>
                  <a:pt x="1179" y="208"/>
                  <a:pt x="1217" y="179"/>
                  <a:pt x="1227" y="170"/>
                </a:cubicBezTo>
                <a:cubicBezTo>
                  <a:pt x="1233" y="166"/>
                  <a:pt x="1237" y="158"/>
                  <a:pt x="1237" y="150"/>
                </a:cubicBezTo>
                <a:cubicBezTo>
                  <a:pt x="1237" y="141"/>
                  <a:pt x="1233" y="134"/>
                  <a:pt x="1227" y="129"/>
                </a:cubicBezTo>
                <a:close/>
              </a:path>
            </a:pathLst>
          </a:custGeom>
          <a:blipFill dpi="0" rotWithShape="0">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lIns="126000" tIns="118800"/>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spcBef>
                <a:spcPct val="50000"/>
              </a:spcBef>
            </a:pPr>
            <a:r>
              <a:rPr lang="en-US" altLang="en-US" dirty="0" smtClean="0">
                <a:solidFill>
                  <a:schemeClr val="bg1"/>
                </a:solidFill>
                <a:ea typeface="ＭＳ Ｐゴシック" pitchFamily="34" charset="-128"/>
              </a:rPr>
              <a:t>Incident</a:t>
            </a:r>
            <a:endParaRPr lang="en-US" altLang="en-US" dirty="0">
              <a:solidFill>
                <a:schemeClr val="bg1"/>
              </a:solidFill>
              <a:ea typeface="ＭＳ Ｐゴシック" pitchFamily="34" charset="-128"/>
            </a:endParaRPr>
          </a:p>
        </p:txBody>
      </p:sp>
      <p:sp>
        <p:nvSpPr>
          <p:cNvPr id="55301" name="Freeform 5" descr="bpct-blend3"/>
          <p:cNvSpPr>
            <a:spLocks noChangeAspect="1"/>
          </p:cNvSpPr>
          <p:nvPr/>
        </p:nvSpPr>
        <p:spPr bwMode="auto">
          <a:xfrm>
            <a:off x="546100" y="3680619"/>
            <a:ext cx="5300133" cy="2597150"/>
          </a:xfrm>
          <a:custGeom>
            <a:avLst/>
            <a:gdLst>
              <a:gd name="T0" fmla="*/ 2147483647 w 1064"/>
              <a:gd name="T1" fmla="*/ 2147483647 h 695"/>
              <a:gd name="T2" fmla="*/ 2147483647 w 1064"/>
              <a:gd name="T3" fmla="*/ 2147483647 h 695"/>
              <a:gd name="T4" fmla="*/ 2147483647 w 1064"/>
              <a:gd name="T5" fmla="*/ 2147483647 h 695"/>
              <a:gd name="T6" fmla="*/ 2147483647 w 1064"/>
              <a:gd name="T7" fmla="*/ 2147483647 h 695"/>
              <a:gd name="T8" fmla="*/ 2147483647 w 1064"/>
              <a:gd name="T9" fmla="*/ 2147483647 h 695"/>
              <a:gd name="T10" fmla="*/ 2147483647 w 1064"/>
              <a:gd name="T11" fmla="*/ 2147483647 h 695"/>
              <a:gd name="T12" fmla="*/ 2147483647 w 1064"/>
              <a:gd name="T13" fmla="*/ 2147483647 h 695"/>
              <a:gd name="T14" fmla="*/ 2147483647 w 1064"/>
              <a:gd name="T15" fmla="*/ 2147483647 h 695"/>
              <a:gd name="T16" fmla="*/ 2147483647 w 1064"/>
              <a:gd name="T17" fmla="*/ 2147483647 h 695"/>
              <a:gd name="T18" fmla="*/ 2147483647 w 1064"/>
              <a:gd name="T19" fmla="*/ 2147483647 h 695"/>
              <a:gd name="T20" fmla="*/ 2147483647 w 1064"/>
              <a:gd name="T21" fmla="*/ 2147483647 h 695"/>
              <a:gd name="T22" fmla="*/ 2147483647 w 1064"/>
              <a:gd name="T23" fmla="*/ 2147483647 h 695"/>
              <a:gd name="T24" fmla="*/ 2147483647 w 1064"/>
              <a:gd name="T25" fmla="*/ 2147483647 h 695"/>
              <a:gd name="T26" fmla="*/ 2147483647 w 1064"/>
              <a:gd name="T27" fmla="*/ 2147483647 h 695"/>
              <a:gd name="T28" fmla="*/ 2147483647 w 1064"/>
              <a:gd name="T29" fmla="*/ 2147483647 h 695"/>
              <a:gd name="T30" fmla="*/ 2147483647 w 1064"/>
              <a:gd name="T31" fmla="*/ 2147483647 h 695"/>
              <a:gd name="T32" fmla="*/ 2147483647 w 1064"/>
              <a:gd name="T33" fmla="*/ 2147483647 h 695"/>
              <a:gd name="T34" fmla="*/ 2147483647 w 1064"/>
              <a:gd name="T35" fmla="*/ 2147483647 h 695"/>
              <a:gd name="T36" fmla="*/ 2147483647 w 1064"/>
              <a:gd name="T37" fmla="*/ 2147483647 h 695"/>
              <a:gd name="T38" fmla="*/ 2147483647 w 1064"/>
              <a:gd name="T39" fmla="*/ 2147483647 h 695"/>
              <a:gd name="T40" fmla="*/ 2147483647 w 1064"/>
              <a:gd name="T41" fmla="*/ 2147483647 h 695"/>
              <a:gd name="T42" fmla="*/ 2147483647 w 1064"/>
              <a:gd name="T43" fmla="*/ 2147483647 h 695"/>
              <a:gd name="T44" fmla="*/ 2147483647 w 1064"/>
              <a:gd name="T45" fmla="*/ 2147483647 h 695"/>
              <a:gd name="T46" fmla="*/ 0 w 1064"/>
              <a:gd name="T47" fmla="*/ 2147483647 h 695"/>
              <a:gd name="T48" fmla="*/ 0 w 1064"/>
              <a:gd name="T49" fmla="*/ 2147483647 h 695"/>
              <a:gd name="T50" fmla="*/ 0 w 1064"/>
              <a:gd name="T51" fmla="*/ 2147483647 h 695"/>
              <a:gd name="T52" fmla="*/ 0 w 1064"/>
              <a:gd name="T53" fmla="*/ 2147483647 h 695"/>
              <a:gd name="T54" fmla="*/ 2147483647 w 1064"/>
              <a:gd name="T55" fmla="*/ 2147483647 h 695"/>
              <a:gd name="T56" fmla="*/ 2147483647 w 1064"/>
              <a:gd name="T57" fmla="*/ 2147483647 h 695"/>
              <a:gd name="T58" fmla="*/ 2147483647 w 1064"/>
              <a:gd name="T59" fmla="*/ 2147483647 h 695"/>
              <a:gd name="T60" fmla="*/ 2147483647 w 1064"/>
              <a:gd name="T61" fmla="*/ 2147483647 h 695"/>
              <a:gd name="T62" fmla="*/ 2147483647 w 1064"/>
              <a:gd name="T63" fmla="*/ 2147483647 h 695"/>
              <a:gd name="T64" fmla="*/ 2147483647 w 1064"/>
              <a:gd name="T65" fmla="*/ 2147483647 h 695"/>
              <a:gd name="T66" fmla="*/ 2147483647 w 1064"/>
              <a:gd name="T67" fmla="*/ 2147483647 h 695"/>
              <a:gd name="T68" fmla="*/ 2147483647 w 1064"/>
              <a:gd name="T69" fmla="*/ 2147483647 h 695"/>
              <a:gd name="T70" fmla="*/ 2147483647 w 1064"/>
              <a:gd name="T71" fmla="*/ 2147483647 h 695"/>
              <a:gd name="T72" fmla="*/ 2147483647 w 1064"/>
              <a:gd name="T73" fmla="*/ 2147483647 h 695"/>
              <a:gd name="T74" fmla="*/ 2147483647 w 1064"/>
              <a:gd name="T75" fmla="*/ 2147483647 h 695"/>
              <a:gd name="T76" fmla="*/ 2147483647 w 1064"/>
              <a:gd name="T77" fmla="*/ 2147483647 h 695"/>
              <a:gd name="T78" fmla="*/ 2147483647 w 1064"/>
              <a:gd name="T79" fmla="*/ 2147483647 h 695"/>
              <a:gd name="T80" fmla="*/ 2147483647 w 1064"/>
              <a:gd name="T81" fmla="*/ 2147483647 h 695"/>
              <a:gd name="T82" fmla="*/ 2147483647 w 1064"/>
              <a:gd name="T83" fmla="*/ 2147483647 h 695"/>
              <a:gd name="T84" fmla="*/ 2147483647 w 1064"/>
              <a:gd name="T85" fmla="*/ 2147483647 h 695"/>
              <a:gd name="T86" fmla="*/ 2147483647 w 1064"/>
              <a:gd name="T87" fmla="*/ 2147483647 h 6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64"/>
              <a:gd name="T133" fmla="*/ 0 h 695"/>
              <a:gd name="T134" fmla="*/ 1064 w 1064"/>
              <a:gd name="T135" fmla="*/ 695 h 6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64" h="695">
                <a:moveTo>
                  <a:pt x="1032" y="183"/>
                </a:moveTo>
                <a:cubicBezTo>
                  <a:pt x="985" y="183"/>
                  <a:pt x="985" y="183"/>
                  <a:pt x="985" y="183"/>
                </a:cubicBezTo>
                <a:cubicBezTo>
                  <a:pt x="218" y="183"/>
                  <a:pt x="218" y="183"/>
                  <a:pt x="218" y="183"/>
                </a:cubicBezTo>
                <a:cubicBezTo>
                  <a:pt x="218" y="137"/>
                  <a:pt x="218" y="137"/>
                  <a:pt x="218" y="137"/>
                </a:cubicBezTo>
                <a:cubicBezTo>
                  <a:pt x="221" y="137"/>
                  <a:pt x="223" y="137"/>
                  <a:pt x="225" y="137"/>
                </a:cubicBezTo>
                <a:cubicBezTo>
                  <a:pt x="232" y="137"/>
                  <a:pt x="237" y="135"/>
                  <a:pt x="242" y="132"/>
                </a:cubicBezTo>
                <a:cubicBezTo>
                  <a:pt x="246" y="129"/>
                  <a:pt x="249" y="123"/>
                  <a:pt x="249" y="118"/>
                </a:cubicBezTo>
                <a:cubicBezTo>
                  <a:pt x="249" y="112"/>
                  <a:pt x="246" y="107"/>
                  <a:pt x="242" y="102"/>
                </a:cubicBezTo>
                <a:cubicBezTo>
                  <a:pt x="234" y="92"/>
                  <a:pt x="208" y="58"/>
                  <a:pt x="208" y="58"/>
                </a:cubicBezTo>
                <a:cubicBezTo>
                  <a:pt x="208" y="58"/>
                  <a:pt x="179" y="21"/>
                  <a:pt x="170" y="11"/>
                </a:cubicBezTo>
                <a:cubicBezTo>
                  <a:pt x="166" y="5"/>
                  <a:pt x="158" y="0"/>
                  <a:pt x="150" y="1"/>
                </a:cubicBezTo>
                <a:cubicBezTo>
                  <a:pt x="141" y="0"/>
                  <a:pt x="134" y="5"/>
                  <a:pt x="129" y="11"/>
                </a:cubicBezTo>
                <a:cubicBezTo>
                  <a:pt x="121" y="21"/>
                  <a:pt x="92" y="58"/>
                  <a:pt x="92" y="58"/>
                </a:cubicBezTo>
                <a:cubicBezTo>
                  <a:pt x="92" y="58"/>
                  <a:pt x="90" y="61"/>
                  <a:pt x="88" y="64"/>
                </a:cubicBezTo>
                <a:cubicBezTo>
                  <a:pt x="78" y="76"/>
                  <a:pt x="78" y="76"/>
                  <a:pt x="78" y="76"/>
                </a:cubicBezTo>
                <a:cubicBezTo>
                  <a:pt x="71" y="85"/>
                  <a:pt x="62" y="97"/>
                  <a:pt x="57" y="102"/>
                </a:cubicBezTo>
                <a:cubicBezTo>
                  <a:pt x="53" y="107"/>
                  <a:pt x="50" y="112"/>
                  <a:pt x="50" y="118"/>
                </a:cubicBezTo>
                <a:cubicBezTo>
                  <a:pt x="50" y="124"/>
                  <a:pt x="53" y="129"/>
                  <a:pt x="58" y="132"/>
                </a:cubicBezTo>
                <a:cubicBezTo>
                  <a:pt x="62" y="135"/>
                  <a:pt x="68" y="137"/>
                  <a:pt x="75" y="137"/>
                </a:cubicBezTo>
                <a:cubicBezTo>
                  <a:pt x="76" y="137"/>
                  <a:pt x="79" y="137"/>
                  <a:pt x="81" y="137"/>
                </a:cubicBezTo>
                <a:cubicBezTo>
                  <a:pt x="81" y="183"/>
                  <a:pt x="81" y="183"/>
                  <a:pt x="81" y="183"/>
                </a:cubicBezTo>
                <a:cubicBezTo>
                  <a:pt x="79" y="183"/>
                  <a:pt x="79" y="183"/>
                  <a:pt x="79" y="183"/>
                </a:cubicBezTo>
                <a:cubicBezTo>
                  <a:pt x="32" y="183"/>
                  <a:pt x="32" y="183"/>
                  <a:pt x="32" y="183"/>
                </a:cubicBezTo>
                <a:cubicBezTo>
                  <a:pt x="14" y="183"/>
                  <a:pt x="0" y="198"/>
                  <a:pt x="0" y="215"/>
                </a:cubicBezTo>
                <a:cubicBezTo>
                  <a:pt x="0" y="262"/>
                  <a:pt x="0" y="262"/>
                  <a:pt x="0" y="262"/>
                </a:cubicBezTo>
                <a:cubicBezTo>
                  <a:pt x="0" y="616"/>
                  <a:pt x="0" y="616"/>
                  <a:pt x="0" y="616"/>
                </a:cubicBezTo>
                <a:cubicBezTo>
                  <a:pt x="0" y="663"/>
                  <a:pt x="0" y="663"/>
                  <a:pt x="0" y="663"/>
                </a:cubicBezTo>
                <a:cubicBezTo>
                  <a:pt x="0" y="681"/>
                  <a:pt x="14" y="695"/>
                  <a:pt x="32" y="695"/>
                </a:cubicBezTo>
                <a:cubicBezTo>
                  <a:pt x="79" y="695"/>
                  <a:pt x="79" y="695"/>
                  <a:pt x="79" y="695"/>
                </a:cubicBezTo>
                <a:cubicBezTo>
                  <a:pt x="985" y="695"/>
                  <a:pt x="985" y="695"/>
                  <a:pt x="985" y="695"/>
                </a:cubicBezTo>
                <a:cubicBezTo>
                  <a:pt x="1032" y="695"/>
                  <a:pt x="1032" y="695"/>
                  <a:pt x="1032" y="695"/>
                </a:cubicBezTo>
                <a:cubicBezTo>
                  <a:pt x="1050" y="695"/>
                  <a:pt x="1064" y="681"/>
                  <a:pt x="1064" y="663"/>
                </a:cubicBezTo>
                <a:cubicBezTo>
                  <a:pt x="1064" y="654"/>
                  <a:pt x="1064" y="654"/>
                  <a:pt x="1064" y="654"/>
                </a:cubicBezTo>
                <a:cubicBezTo>
                  <a:pt x="1064" y="652"/>
                  <a:pt x="1063" y="649"/>
                  <a:pt x="1061" y="648"/>
                </a:cubicBezTo>
                <a:cubicBezTo>
                  <a:pt x="1061" y="648"/>
                  <a:pt x="992" y="592"/>
                  <a:pt x="982" y="584"/>
                </a:cubicBezTo>
                <a:cubicBezTo>
                  <a:pt x="966" y="571"/>
                  <a:pt x="963" y="556"/>
                  <a:pt x="963" y="545"/>
                </a:cubicBezTo>
                <a:cubicBezTo>
                  <a:pt x="963" y="534"/>
                  <a:pt x="966" y="520"/>
                  <a:pt x="982" y="506"/>
                </a:cubicBezTo>
                <a:cubicBezTo>
                  <a:pt x="992" y="498"/>
                  <a:pt x="1028" y="470"/>
                  <a:pt x="1030" y="468"/>
                </a:cubicBezTo>
                <a:cubicBezTo>
                  <a:pt x="1030" y="468"/>
                  <a:pt x="1048" y="454"/>
                  <a:pt x="1061" y="444"/>
                </a:cubicBezTo>
                <a:cubicBezTo>
                  <a:pt x="1063" y="442"/>
                  <a:pt x="1064" y="440"/>
                  <a:pt x="1064" y="438"/>
                </a:cubicBezTo>
                <a:cubicBezTo>
                  <a:pt x="1064" y="405"/>
                  <a:pt x="1064" y="405"/>
                  <a:pt x="1064" y="405"/>
                </a:cubicBezTo>
                <a:cubicBezTo>
                  <a:pt x="1064" y="262"/>
                  <a:pt x="1064" y="262"/>
                  <a:pt x="1064" y="262"/>
                </a:cubicBezTo>
                <a:cubicBezTo>
                  <a:pt x="1064" y="215"/>
                  <a:pt x="1064" y="215"/>
                  <a:pt x="1064" y="215"/>
                </a:cubicBezTo>
                <a:cubicBezTo>
                  <a:pt x="1064" y="198"/>
                  <a:pt x="1050" y="183"/>
                  <a:pt x="1032" y="183"/>
                </a:cubicBezTo>
                <a:close/>
              </a:path>
            </a:pathLst>
          </a:custGeom>
          <a:blipFill dpi="0" rotWithShape="0">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lIns="126000" tIns="802800"/>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spcBef>
                <a:spcPct val="50000"/>
              </a:spcBef>
            </a:pPr>
            <a:r>
              <a:rPr lang="en-US" altLang="en-US" dirty="0" smtClean="0">
                <a:solidFill>
                  <a:schemeClr val="bg1"/>
                </a:solidFill>
                <a:ea typeface="ＭＳ Ｐゴシック" pitchFamily="34" charset="-128"/>
              </a:rPr>
              <a:t>Configuration</a:t>
            </a:r>
            <a:endParaRPr lang="en-US" altLang="en-US" dirty="0">
              <a:solidFill>
                <a:schemeClr val="bg1"/>
              </a:solidFill>
              <a:ea typeface="ＭＳ Ｐゴシック" pitchFamily="34" charset="-128"/>
            </a:endParaRPr>
          </a:p>
        </p:txBody>
      </p:sp>
      <p:sp>
        <p:nvSpPr>
          <p:cNvPr id="55302" name="Freeform 6" descr="bpct-blend3"/>
          <p:cNvSpPr>
            <a:spLocks noChangeAspect="1"/>
          </p:cNvSpPr>
          <p:nvPr/>
        </p:nvSpPr>
        <p:spPr bwMode="auto">
          <a:xfrm>
            <a:off x="5433485" y="4364833"/>
            <a:ext cx="6165849" cy="1912937"/>
          </a:xfrm>
          <a:custGeom>
            <a:avLst/>
            <a:gdLst>
              <a:gd name="T0" fmla="*/ 2147483647 w 1238"/>
              <a:gd name="T1" fmla="*/ 2147483647 h 512"/>
              <a:gd name="T2" fmla="*/ 2147483647 w 1238"/>
              <a:gd name="T3" fmla="*/ 2147483647 h 512"/>
              <a:gd name="T4" fmla="*/ 2147483647 w 1238"/>
              <a:gd name="T5" fmla="*/ 0 h 512"/>
              <a:gd name="T6" fmla="*/ 2147483647 w 1238"/>
              <a:gd name="T7" fmla="*/ 0 h 512"/>
              <a:gd name="T8" fmla="*/ 2147483647 w 1238"/>
              <a:gd name="T9" fmla="*/ 2147483647 h 512"/>
              <a:gd name="T10" fmla="*/ 2147483647 w 1238"/>
              <a:gd name="T11" fmla="*/ 2147483647 h 512"/>
              <a:gd name="T12" fmla="*/ 2147483647 w 1238"/>
              <a:gd name="T13" fmla="*/ 2147483647 h 512"/>
              <a:gd name="T14" fmla="*/ 2147483647 w 1238"/>
              <a:gd name="T15" fmla="*/ 2147483647 h 512"/>
              <a:gd name="T16" fmla="*/ 2147483647 w 1238"/>
              <a:gd name="T17" fmla="*/ 2147483647 h 512"/>
              <a:gd name="T18" fmla="*/ 2147483647 w 1238"/>
              <a:gd name="T19" fmla="*/ 2147483647 h 512"/>
              <a:gd name="T20" fmla="*/ 2147483647 w 1238"/>
              <a:gd name="T21" fmla="*/ 2147483647 h 512"/>
              <a:gd name="T22" fmla="*/ 2147483647 w 1238"/>
              <a:gd name="T23" fmla="*/ 0 h 512"/>
              <a:gd name="T24" fmla="*/ 2147483647 w 1238"/>
              <a:gd name="T25" fmla="*/ 0 h 512"/>
              <a:gd name="T26" fmla="*/ 2147483647 w 1238"/>
              <a:gd name="T27" fmla="*/ 0 h 512"/>
              <a:gd name="T28" fmla="*/ 2147483647 w 1238"/>
              <a:gd name="T29" fmla="*/ 0 h 512"/>
              <a:gd name="T30" fmla="*/ 2147483647 w 1238"/>
              <a:gd name="T31" fmla="*/ 2147483647 h 512"/>
              <a:gd name="T32" fmla="*/ 2147483647 w 1238"/>
              <a:gd name="T33" fmla="*/ 2147483647 h 512"/>
              <a:gd name="T34" fmla="*/ 2147483647 w 1238"/>
              <a:gd name="T35" fmla="*/ 2147483647 h 512"/>
              <a:gd name="T36" fmla="*/ 2147483647 w 1238"/>
              <a:gd name="T37" fmla="*/ 2147483647 h 512"/>
              <a:gd name="T38" fmla="*/ 2147483647 w 1238"/>
              <a:gd name="T39" fmla="*/ 2147483647 h 512"/>
              <a:gd name="T40" fmla="*/ 2147483647 w 1238"/>
              <a:gd name="T41" fmla="*/ 2147483647 h 512"/>
              <a:gd name="T42" fmla="*/ 2147483647 w 1238"/>
              <a:gd name="T43" fmla="*/ 2147483647 h 512"/>
              <a:gd name="T44" fmla="*/ 2147483647 w 1238"/>
              <a:gd name="T45" fmla="*/ 2147483647 h 512"/>
              <a:gd name="T46" fmla="*/ 2147483647 w 1238"/>
              <a:gd name="T47" fmla="*/ 2147483647 h 512"/>
              <a:gd name="T48" fmla="*/ 2147483647 w 1238"/>
              <a:gd name="T49" fmla="*/ 2147483647 h 512"/>
              <a:gd name="T50" fmla="*/ 2147483647 w 1238"/>
              <a:gd name="T51" fmla="*/ 2147483647 h 512"/>
              <a:gd name="T52" fmla="*/ 2147483647 w 1238"/>
              <a:gd name="T53" fmla="*/ 2147483647 h 512"/>
              <a:gd name="T54" fmla="*/ 2147483647 w 1238"/>
              <a:gd name="T55" fmla="*/ 2147483647 h 512"/>
              <a:gd name="T56" fmla="*/ 2147483647 w 1238"/>
              <a:gd name="T57" fmla="*/ 2147483647 h 512"/>
              <a:gd name="T58" fmla="*/ 2147483647 w 1238"/>
              <a:gd name="T59" fmla="*/ 2147483647 h 512"/>
              <a:gd name="T60" fmla="*/ 2147483647 w 1238"/>
              <a:gd name="T61" fmla="*/ 2147483647 h 512"/>
              <a:gd name="T62" fmla="*/ 2147483647 w 1238"/>
              <a:gd name="T63" fmla="*/ 2147483647 h 512"/>
              <a:gd name="T64" fmla="*/ 2147483647 w 1238"/>
              <a:gd name="T65" fmla="*/ 2147483647 h 512"/>
              <a:gd name="T66" fmla="*/ 2147483647 w 1238"/>
              <a:gd name="T67" fmla="*/ 2147483647 h 512"/>
              <a:gd name="T68" fmla="*/ 2147483647 w 1238"/>
              <a:gd name="T69" fmla="*/ 2147483647 h 512"/>
              <a:gd name="T70" fmla="*/ 2147483647 w 1238"/>
              <a:gd name="T71" fmla="*/ 2147483647 h 512"/>
              <a:gd name="T72" fmla="*/ 2147483647 w 1238"/>
              <a:gd name="T73" fmla="*/ 2147483647 h 512"/>
              <a:gd name="T74" fmla="*/ 2147483647 w 1238"/>
              <a:gd name="T75" fmla="*/ 2147483647 h 512"/>
              <a:gd name="T76" fmla="*/ 2147483647 w 1238"/>
              <a:gd name="T77" fmla="*/ 2147483647 h 512"/>
              <a:gd name="T78" fmla="*/ 2147483647 w 1238"/>
              <a:gd name="T79" fmla="*/ 2147483647 h 512"/>
              <a:gd name="T80" fmla="*/ 2147483647 w 1238"/>
              <a:gd name="T81" fmla="*/ 2147483647 h 512"/>
              <a:gd name="T82" fmla="*/ 2147483647 w 1238"/>
              <a:gd name="T83" fmla="*/ 2147483647 h 512"/>
              <a:gd name="T84" fmla="*/ 2147483647 w 1238"/>
              <a:gd name="T85" fmla="*/ 2147483647 h 512"/>
              <a:gd name="T86" fmla="*/ 2147483647 w 1238"/>
              <a:gd name="T87" fmla="*/ 2147483647 h 512"/>
              <a:gd name="T88" fmla="*/ 2147483647 w 1238"/>
              <a:gd name="T89" fmla="*/ 2147483647 h 51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38"/>
              <a:gd name="T136" fmla="*/ 0 h 512"/>
              <a:gd name="T137" fmla="*/ 1238 w 1238"/>
              <a:gd name="T138" fmla="*/ 512 h 51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38" h="512">
                <a:moveTo>
                  <a:pt x="1238" y="79"/>
                </a:moveTo>
                <a:cubicBezTo>
                  <a:pt x="1238" y="32"/>
                  <a:pt x="1238" y="32"/>
                  <a:pt x="1238" y="32"/>
                </a:cubicBezTo>
                <a:cubicBezTo>
                  <a:pt x="1238" y="15"/>
                  <a:pt x="1223" y="0"/>
                  <a:pt x="1206" y="0"/>
                </a:cubicBezTo>
                <a:cubicBezTo>
                  <a:pt x="1191" y="0"/>
                  <a:pt x="1191" y="0"/>
                  <a:pt x="1191" y="0"/>
                </a:cubicBezTo>
                <a:cubicBezTo>
                  <a:pt x="1188" y="0"/>
                  <a:pt x="1186" y="1"/>
                  <a:pt x="1184" y="3"/>
                </a:cubicBezTo>
                <a:cubicBezTo>
                  <a:pt x="1184" y="3"/>
                  <a:pt x="1173" y="18"/>
                  <a:pt x="1160" y="35"/>
                </a:cubicBezTo>
                <a:cubicBezTo>
                  <a:pt x="1147" y="51"/>
                  <a:pt x="1132" y="70"/>
                  <a:pt x="1127" y="76"/>
                </a:cubicBezTo>
                <a:cubicBezTo>
                  <a:pt x="1113" y="92"/>
                  <a:pt x="1099" y="95"/>
                  <a:pt x="1088" y="95"/>
                </a:cubicBezTo>
                <a:cubicBezTo>
                  <a:pt x="1077" y="95"/>
                  <a:pt x="1062" y="92"/>
                  <a:pt x="1049" y="76"/>
                </a:cubicBezTo>
                <a:cubicBezTo>
                  <a:pt x="1041" y="66"/>
                  <a:pt x="1012" y="30"/>
                  <a:pt x="1011" y="28"/>
                </a:cubicBezTo>
                <a:cubicBezTo>
                  <a:pt x="1011" y="28"/>
                  <a:pt x="1001" y="15"/>
                  <a:pt x="992" y="3"/>
                </a:cubicBezTo>
                <a:cubicBezTo>
                  <a:pt x="990" y="1"/>
                  <a:pt x="988" y="0"/>
                  <a:pt x="985" y="0"/>
                </a:cubicBezTo>
                <a:cubicBezTo>
                  <a:pt x="953" y="0"/>
                  <a:pt x="953" y="0"/>
                  <a:pt x="953" y="0"/>
                </a:cubicBezTo>
                <a:cubicBezTo>
                  <a:pt x="262" y="0"/>
                  <a:pt x="262" y="0"/>
                  <a:pt x="262" y="0"/>
                </a:cubicBezTo>
                <a:cubicBezTo>
                  <a:pt x="215" y="0"/>
                  <a:pt x="215" y="0"/>
                  <a:pt x="215" y="0"/>
                </a:cubicBezTo>
                <a:cubicBezTo>
                  <a:pt x="198" y="0"/>
                  <a:pt x="183" y="15"/>
                  <a:pt x="183" y="32"/>
                </a:cubicBezTo>
                <a:cubicBezTo>
                  <a:pt x="183" y="79"/>
                  <a:pt x="183" y="79"/>
                  <a:pt x="183" y="79"/>
                </a:cubicBezTo>
                <a:cubicBezTo>
                  <a:pt x="183" y="294"/>
                  <a:pt x="183" y="294"/>
                  <a:pt x="183" y="294"/>
                </a:cubicBezTo>
                <a:cubicBezTo>
                  <a:pt x="137" y="294"/>
                  <a:pt x="137" y="294"/>
                  <a:pt x="137" y="294"/>
                </a:cubicBezTo>
                <a:cubicBezTo>
                  <a:pt x="137" y="291"/>
                  <a:pt x="137" y="289"/>
                  <a:pt x="137" y="287"/>
                </a:cubicBezTo>
                <a:cubicBezTo>
                  <a:pt x="137" y="280"/>
                  <a:pt x="135" y="275"/>
                  <a:pt x="132" y="270"/>
                </a:cubicBezTo>
                <a:cubicBezTo>
                  <a:pt x="129" y="266"/>
                  <a:pt x="123" y="263"/>
                  <a:pt x="118" y="263"/>
                </a:cubicBezTo>
                <a:cubicBezTo>
                  <a:pt x="112" y="263"/>
                  <a:pt x="107" y="266"/>
                  <a:pt x="102" y="270"/>
                </a:cubicBezTo>
                <a:cubicBezTo>
                  <a:pt x="92" y="278"/>
                  <a:pt x="58" y="304"/>
                  <a:pt x="58" y="304"/>
                </a:cubicBezTo>
                <a:cubicBezTo>
                  <a:pt x="58" y="304"/>
                  <a:pt x="21" y="333"/>
                  <a:pt x="11" y="342"/>
                </a:cubicBezTo>
                <a:cubicBezTo>
                  <a:pt x="5" y="346"/>
                  <a:pt x="0" y="354"/>
                  <a:pt x="1" y="362"/>
                </a:cubicBezTo>
                <a:cubicBezTo>
                  <a:pt x="0" y="371"/>
                  <a:pt x="5" y="378"/>
                  <a:pt x="11" y="383"/>
                </a:cubicBezTo>
                <a:cubicBezTo>
                  <a:pt x="21" y="391"/>
                  <a:pt x="58" y="420"/>
                  <a:pt x="58" y="420"/>
                </a:cubicBezTo>
                <a:cubicBezTo>
                  <a:pt x="58" y="420"/>
                  <a:pt x="61" y="422"/>
                  <a:pt x="64" y="424"/>
                </a:cubicBezTo>
                <a:cubicBezTo>
                  <a:pt x="76" y="434"/>
                  <a:pt x="76" y="434"/>
                  <a:pt x="76" y="434"/>
                </a:cubicBezTo>
                <a:cubicBezTo>
                  <a:pt x="85" y="441"/>
                  <a:pt x="97" y="450"/>
                  <a:pt x="102" y="455"/>
                </a:cubicBezTo>
                <a:cubicBezTo>
                  <a:pt x="107" y="459"/>
                  <a:pt x="112" y="462"/>
                  <a:pt x="118" y="462"/>
                </a:cubicBezTo>
                <a:cubicBezTo>
                  <a:pt x="124" y="462"/>
                  <a:pt x="129" y="459"/>
                  <a:pt x="132" y="454"/>
                </a:cubicBezTo>
                <a:cubicBezTo>
                  <a:pt x="136" y="450"/>
                  <a:pt x="137" y="444"/>
                  <a:pt x="137" y="437"/>
                </a:cubicBezTo>
                <a:cubicBezTo>
                  <a:pt x="137" y="436"/>
                  <a:pt x="137" y="433"/>
                  <a:pt x="137" y="431"/>
                </a:cubicBezTo>
                <a:cubicBezTo>
                  <a:pt x="183" y="431"/>
                  <a:pt x="183" y="431"/>
                  <a:pt x="183" y="431"/>
                </a:cubicBezTo>
                <a:cubicBezTo>
                  <a:pt x="183" y="433"/>
                  <a:pt x="183" y="433"/>
                  <a:pt x="183" y="433"/>
                </a:cubicBezTo>
                <a:cubicBezTo>
                  <a:pt x="183" y="480"/>
                  <a:pt x="183" y="480"/>
                  <a:pt x="183" y="480"/>
                </a:cubicBezTo>
                <a:cubicBezTo>
                  <a:pt x="183" y="498"/>
                  <a:pt x="198" y="512"/>
                  <a:pt x="215" y="512"/>
                </a:cubicBezTo>
                <a:cubicBezTo>
                  <a:pt x="262" y="512"/>
                  <a:pt x="262" y="512"/>
                  <a:pt x="262" y="512"/>
                </a:cubicBezTo>
                <a:cubicBezTo>
                  <a:pt x="1159" y="512"/>
                  <a:pt x="1159" y="512"/>
                  <a:pt x="1159" y="512"/>
                </a:cubicBezTo>
                <a:cubicBezTo>
                  <a:pt x="1206" y="512"/>
                  <a:pt x="1206" y="512"/>
                  <a:pt x="1206" y="512"/>
                </a:cubicBezTo>
                <a:cubicBezTo>
                  <a:pt x="1223" y="512"/>
                  <a:pt x="1238" y="498"/>
                  <a:pt x="1238" y="480"/>
                </a:cubicBezTo>
                <a:cubicBezTo>
                  <a:pt x="1238" y="433"/>
                  <a:pt x="1238" y="433"/>
                  <a:pt x="1238" y="433"/>
                </a:cubicBezTo>
                <a:lnTo>
                  <a:pt x="1238" y="79"/>
                </a:lnTo>
                <a:close/>
              </a:path>
            </a:pathLst>
          </a:custGeom>
          <a:blipFill dpi="0" rotWithShape="0">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lIns="810000" tIns="118800"/>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spcBef>
                <a:spcPct val="50000"/>
              </a:spcBef>
            </a:pPr>
            <a:r>
              <a:rPr lang="en-US" altLang="en-US" dirty="0" smtClean="0">
                <a:solidFill>
                  <a:schemeClr val="bg1"/>
                </a:solidFill>
                <a:ea typeface="ＭＳ Ｐゴシック" pitchFamily="34" charset="-128"/>
              </a:rPr>
              <a:t>Change</a:t>
            </a:r>
            <a:endParaRPr lang="en-US" altLang="en-US" dirty="0">
              <a:solidFill>
                <a:schemeClr val="bg1"/>
              </a:solidFill>
              <a:ea typeface="ＭＳ Ｐゴシック" pitchFamily="34" charset="-128"/>
            </a:endParaRPr>
          </a:p>
        </p:txBody>
      </p:sp>
    </p:spTree>
    <p:extLst>
      <p:ext uri="{BB962C8B-B14F-4D97-AF65-F5344CB8AC3E}">
        <p14:creationId xmlns:p14="http://schemas.microsoft.com/office/powerpoint/2010/main" val="150390879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Connecting DEV with OPS</a:t>
            </a:r>
            <a:endParaRPr lang="en-US" dirty="0"/>
          </a:p>
        </p:txBody>
      </p:sp>
      <p:sp>
        <p:nvSpPr>
          <p:cNvPr id="5" name="Freeform 4" descr="bpct-blend3"/>
          <p:cNvSpPr>
            <a:spLocks noChangeAspect="1" noEditPoints="1"/>
          </p:cNvSpPr>
          <p:nvPr/>
        </p:nvSpPr>
        <p:spPr bwMode="auto">
          <a:xfrm>
            <a:off x="747713" y="1325085"/>
            <a:ext cx="3824287" cy="3816350"/>
          </a:xfrm>
          <a:custGeom>
            <a:avLst/>
            <a:gdLst>
              <a:gd name="T0" fmla="*/ 2147483647 w 1020"/>
              <a:gd name="T1" fmla="*/ 2147483647 h 1018"/>
              <a:gd name="T2" fmla="*/ 2147483647 w 1020"/>
              <a:gd name="T3" fmla="*/ 2147483647 h 1018"/>
              <a:gd name="T4" fmla="*/ 2147483647 w 1020"/>
              <a:gd name="T5" fmla="*/ 2147483647 h 1018"/>
              <a:gd name="T6" fmla="*/ 2147483647 w 1020"/>
              <a:gd name="T7" fmla="*/ 2147483647 h 1018"/>
              <a:gd name="T8" fmla="*/ 2147483647 w 1020"/>
              <a:gd name="T9" fmla="*/ 2147483647 h 1018"/>
              <a:gd name="T10" fmla="*/ 2147483647 w 1020"/>
              <a:gd name="T11" fmla="*/ 2147483647 h 1018"/>
              <a:gd name="T12" fmla="*/ 2147483647 w 1020"/>
              <a:gd name="T13" fmla="*/ 2147483647 h 1018"/>
              <a:gd name="T14" fmla="*/ 2147483647 w 1020"/>
              <a:gd name="T15" fmla="*/ 2147483647 h 1018"/>
              <a:gd name="T16" fmla="*/ 2147483647 w 1020"/>
              <a:gd name="T17" fmla="*/ 2147483647 h 1018"/>
              <a:gd name="T18" fmla="*/ 2147483647 w 1020"/>
              <a:gd name="T19" fmla="*/ 2147483647 h 1018"/>
              <a:gd name="T20" fmla="*/ 2147483647 w 1020"/>
              <a:gd name="T21" fmla="*/ 2147483647 h 1018"/>
              <a:gd name="T22" fmla="*/ 2147483647 w 1020"/>
              <a:gd name="T23" fmla="*/ 2147483647 h 1018"/>
              <a:gd name="T24" fmla="*/ 2147483647 w 1020"/>
              <a:gd name="T25" fmla="*/ 2147483647 h 1018"/>
              <a:gd name="T26" fmla="*/ 2147483647 w 1020"/>
              <a:gd name="T27" fmla="*/ 2147483647 h 1018"/>
              <a:gd name="T28" fmla="*/ 2147483647 w 1020"/>
              <a:gd name="T29" fmla="*/ 2147483647 h 1018"/>
              <a:gd name="T30" fmla="*/ 2147483647 w 1020"/>
              <a:gd name="T31" fmla="*/ 2147483647 h 1018"/>
              <a:gd name="T32" fmla="*/ 2147483647 w 1020"/>
              <a:gd name="T33" fmla="*/ 2147483647 h 1018"/>
              <a:gd name="T34" fmla="*/ 2147483647 w 1020"/>
              <a:gd name="T35" fmla="*/ 2147483647 h 1018"/>
              <a:gd name="T36" fmla="*/ 2147483647 w 1020"/>
              <a:gd name="T37" fmla="*/ 2147483647 h 1018"/>
              <a:gd name="T38" fmla="*/ 2147483647 w 1020"/>
              <a:gd name="T39" fmla="*/ 2147483647 h 1018"/>
              <a:gd name="T40" fmla="*/ 2147483647 w 1020"/>
              <a:gd name="T41" fmla="*/ 2147483647 h 1018"/>
              <a:gd name="T42" fmla="*/ 2147483647 w 1020"/>
              <a:gd name="T43" fmla="*/ 2147483647 h 1018"/>
              <a:gd name="T44" fmla="*/ 2147483647 w 1020"/>
              <a:gd name="T45" fmla="*/ 2147483647 h 1018"/>
              <a:gd name="T46" fmla="*/ 2147483647 w 1020"/>
              <a:gd name="T47" fmla="*/ 2147483647 h 1018"/>
              <a:gd name="T48" fmla="*/ 2147483647 w 1020"/>
              <a:gd name="T49" fmla="*/ 2147483647 h 1018"/>
              <a:gd name="T50" fmla="*/ 2147483647 w 1020"/>
              <a:gd name="T51" fmla="*/ 0 h 1018"/>
              <a:gd name="T52" fmla="*/ 2147483647 w 1020"/>
              <a:gd name="T53" fmla="*/ 2147483647 h 1018"/>
              <a:gd name="T54" fmla="*/ 2147483647 w 1020"/>
              <a:gd name="T55" fmla="*/ 2147483647 h 1018"/>
              <a:gd name="T56" fmla="*/ 2147483647 w 1020"/>
              <a:gd name="T57" fmla="*/ 2147483647 h 1018"/>
              <a:gd name="T58" fmla="*/ 2147483647 w 1020"/>
              <a:gd name="T59" fmla="*/ 2147483647 h 1018"/>
              <a:gd name="T60" fmla="*/ 2147483647 w 1020"/>
              <a:gd name="T61" fmla="*/ 2147483647 h 1018"/>
              <a:gd name="T62" fmla="*/ 2147483647 w 1020"/>
              <a:gd name="T63" fmla="*/ 2147483647 h 1018"/>
              <a:gd name="T64" fmla="*/ 2147483647 w 1020"/>
              <a:gd name="T65" fmla="*/ 2147483647 h 1018"/>
              <a:gd name="T66" fmla="*/ 2147483647 w 1020"/>
              <a:gd name="T67" fmla="*/ 2147483647 h 1018"/>
              <a:gd name="T68" fmla="*/ 2147483647 w 1020"/>
              <a:gd name="T69" fmla="*/ 2147483647 h 1018"/>
              <a:gd name="T70" fmla="*/ 2147483647 w 1020"/>
              <a:gd name="T71" fmla="*/ 2147483647 h 1018"/>
              <a:gd name="T72" fmla="*/ 2147483647 w 1020"/>
              <a:gd name="T73" fmla="*/ 2147483647 h 1018"/>
              <a:gd name="T74" fmla="*/ 2147483647 w 1020"/>
              <a:gd name="T75" fmla="*/ 2147483647 h 1018"/>
              <a:gd name="T76" fmla="*/ 2147483647 w 1020"/>
              <a:gd name="T77" fmla="*/ 2147483647 h 1018"/>
              <a:gd name="T78" fmla="*/ 2147483647 w 1020"/>
              <a:gd name="T79" fmla="*/ 2147483647 h 1018"/>
              <a:gd name="T80" fmla="*/ 2147483647 w 1020"/>
              <a:gd name="T81" fmla="*/ 2147483647 h 1018"/>
              <a:gd name="T82" fmla="*/ 2147483647 w 1020"/>
              <a:gd name="T83" fmla="*/ 2147483647 h 1018"/>
              <a:gd name="T84" fmla="*/ 2147483647 w 1020"/>
              <a:gd name="T85" fmla="*/ 0 h 1018"/>
              <a:gd name="T86" fmla="*/ 0 w 1020"/>
              <a:gd name="T87" fmla="*/ 2147483647 h 1018"/>
              <a:gd name="T88" fmla="*/ 2147483647 w 1020"/>
              <a:gd name="T89" fmla="*/ 2147483647 h 1018"/>
              <a:gd name="T90" fmla="*/ 2147483647 w 1020"/>
              <a:gd name="T91" fmla="*/ 2147483647 h 1018"/>
              <a:gd name="T92" fmla="*/ 2147483647 w 1020"/>
              <a:gd name="T93" fmla="*/ 2147483647 h 1018"/>
              <a:gd name="T94" fmla="*/ 2147483647 w 1020"/>
              <a:gd name="T95" fmla="*/ 2147483647 h 1018"/>
              <a:gd name="T96" fmla="*/ 2147483647 w 1020"/>
              <a:gd name="T97" fmla="*/ 2147483647 h 1018"/>
              <a:gd name="T98" fmla="*/ 2147483647 w 1020"/>
              <a:gd name="T99" fmla="*/ 2147483647 h 1018"/>
              <a:gd name="T100" fmla="*/ 2147483647 w 1020"/>
              <a:gd name="T101" fmla="*/ 2147483647 h 1018"/>
              <a:gd name="T102" fmla="*/ 2147483647 w 1020"/>
              <a:gd name="T103" fmla="*/ 2147483647 h 1018"/>
              <a:gd name="T104" fmla="*/ 2147483647 w 1020"/>
              <a:gd name="T105" fmla="*/ 2147483647 h 1018"/>
              <a:gd name="T106" fmla="*/ 2147483647 w 1020"/>
              <a:gd name="T107" fmla="*/ 2147483647 h 1018"/>
              <a:gd name="T108" fmla="*/ 2147483647 w 1020"/>
              <a:gd name="T109" fmla="*/ 2147483647 h 1018"/>
              <a:gd name="T110" fmla="*/ 2147483647 w 1020"/>
              <a:gd name="T111" fmla="*/ 2147483647 h 1018"/>
              <a:gd name="T112" fmla="*/ 0 w 1020"/>
              <a:gd name="T113" fmla="*/ 2147483647 h 1018"/>
              <a:gd name="T114" fmla="*/ 2147483647 w 1020"/>
              <a:gd name="T115" fmla="*/ 2147483647 h 1018"/>
              <a:gd name="T116" fmla="*/ 2147483647 w 1020"/>
              <a:gd name="T117" fmla="*/ 2147483647 h 1018"/>
              <a:gd name="T118" fmla="*/ 2147483647 w 1020"/>
              <a:gd name="T119" fmla="*/ 2147483647 h 101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20"/>
              <a:gd name="T181" fmla="*/ 0 h 1018"/>
              <a:gd name="T182" fmla="*/ 1020 w 1020"/>
              <a:gd name="T183" fmla="*/ 1018 h 101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20" h="1018">
                <a:moveTo>
                  <a:pt x="929" y="609"/>
                </a:moveTo>
                <a:cubicBezTo>
                  <a:pt x="916" y="609"/>
                  <a:pt x="906" y="604"/>
                  <a:pt x="897" y="593"/>
                </a:cubicBezTo>
                <a:cubicBezTo>
                  <a:pt x="892" y="587"/>
                  <a:pt x="875" y="565"/>
                  <a:pt x="856" y="541"/>
                </a:cubicBezTo>
                <a:cubicBezTo>
                  <a:pt x="840" y="717"/>
                  <a:pt x="691" y="855"/>
                  <a:pt x="510" y="855"/>
                </a:cubicBezTo>
                <a:cubicBezTo>
                  <a:pt x="508" y="855"/>
                  <a:pt x="506" y="855"/>
                  <a:pt x="504" y="855"/>
                </a:cubicBezTo>
                <a:cubicBezTo>
                  <a:pt x="474" y="878"/>
                  <a:pt x="442" y="903"/>
                  <a:pt x="435" y="909"/>
                </a:cubicBezTo>
                <a:cubicBezTo>
                  <a:pt x="428" y="915"/>
                  <a:pt x="425" y="921"/>
                  <a:pt x="425" y="929"/>
                </a:cubicBezTo>
                <a:cubicBezTo>
                  <a:pt x="425" y="937"/>
                  <a:pt x="428" y="943"/>
                  <a:pt x="435" y="948"/>
                </a:cubicBezTo>
                <a:cubicBezTo>
                  <a:pt x="444" y="956"/>
                  <a:pt x="488" y="991"/>
                  <a:pt x="521" y="1018"/>
                </a:cubicBezTo>
                <a:cubicBezTo>
                  <a:pt x="788" y="1012"/>
                  <a:pt x="1005" y="801"/>
                  <a:pt x="1019" y="538"/>
                </a:cubicBezTo>
                <a:cubicBezTo>
                  <a:pt x="1020" y="532"/>
                  <a:pt x="1020" y="526"/>
                  <a:pt x="1020" y="520"/>
                </a:cubicBezTo>
                <a:cubicBezTo>
                  <a:pt x="995" y="551"/>
                  <a:pt x="966" y="586"/>
                  <a:pt x="961" y="593"/>
                </a:cubicBezTo>
                <a:cubicBezTo>
                  <a:pt x="952" y="604"/>
                  <a:pt x="941" y="609"/>
                  <a:pt x="929" y="609"/>
                </a:cubicBezTo>
                <a:close/>
                <a:moveTo>
                  <a:pt x="609" y="89"/>
                </a:moveTo>
                <a:cubicBezTo>
                  <a:pt x="609" y="102"/>
                  <a:pt x="604" y="112"/>
                  <a:pt x="593" y="121"/>
                </a:cubicBezTo>
                <a:cubicBezTo>
                  <a:pt x="587" y="126"/>
                  <a:pt x="564" y="144"/>
                  <a:pt x="539" y="164"/>
                </a:cubicBezTo>
                <a:cubicBezTo>
                  <a:pt x="717" y="179"/>
                  <a:pt x="857" y="327"/>
                  <a:pt x="857" y="509"/>
                </a:cubicBezTo>
                <a:cubicBezTo>
                  <a:pt x="857" y="512"/>
                  <a:pt x="857" y="514"/>
                  <a:pt x="857" y="517"/>
                </a:cubicBezTo>
                <a:cubicBezTo>
                  <a:pt x="880" y="546"/>
                  <a:pt x="903" y="576"/>
                  <a:pt x="909" y="583"/>
                </a:cubicBezTo>
                <a:cubicBezTo>
                  <a:pt x="915" y="590"/>
                  <a:pt x="921" y="593"/>
                  <a:pt x="929" y="593"/>
                </a:cubicBezTo>
                <a:cubicBezTo>
                  <a:pt x="937" y="593"/>
                  <a:pt x="943" y="590"/>
                  <a:pt x="948" y="583"/>
                </a:cubicBezTo>
                <a:cubicBezTo>
                  <a:pt x="956" y="574"/>
                  <a:pt x="993" y="527"/>
                  <a:pt x="1020" y="493"/>
                </a:cubicBezTo>
                <a:cubicBezTo>
                  <a:pt x="1019" y="472"/>
                  <a:pt x="1017" y="451"/>
                  <a:pt x="1014" y="430"/>
                </a:cubicBezTo>
                <a:cubicBezTo>
                  <a:pt x="1014" y="430"/>
                  <a:pt x="1014" y="430"/>
                  <a:pt x="1014" y="430"/>
                </a:cubicBezTo>
                <a:cubicBezTo>
                  <a:pt x="1000" y="354"/>
                  <a:pt x="974" y="289"/>
                  <a:pt x="940" y="234"/>
                </a:cubicBezTo>
                <a:cubicBezTo>
                  <a:pt x="851" y="97"/>
                  <a:pt x="697" y="5"/>
                  <a:pt x="522" y="0"/>
                </a:cubicBezTo>
                <a:cubicBezTo>
                  <a:pt x="553" y="25"/>
                  <a:pt x="586" y="52"/>
                  <a:pt x="593" y="57"/>
                </a:cubicBezTo>
                <a:cubicBezTo>
                  <a:pt x="604" y="66"/>
                  <a:pt x="609" y="77"/>
                  <a:pt x="609" y="89"/>
                </a:cubicBezTo>
                <a:close/>
                <a:moveTo>
                  <a:pt x="89" y="409"/>
                </a:moveTo>
                <a:cubicBezTo>
                  <a:pt x="102" y="409"/>
                  <a:pt x="112" y="414"/>
                  <a:pt x="121" y="425"/>
                </a:cubicBezTo>
                <a:cubicBezTo>
                  <a:pt x="126" y="431"/>
                  <a:pt x="144" y="454"/>
                  <a:pt x="164" y="479"/>
                </a:cubicBezTo>
                <a:cubicBezTo>
                  <a:pt x="168" y="427"/>
                  <a:pt x="184" y="379"/>
                  <a:pt x="209" y="336"/>
                </a:cubicBezTo>
                <a:cubicBezTo>
                  <a:pt x="209" y="336"/>
                  <a:pt x="210" y="335"/>
                  <a:pt x="210" y="335"/>
                </a:cubicBezTo>
                <a:cubicBezTo>
                  <a:pt x="211" y="333"/>
                  <a:pt x="213" y="330"/>
                  <a:pt x="214" y="327"/>
                </a:cubicBezTo>
                <a:cubicBezTo>
                  <a:pt x="224" y="311"/>
                  <a:pt x="235" y="296"/>
                  <a:pt x="247" y="283"/>
                </a:cubicBezTo>
                <a:cubicBezTo>
                  <a:pt x="247" y="282"/>
                  <a:pt x="248" y="282"/>
                  <a:pt x="248" y="282"/>
                </a:cubicBezTo>
                <a:cubicBezTo>
                  <a:pt x="249" y="280"/>
                  <a:pt x="251" y="278"/>
                  <a:pt x="253" y="276"/>
                </a:cubicBezTo>
                <a:cubicBezTo>
                  <a:pt x="316" y="207"/>
                  <a:pt x="408" y="163"/>
                  <a:pt x="510" y="163"/>
                </a:cubicBezTo>
                <a:cubicBezTo>
                  <a:pt x="511" y="163"/>
                  <a:pt x="513" y="163"/>
                  <a:pt x="514" y="163"/>
                </a:cubicBezTo>
                <a:cubicBezTo>
                  <a:pt x="544" y="140"/>
                  <a:pt x="576" y="115"/>
                  <a:pt x="583" y="109"/>
                </a:cubicBezTo>
                <a:cubicBezTo>
                  <a:pt x="590" y="103"/>
                  <a:pt x="593" y="97"/>
                  <a:pt x="593" y="89"/>
                </a:cubicBezTo>
                <a:cubicBezTo>
                  <a:pt x="593" y="81"/>
                  <a:pt x="590" y="75"/>
                  <a:pt x="583" y="70"/>
                </a:cubicBezTo>
                <a:cubicBezTo>
                  <a:pt x="574" y="62"/>
                  <a:pt x="530" y="27"/>
                  <a:pt x="497" y="0"/>
                </a:cubicBezTo>
                <a:cubicBezTo>
                  <a:pt x="225" y="7"/>
                  <a:pt x="6" y="226"/>
                  <a:pt x="0" y="496"/>
                </a:cubicBezTo>
                <a:cubicBezTo>
                  <a:pt x="24" y="466"/>
                  <a:pt x="52" y="432"/>
                  <a:pt x="57" y="425"/>
                </a:cubicBezTo>
                <a:cubicBezTo>
                  <a:pt x="66" y="414"/>
                  <a:pt x="77" y="409"/>
                  <a:pt x="89" y="409"/>
                </a:cubicBezTo>
                <a:close/>
                <a:moveTo>
                  <a:pt x="409" y="929"/>
                </a:moveTo>
                <a:cubicBezTo>
                  <a:pt x="409" y="916"/>
                  <a:pt x="414" y="906"/>
                  <a:pt x="425" y="897"/>
                </a:cubicBezTo>
                <a:cubicBezTo>
                  <a:pt x="431" y="892"/>
                  <a:pt x="454" y="874"/>
                  <a:pt x="479" y="854"/>
                </a:cubicBezTo>
                <a:cubicBezTo>
                  <a:pt x="434" y="850"/>
                  <a:pt x="390" y="837"/>
                  <a:pt x="351" y="817"/>
                </a:cubicBezTo>
                <a:cubicBezTo>
                  <a:pt x="321" y="802"/>
                  <a:pt x="296" y="784"/>
                  <a:pt x="274" y="763"/>
                </a:cubicBezTo>
                <a:cubicBezTo>
                  <a:pt x="206" y="700"/>
                  <a:pt x="163" y="609"/>
                  <a:pt x="163" y="509"/>
                </a:cubicBezTo>
                <a:cubicBezTo>
                  <a:pt x="163" y="507"/>
                  <a:pt x="163" y="505"/>
                  <a:pt x="163" y="503"/>
                </a:cubicBezTo>
                <a:cubicBezTo>
                  <a:pt x="140" y="474"/>
                  <a:pt x="115" y="442"/>
                  <a:pt x="109" y="435"/>
                </a:cubicBezTo>
                <a:cubicBezTo>
                  <a:pt x="103" y="428"/>
                  <a:pt x="97" y="425"/>
                  <a:pt x="89" y="425"/>
                </a:cubicBezTo>
                <a:cubicBezTo>
                  <a:pt x="81" y="425"/>
                  <a:pt x="75" y="428"/>
                  <a:pt x="70" y="435"/>
                </a:cubicBezTo>
                <a:cubicBezTo>
                  <a:pt x="62" y="444"/>
                  <a:pt x="26" y="489"/>
                  <a:pt x="0" y="522"/>
                </a:cubicBezTo>
                <a:cubicBezTo>
                  <a:pt x="7" y="792"/>
                  <a:pt x="225" y="1010"/>
                  <a:pt x="496" y="1017"/>
                </a:cubicBezTo>
                <a:cubicBezTo>
                  <a:pt x="465" y="993"/>
                  <a:pt x="432" y="966"/>
                  <a:pt x="425" y="961"/>
                </a:cubicBezTo>
                <a:cubicBezTo>
                  <a:pt x="414" y="952"/>
                  <a:pt x="409" y="941"/>
                  <a:pt x="409" y="929"/>
                </a:cubicBezTo>
                <a:close/>
              </a:path>
            </a:pathLst>
          </a:custGeom>
          <a:blipFill dpi="0" rotWithShape="0">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3"/>
          <p:cNvSpPr>
            <a:spLocks noChangeAspect="1" noEditPoints="1"/>
          </p:cNvSpPr>
          <p:nvPr/>
        </p:nvSpPr>
        <p:spPr bwMode="auto">
          <a:xfrm>
            <a:off x="1507330" y="2481263"/>
            <a:ext cx="2305051" cy="1162050"/>
          </a:xfrm>
          <a:custGeom>
            <a:avLst/>
            <a:gdLst>
              <a:gd name="T0" fmla="*/ 2147483647 w 461"/>
              <a:gd name="T1" fmla="*/ 2147483647 h 310"/>
              <a:gd name="T2" fmla="*/ 2147483647 w 461"/>
              <a:gd name="T3" fmla="*/ 2147483647 h 310"/>
              <a:gd name="T4" fmla="*/ 2147483647 w 461"/>
              <a:gd name="T5" fmla="*/ 2147483647 h 310"/>
              <a:gd name="T6" fmla="*/ 2147483647 w 461"/>
              <a:gd name="T7" fmla="*/ 2147483647 h 310"/>
              <a:gd name="T8" fmla="*/ 2147483647 w 461"/>
              <a:gd name="T9" fmla="*/ 2147483647 h 310"/>
              <a:gd name="T10" fmla="*/ 2147483647 w 461"/>
              <a:gd name="T11" fmla="*/ 2147483647 h 310"/>
              <a:gd name="T12" fmla="*/ 2147483647 w 461"/>
              <a:gd name="T13" fmla="*/ 2147483647 h 310"/>
              <a:gd name="T14" fmla="*/ 2147483647 w 461"/>
              <a:gd name="T15" fmla="*/ 2147483647 h 310"/>
              <a:gd name="T16" fmla="*/ 0 w 461"/>
              <a:gd name="T17" fmla="*/ 2147483647 h 310"/>
              <a:gd name="T18" fmla="*/ 2147483647 w 461"/>
              <a:gd name="T19" fmla="*/ 2147483647 h 310"/>
              <a:gd name="T20" fmla="*/ 2147483647 w 461"/>
              <a:gd name="T21" fmla="*/ 2147483647 h 310"/>
              <a:gd name="T22" fmla="*/ 2147483647 w 461"/>
              <a:gd name="T23" fmla="*/ 2147483647 h 310"/>
              <a:gd name="T24" fmla="*/ 2147483647 w 461"/>
              <a:gd name="T25" fmla="*/ 2147483647 h 310"/>
              <a:gd name="T26" fmla="*/ 2147483647 w 461"/>
              <a:gd name="T27" fmla="*/ 2147483647 h 310"/>
              <a:gd name="T28" fmla="*/ 2147483647 w 461"/>
              <a:gd name="T29" fmla="*/ 2147483647 h 310"/>
              <a:gd name="T30" fmla="*/ 2147483647 w 461"/>
              <a:gd name="T31" fmla="*/ 2147483647 h 310"/>
              <a:gd name="T32" fmla="*/ 2147483647 w 461"/>
              <a:gd name="T33" fmla="*/ 2147483647 h 310"/>
              <a:gd name="T34" fmla="*/ 2147483647 w 461"/>
              <a:gd name="T35" fmla="*/ 2147483647 h 310"/>
              <a:gd name="T36" fmla="*/ 2147483647 w 461"/>
              <a:gd name="T37" fmla="*/ 2147483647 h 310"/>
              <a:gd name="T38" fmla="*/ 2147483647 w 461"/>
              <a:gd name="T39" fmla="*/ 2147483647 h 310"/>
              <a:gd name="T40" fmla="*/ 2147483647 w 461"/>
              <a:gd name="T41" fmla="*/ 2147483647 h 310"/>
              <a:gd name="T42" fmla="*/ 2147483647 w 461"/>
              <a:gd name="T43" fmla="*/ 2147483647 h 310"/>
              <a:gd name="T44" fmla="*/ 2147483647 w 461"/>
              <a:gd name="T45" fmla="*/ 2147483647 h 310"/>
              <a:gd name="T46" fmla="*/ 2147483647 w 461"/>
              <a:gd name="T47" fmla="*/ 2147483647 h 310"/>
              <a:gd name="T48" fmla="*/ 2147483647 w 461"/>
              <a:gd name="T49" fmla="*/ 2147483647 h 310"/>
              <a:gd name="T50" fmla="*/ 2147483647 w 461"/>
              <a:gd name="T51" fmla="*/ 2147483647 h 310"/>
              <a:gd name="T52" fmla="*/ 2147483647 w 461"/>
              <a:gd name="T53" fmla="*/ 2147483647 h 310"/>
              <a:gd name="T54" fmla="*/ 2147483647 w 461"/>
              <a:gd name="T55" fmla="*/ 2147483647 h 310"/>
              <a:gd name="T56" fmla="*/ 2147483647 w 461"/>
              <a:gd name="T57" fmla="*/ 2147483647 h 310"/>
              <a:gd name="T58" fmla="*/ 2147483647 w 461"/>
              <a:gd name="T59" fmla="*/ 2147483647 h 310"/>
              <a:gd name="T60" fmla="*/ 2147483647 w 461"/>
              <a:gd name="T61" fmla="*/ 2147483647 h 310"/>
              <a:gd name="T62" fmla="*/ 2147483647 w 461"/>
              <a:gd name="T63" fmla="*/ 2147483647 h 310"/>
              <a:gd name="T64" fmla="*/ 2147483647 w 461"/>
              <a:gd name="T65" fmla="*/ 2147483647 h 310"/>
              <a:gd name="T66" fmla="*/ 2147483647 w 461"/>
              <a:gd name="T67" fmla="*/ 2147483647 h 310"/>
              <a:gd name="T68" fmla="*/ 2147483647 w 461"/>
              <a:gd name="T69" fmla="*/ 2147483647 h 310"/>
              <a:gd name="T70" fmla="*/ 2147483647 w 461"/>
              <a:gd name="T71" fmla="*/ 2147483647 h 310"/>
              <a:gd name="T72" fmla="*/ 2147483647 w 461"/>
              <a:gd name="T73" fmla="*/ 2147483647 h 310"/>
              <a:gd name="T74" fmla="*/ 2147483647 w 461"/>
              <a:gd name="T75" fmla="*/ 2147483647 h 310"/>
              <a:gd name="T76" fmla="*/ 2147483647 w 461"/>
              <a:gd name="T77" fmla="*/ 2147483647 h 310"/>
              <a:gd name="T78" fmla="*/ 2147483647 w 461"/>
              <a:gd name="T79" fmla="*/ 2147483647 h 310"/>
              <a:gd name="T80" fmla="*/ 2147483647 w 461"/>
              <a:gd name="T81" fmla="*/ 2147483647 h 310"/>
              <a:gd name="T82" fmla="*/ 2147483647 w 461"/>
              <a:gd name="T83" fmla="*/ 2147483647 h 310"/>
              <a:gd name="T84" fmla="*/ 2147483647 w 461"/>
              <a:gd name="T85" fmla="*/ 2147483647 h 310"/>
              <a:gd name="T86" fmla="*/ 2147483647 w 461"/>
              <a:gd name="T87" fmla="*/ 2147483647 h 310"/>
              <a:gd name="T88" fmla="*/ 2147483647 w 461"/>
              <a:gd name="T89" fmla="*/ 2147483647 h 310"/>
              <a:gd name="T90" fmla="*/ 2147483647 w 461"/>
              <a:gd name="T91" fmla="*/ 2147483647 h 310"/>
              <a:gd name="T92" fmla="*/ 2147483647 w 461"/>
              <a:gd name="T93" fmla="*/ 2147483647 h 310"/>
              <a:gd name="T94" fmla="*/ 2147483647 w 461"/>
              <a:gd name="T95" fmla="*/ 2147483647 h 310"/>
              <a:gd name="T96" fmla="*/ 2147483647 w 461"/>
              <a:gd name="T97" fmla="*/ 2147483647 h 310"/>
              <a:gd name="T98" fmla="*/ 2147483647 w 461"/>
              <a:gd name="T99" fmla="*/ 2147483647 h 310"/>
              <a:gd name="T100" fmla="*/ 2147483647 w 461"/>
              <a:gd name="T101" fmla="*/ 2147483647 h 310"/>
              <a:gd name="T102" fmla="*/ 2147483647 w 461"/>
              <a:gd name="T103" fmla="*/ 2147483647 h 310"/>
              <a:gd name="T104" fmla="*/ 2147483647 w 461"/>
              <a:gd name="T105" fmla="*/ 2147483647 h 310"/>
              <a:gd name="T106" fmla="*/ 2147483647 w 461"/>
              <a:gd name="T107" fmla="*/ 2147483647 h 310"/>
              <a:gd name="T108" fmla="*/ 2147483647 w 461"/>
              <a:gd name="T109" fmla="*/ 2147483647 h 310"/>
              <a:gd name="T110" fmla="*/ 2147483647 w 461"/>
              <a:gd name="T111" fmla="*/ 2147483647 h 310"/>
              <a:gd name="T112" fmla="*/ 2147483647 w 461"/>
              <a:gd name="T113" fmla="*/ 2147483647 h 310"/>
              <a:gd name="T114" fmla="*/ 2147483647 w 461"/>
              <a:gd name="T115" fmla="*/ 2147483647 h 310"/>
              <a:gd name="T116" fmla="*/ 2147483647 w 461"/>
              <a:gd name="T117" fmla="*/ 2147483647 h 310"/>
              <a:gd name="T118" fmla="*/ 2147483647 w 461"/>
              <a:gd name="T119" fmla="*/ 2147483647 h 310"/>
              <a:gd name="T120" fmla="*/ 2147483647 w 461"/>
              <a:gd name="T121" fmla="*/ 2147483647 h 310"/>
              <a:gd name="T122" fmla="*/ 2147483647 w 461"/>
              <a:gd name="T123" fmla="*/ 2147483647 h 310"/>
              <a:gd name="T124" fmla="*/ 2147483647 w 461"/>
              <a:gd name="T125" fmla="*/ 2147483647 h 3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61" h="310">
                <a:moveTo>
                  <a:pt x="449" y="165"/>
                </a:moveTo>
                <a:cubicBezTo>
                  <a:pt x="444" y="158"/>
                  <a:pt x="438" y="153"/>
                  <a:pt x="431" y="149"/>
                </a:cubicBezTo>
                <a:cubicBezTo>
                  <a:pt x="439" y="138"/>
                  <a:pt x="444" y="125"/>
                  <a:pt x="444" y="111"/>
                </a:cubicBezTo>
                <a:cubicBezTo>
                  <a:pt x="444" y="102"/>
                  <a:pt x="442" y="93"/>
                  <a:pt x="438" y="85"/>
                </a:cubicBezTo>
                <a:cubicBezTo>
                  <a:pt x="432" y="72"/>
                  <a:pt x="422" y="61"/>
                  <a:pt x="409" y="55"/>
                </a:cubicBezTo>
                <a:cubicBezTo>
                  <a:pt x="401" y="51"/>
                  <a:pt x="392" y="49"/>
                  <a:pt x="382" y="49"/>
                </a:cubicBezTo>
                <a:cubicBezTo>
                  <a:pt x="348" y="49"/>
                  <a:pt x="321" y="77"/>
                  <a:pt x="321" y="111"/>
                </a:cubicBezTo>
                <a:cubicBezTo>
                  <a:pt x="321" y="125"/>
                  <a:pt x="326" y="138"/>
                  <a:pt x="334" y="149"/>
                </a:cubicBezTo>
                <a:cubicBezTo>
                  <a:pt x="329" y="151"/>
                  <a:pt x="325" y="155"/>
                  <a:pt x="321" y="158"/>
                </a:cubicBezTo>
                <a:cubicBezTo>
                  <a:pt x="320" y="157"/>
                  <a:pt x="319" y="155"/>
                  <a:pt x="318" y="154"/>
                </a:cubicBezTo>
                <a:cubicBezTo>
                  <a:pt x="311" y="145"/>
                  <a:pt x="302" y="137"/>
                  <a:pt x="293" y="132"/>
                </a:cubicBezTo>
                <a:cubicBezTo>
                  <a:pt x="304" y="118"/>
                  <a:pt x="311" y="100"/>
                  <a:pt x="311" y="80"/>
                </a:cubicBezTo>
                <a:cubicBezTo>
                  <a:pt x="311" y="65"/>
                  <a:pt x="307" y="50"/>
                  <a:pt x="299" y="37"/>
                </a:cubicBezTo>
                <a:cubicBezTo>
                  <a:pt x="296" y="34"/>
                  <a:pt x="291" y="33"/>
                  <a:pt x="288" y="35"/>
                </a:cubicBezTo>
                <a:cubicBezTo>
                  <a:pt x="284" y="37"/>
                  <a:pt x="283" y="42"/>
                  <a:pt x="285" y="46"/>
                </a:cubicBezTo>
                <a:cubicBezTo>
                  <a:pt x="292" y="56"/>
                  <a:pt x="295" y="68"/>
                  <a:pt x="295" y="80"/>
                </a:cubicBezTo>
                <a:cubicBezTo>
                  <a:pt x="295" y="116"/>
                  <a:pt x="266" y="144"/>
                  <a:pt x="231" y="144"/>
                </a:cubicBezTo>
                <a:cubicBezTo>
                  <a:pt x="196" y="144"/>
                  <a:pt x="167" y="116"/>
                  <a:pt x="167" y="80"/>
                </a:cubicBezTo>
                <a:cubicBezTo>
                  <a:pt x="167" y="45"/>
                  <a:pt x="196" y="16"/>
                  <a:pt x="231" y="16"/>
                </a:cubicBezTo>
                <a:cubicBezTo>
                  <a:pt x="243" y="16"/>
                  <a:pt x="255" y="20"/>
                  <a:pt x="265" y="26"/>
                </a:cubicBezTo>
                <a:cubicBezTo>
                  <a:pt x="269" y="28"/>
                  <a:pt x="274" y="27"/>
                  <a:pt x="276" y="24"/>
                </a:cubicBezTo>
                <a:cubicBezTo>
                  <a:pt x="279" y="20"/>
                  <a:pt x="278" y="15"/>
                  <a:pt x="274" y="13"/>
                </a:cubicBezTo>
                <a:cubicBezTo>
                  <a:pt x="261" y="4"/>
                  <a:pt x="246" y="0"/>
                  <a:pt x="231" y="0"/>
                </a:cubicBezTo>
                <a:cubicBezTo>
                  <a:pt x="187" y="0"/>
                  <a:pt x="151" y="36"/>
                  <a:pt x="151" y="80"/>
                </a:cubicBezTo>
                <a:cubicBezTo>
                  <a:pt x="151" y="100"/>
                  <a:pt x="158" y="118"/>
                  <a:pt x="169" y="132"/>
                </a:cubicBezTo>
                <a:cubicBezTo>
                  <a:pt x="160" y="137"/>
                  <a:pt x="151" y="145"/>
                  <a:pt x="144" y="154"/>
                </a:cubicBezTo>
                <a:cubicBezTo>
                  <a:pt x="143" y="155"/>
                  <a:pt x="142" y="157"/>
                  <a:pt x="140" y="159"/>
                </a:cubicBezTo>
                <a:cubicBezTo>
                  <a:pt x="137" y="155"/>
                  <a:pt x="132" y="151"/>
                  <a:pt x="128" y="149"/>
                </a:cubicBezTo>
                <a:cubicBezTo>
                  <a:pt x="136" y="138"/>
                  <a:pt x="141" y="125"/>
                  <a:pt x="141" y="111"/>
                </a:cubicBezTo>
                <a:cubicBezTo>
                  <a:pt x="141" y="102"/>
                  <a:pt x="139" y="93"/>
                  <a:pt x="135" y="85"/>
                </a:cubicBezTo>
                <a:cubicBezTo>
                  <a:pt x="129" y="72"/>
                  <a:pt x="118" y="61"/>
                  <a:pt x="105" y="55"/>
                </a:cubicBezTo>
                <a:cubicBezTo>
                  <a:pt x="97" y="51"/>
                  <a:pt x="88" y="49"/>
                  <a:pt x="79" y="49"/>
                </a:cubicBezTo>
                <a:cubicBezTo>
                  <a:pt x="45" y="49"/>
                  <a:pt x="17" y="77"/>
                  <a:pt x="17" y="111"/>
                </a:cubicBezTo>
                <a:cubicBezTo>
                  <a:pt x="17" y="125"/>
                  <a:pt x="22" y="138"/>
                  <a:pt x="30" y="149"/>
                </a:cubicBezTo>
                <a:cubicBezTo>
                  <a:pt x="23" y="153"/>
                  <a:pt x="17" y="158"/>
                  <a:pt x="12" y="165"/>
                </a:cubicBezTo>
                <a:cubicBezTo>
                  <a:pt x="5" y="174"/>
                  <a:pt x="0" y="186"/>
                  <a:pt x="0" y="198"/>
                </a:cubicBezTo>
                <a:cubicBezTo>
                  <a:pt x="0" y="266"/>
                  <a:pt x="0" y="266"/>
                  <a:pt x="0" y="266"/>
                </a:cubicBezTo>
                <a:cubicBezTo>
                  <a:pt x="0" y="276"/>
                  <a:pt x="7" y="284"/>
                  <a:pt x="17" y="284"/>
                </a:cubicBezTo>
                <a:cubicBezTo>
                  <a:pt x="128" y="284"/>
                  <a:pt x="128" y="284"/>
                  <a:pt x="128" y="284"/>
                </a:cubicBezTo>
                <a:cubicBezTo>
                  <a:pt x="128" y="288"/>
                  <a:pt x="128" y="288"/>
                  <a:pt x="128" y="288"/>
                </a:cubicBezTo>
                <a:cubicBezTo>
                  <a:pt x="128" y="300"/>
                  <a:pt x="136" y="310"/>
                  <a:pt x="148" y="310"/>
                </a:cubicBezTo>
                <a:cubicBezTo>
                  <a:pt x="314" y="310"/>
                  <a:pt x="314" y="310"/>
                  <a:pt x="314" y="310"/>
                </a:cubicBezTo>
                <a:cubicBezTo>
                  <a:pt x="326" y="310"/>
                  <a:pt x="334" y="300"/>
                  <a:pt x="334" y="288"/>
                </a:cubicBezTo>
                <a:cubicBezTo>
                  <a:pt x="334" y="284"/>
                  <a:pt x="334" y="284"/>
                  <a:pt x="334" y="284"/>
                </a:cubicBezTo>
                <a:cubicBezTo>
                  <a:pt x="444" y="284"/>
                  <a:pt x="444" y="284"/>
                  <a:pt x="444" y="284"/>
                </a:cubicBezTo>
                <a:cubicBezTo>
                  <a:pt x="454" y="284"/>
                  <a:pt x="461" y="276"/>
                  <a:pt x="461" y="266"/>
                </a:cubicBezTo>
                <a:cubicBezTo>
                  <a:pt x="461" y="198"/>
                  <a:pt x="461" y="198"/>
                  <a:pt x="461" y="198"/>
                </a:cubicBezTo>
                <a:cubicBezTo>
                  <a:pt x="461" y="186"/>
                  <a:pt x="456" y="174"/>
                  <a:pt x="449" y="165"/>
                </a:cubicBezTo>
                <a:close/>
                <a:moveTo>
                  <a:pt x="79" y="65"/>
                </a:moveTo>
                <a:cubicBezTo>
                  <a:pt x="86" y="65"/>
                  <a:pt x="92" y="67"/>
                  <a:pt x="98" y="70"/>
                </a:cubicBezTo>
                <a:cubicBezTo>
                  <a:pt x="108" y="74"/>
                  <a:pt x="116" y="82"/>
                  <a:pt x="120" y="92"/>
                </a:cubicBezTo>
                <a:cubicBezTo>
                  <a:pt x="123" y="97"/>
                  <a:pt x="125" y="104"/>
                  <a:pt x="125" y="111"/>
                </a:cubicBezTo>
                <a:cubicBezTo>
                  <a:pt x="125" y="125"/>
                  <a:pt x="118" y="137"/>
                  <a:pt x="109" y="146"/>
                </a:cubicBezTo>
                <a:cubicBezTo>
                  <a:pt x="108" y="146"/>
                  <a:pt x="107" y="147"/>
                  <a:pt x="106" y="147"/>
                </a:cubicBezTo>
                <a:cubicBezTo>
                  <a:pt x="106" y="148"/>
                  <a:pt x="106" y="148"/>
                  <a:pt x="105" y="148"/>
                </a:cubicBezTo>
                <a:cubicBezTo>
                  <a:pt x="105" y="149"/>
                  <a:pt x="104" y="149"/>
                  <a:pt x="103" y="150"/>
                </a:cubicBezTo>
                <a:cubicBezTo>
                  <a:pt x="103" y="150"/>
                  <a:pt x="102" y="150"/>
                  <a:pt x="102" y="151"/>
                </a:cubicBezTo>
                <a:cubicBezTo>
                  <a:pt x="101" y="151"/>
                  <a:pt x="100" y="151"/>
                  <a:pt x="100" y="152"/>
                </a:cubicBezTo>
                <a:cubicBezTo>
                  <a:pt x="99" y="152"/>
                  <a:pt x="98" y="152"/>
                  <a:pt x="98" y="153"/>
                </a:cubicBezTo>
                <a:cubicBezTo>
                  <a:pt x="97" y="153"/>
                  <a:pt x="97" y="153"/>
                  <a:pt x="96" y="153"/>
                </a:cubicBezTo>
                <a:cubicBezTo>
                  <a:pt x="95" y="154"/>
                  <a:pt x="94" y="154"/>
                  <a:pt x="94" y="154"/>
                </a:cubicBezTo>
                <a:cubicBezTo>
                  <a:pt x="93" y="154"/>
                  <a:pt x="92" y="155"/>
                  <a:pt x="92" y="155"/>
                </a:cubicBezTo>
                <a:cubicBezTo>
                  <a:pt x="91" y="155"/>
                  <a:pt x="90" y="155"/>
                  <a:pt x="89" y="156"/>
                </a:cubicBezTo>
                <a:cubicBezTo>
                  <a:pt x="89" y="156"/>
                  <a:pt x="88" y="156"/>
                  <a:pt x="88" y="156"/>
                </a:cubicBezTo>
                <a:cubicBezTo>
                  <a:pt x="87" y="156"/>
                  <a:pt x="86" y="156"/>
                  <a:pt x="84" y="156"/>
                </a:cubicBezTo>
                <a:cubicBezTo>
                  <a:pt x="84" y="156"/>
                  <a:pt x="84" y="156"/>
                  <a:pt x="83" y="156"/>
                </a:cubicBezTo>
                <a:cubicBezTo>
                  <a:pt x="82" y="157"/>
                  <a:pt x="80" y="157"/>
                  <a:pt x="79" y="157"/>
                </a:cubicBezTo>
                <a:cubicBezTo>
                  <a:pt x="77" y="157"/>
                  <a:pt x="76" y="157"/>
                  <a:pt x="74" y="156"/>
                </a:cubicBezTo>
                <a:cubicBezTo>
                  <a:pt x="74" y="156"/>
                  <a:pt x="74" y="156"/>
                  <a:pt x="73" y="156"/>
                </a:cubicBezTo>
                <a:cubicBezTo>
                  <a:pt x="72" y="156"/>
                  <a:pt x="71" y="156"/>
                  <a:pt x="70" y="156"/>
                </a:cubicBezTo>
                <a:cubicBezTo>
                  <a:pt x="69" y="156"/>
                  <a:pt x="69" y="156"/>
                  <a:pt x="69" y="156"/>
                </a:cubicBezTo>
                <a:cubicBezTo>
                  <a:pt x="68" y="155"/>
                  <a:pt x="67" y="155"/>
                  <a:pt x="66" y="155"/>
                </a:cubicBezTo>
                <a:cubicBezTo>
                  <a:pt x="65" y="155"/>
                  <a:pt x="65" y="154"/>
                  <a:pt x="64" y="154"/>
                </a:cubicBezTo>
                <a:cubicBezTo>
                  <a:pt x="63" y="154"/>
                  <a:pt x="63" y="154"/>
                  <a:pt x="62" y="153"/>
                </a:cubicBezTo>
                <a:cubicBezTo>
                  <a:pt x="61" y="153"/>
                  <a:pt x="61" y="153"/>
                  <a:pt x="60" y="153"/>
                </a:cubicBezTo>
                <a:cubicBezTo>
                  <a:pt x="59" y="152"/>
                  <a:pt x="59" y="152"/>
                  <a:pt x="58" y="152"/>
                </a:cubicBezTo>
                <a:cubicBezTo>
                  <a:pt x="57" y="151"/>
                  <a:pt x="57" y="151"/>
                  <a:pt x="56" y="151"/>
                </a:cubicBezTo>
                <a:cubicBezTo>
                  <a:pt x="56" y="150"/>
                  <a:pt x="55" y="150"/>
                  <a:pt x="55" y="150"/>
                </a:cubicBezTo>
                <a:cubicBezTo>
                  <a:pt x="54" y="149"/>
                  <a:pt x="53" y="149"/>
                  <a:pt x="52" y="148"/>
                </a:cubicBezTo>
                <a:cubicBezTo>
                  <a:pt x="52" y="148"/>
                  <a:pt x="52" y="148"/>
                  <a:pt x="51" y="147"/>
                </a:cubicBezTo>
                <a:cubicBezTo>
                  <a:pt x="51" y="147"/>
                  <a:pt x="50" y="146"/>
                  <a:pt x="49" y="146"/>
                </a:cubicBezTo>
                <a:cubicBezTo>
                  <a:pt x="39" y="137"/>
                  <a:pt x="33" y="125"/>
                  <a:pt x="33" y="111"/>
                </a:cubicBezTo>
                <a:cubicBezTo>
                  <a:pt x="33" y="86"/>
                  <a:pt x="54" y="65"/>
                  <a:pt x="79" y="65"/>
                </a:cubicBezTo>
                <a:close/>
                <a:moveTo>
                  <a:pt x="129" y="189"/>
                </a:moveTo>
                <a:cubicBezTo>
                  <a:pt x="128" y="190"/>
                  <a:pt x="128" y="191"/>
                  <a:pt x="128" y="192"/>
                </a:cubicBezTo>
                <a:cubicBezTo>
                  <a:pt x="128" y="194"/>
                  <a:pt x="128" y="195"/>
                  <a:pt x="128" y="196"/>
                </a:cubicBezTo>
                <a:cubicBezTo>
                  <a:pt x="128" y="196"/>
                  <a:pt x="128" y="196"/>
                  <a:pt x="128" y="196"/>
                </a:cubicBezTo>
                <a:cubicBezTo>
                  <a:pt x="128" y="268"/>
                  <a:pt x="128" y="268"/>
                  <a:pt x="128" y="268"/>
                </a:cubicBezTo>
                <a:cubicBezTo>
                  <a:pt x="43" y="268"/>
                  <a:pt x="43" y="268"/>
                  <a:pt x="43" y="268"/>
                </a:cubicBezTo>
                <a:cubicBezTo>
                  <a:pt x="43" y="206"/>
                  <a:pt x="43" y="206"/>
                  <a:pt x="43" y="206"/>
                </a:cubicBezTo>
                <a:cubicBezTo>
                  <a:pt x="43" y="202"/>
                  <a:pt x="39" y="198"/>
                  <a:pt x="35" y="198"/>
                </a:cubicBezTo>
                <a:cubicBezTo>
                  <a:pt x="31" y="198"/>
                  <a:pt x="27" y="202"/>
                  <a:pt x="27" y="206"/>
                </a:cubicBezTo>
                <a:cubicBezTo>
                  <a:pt x="27" y="268"/>
                  <a:pt x="27" y="268"/>
                  <a:pt x="27" y="268"/>
                </a:cubicBezTo>
                <a:cubicBezTo>
                  <a:pt x="17" y="268"/>
                  <a:pt x="17" y="268"/>
                  <a:pt x="17" y="268"/>
                </a:cubicBezTo>
                <a:cubicBezTo>
                  <a:pt x="17" y="268"/>
                  <a:pt x="17" y="268"/>
                  <a:pt x="17" y="268"/>
                </a:cubicBezTo>
                <a:cubicBezTo>
                  <a:pt x="16" y="268"/>
                  <a:pt x="16" y="267"/>
                  <a:pt x="16" y="266"/>
                </a:cubicBezTo>
                <a:cubicBezTo>
                  <a:pt x="16" y="198"/>
                  <a:pt x="16" y="198"/>
                  <a:pt x="16" y="198"/>
                </a:cubicBezTo>
                <a:cubicBezTo>
                  <a:pt x="16" y="191"/>
                  <a:pt x="19" y="182"/>
                  <a:pt x="25" y="174"/>
                </a:cubicBezTo>
                <a:cubicBezTo>
                  <a:pt x="30" y="168"/>
                  <a:pt x="36" y="163"/>
                  <a:pt x="42" y="160"/>
                </a:cubicBezTo>
                <a:cubicBezTo>
                  <a:pt x="42" y="161"/>
                  <a:pt x="42" y="161"/>
                  <a:pt x="43" y="161"/>
                </a:cubicBezTo>
                <a:cubicBezTo>
                  <a:pt x="44" y="162"/>
                  <a:pt x="45" y="162"/>
                  <a:pt x="46" y="163"/>
                </a:cubicBezTo>
                <a:cubicBezTo>
                  <a:pt x="46" y="163"/>
                  <a:pt x="47" y="164"/>
                  <a:pt x="47" y="164"/>
                </a:cubicBezTo>
                <a:cubicBezTo>
                  <a:pt x="48" y="164"/>
                  <a:pt x="49" y="165"/>
                  <a:pt x="50" y="166"/>
                </a:cubicBezTo>
                <a:cubicBezTo>
                  <a:pt x="50" y="166"/>
                  <a:pt x="51" y="166"/>
                  <a:pt x="51" y="166"/>
                </a:cubicBezTo>
                <a:cubicBezTo>
                  <a:pt x="53" y="167"/>
                  <a:pt x="55" y="168"/>
                  <a:pt x="57" y="169"/>
                </a:cubicBezTo>
                <a:cubicBezTo>
                  <a:pt x="58" y="169"/>
                  <a:pt x="59" y="169"/>
                  <a:pt x="60" y="170"/>
                </a:cubicBezTo>
                <a:cubicBezTo>
                  <a:pt x="60" y="170"/>
                  <a:pt x="61" y="170"/>
                  <a:pt x="62" y="170"/>
                </a:cubicBezTo>
                <a:cubicBezTo>
                  <a:pt x="63" y="171"/>
                  <a:pt x="64" y="171"/>
                  <a:pt x="65" y="171"/>
                </a:cubicBezTo>
                <a:cubicBezTo>
                  <a:pt x="66" y="171"/>
                  <a:pt x="67" y="171"/>
                  <a:pt x="67" y="172"/>
                </a:cubicBezTo>
                <a:cubicBezTo>
                  <a:pt x="69" y="172"/>
                  <a:pt x="70" y="172"/>
                  <a:pt x="71" y="172"/>
                </a:cubicBezTo>
                <a:cubicBezTo>
                  <a:pt x="72" y="172"/>
                  <a:pt x="72" y="172"/>
                  <a:pt x="73" y="172"/>
                </a:cubicBezTo>
                <a:cubicBezTo>
                  <a:pt x="75" y="173"/>
                  <a:pt x="77" y="173"/>
                  <a:pt x="79" y="173"/>
                </a:cubicBezTo>
                <a:cubicBezTo>
                  <a:pt x="81" y="173"/>
                  <a:pt x="83" y="173"/>
                  <a:pt x="85" y="172"/>
                </a:cubicBezTo>
                <a:cubicBezTo>
                  <a:pt x="85" y="172"/>
                  <a:pt x="86" y="172"/>
                  <a:pt x="86" y="172"/>
                </a:cubicBezTo>
                <a:cubicBezTo>
                  <a:pt x="88" y="172"/>
                  <a:pt x="89" y="172"/>
                  <a:pt x="90" y="172"/>
                </a:cubicBezTo>
                <a:cubicBezTo>
                  <a:pt x="91" y="171"/>
                  <a:pt x="92" y="171"/>
                  <a:pt x="92" y="171"/>
                </a:cubicBezTo>
                <a:cubicBezTo>
                  <a:pt x="94" y="171"/>
                  <a:pt x="95" y="171"/>
                  <a:pt x="96" y="170"/>
                </a:cubicBezTo>
                <a:cubicBezTo>
                  <a:pt x="96" y="170"/>
                  <a:pt x="97" y="170"/>
                  <a:pt x="98" y="170"/>
                </a:cubicBezTo>
                <a:cubicBezTo>
                  <a:pt x="99" y="169"/>
                  <a:pt x="100" y="169"/>
                  <a:pt x="101" y="169"/>
                </a:cubicBezTo>
                <a:cubicBezTo>
                  <a:pt x="103" y="168"/>
                  <a:pt x="105" y="167"/>
                  <a:pt x="107" y="166"/>
                </a:cubicBezTo>
                <a:cubicBezTo>
                  <a:pt x="107" y="166"/>
                  <a:pt x="108" y="166"/>
                  <a:pt x="108" y="166"/>
                </a:cubicBezTo>
                <a:cubicBezTo>
                  <a:pt x="109" y="165"/>
                  <a:pt x="110" y="164"/>
                  <a:pt x="111" y="164"/>
                </a:cubicBezTo>
                <a:cubicBezTo>
                  <a:pt x="111" y="164"/>
                  <a:pt x="112" y="163"/>
                  <a:pt x="112" y="163"/>
                </a:cubicBezTo>
                <a:cubicBezTo>
                  <a:pt x="113" y="162"/>
                  <a:pt x="114" y="162"/>
                  <a:pt x="115" y="161"/>
                </a:cubicBezTo>
                <a:cubicBezTo>
                  <a:pt x="115" y="161"/>
                  <a:pt x="116" y="161"/>
                  <a:pt x="116" y="160"/>
                </a:cubicBezTo>
                <a:cubicBezTo>
                  <a:pt x="122" y="163"/>
                  <a:pt x="128" y="168"/>
                  <a:pt x="133" y="174"/>
                </a:cubicBezTo>
                <a:cubicBezTo>
                  <a:pt x="131" y="179"/>
                  <a:pt x="129" y="184"/>
                  <a:pt x="129" y="189"/>
                </a:cubicBezTo>
                <a:close/>
                <a:moveTo>
                  <a:pt x="318" y="288"/>
                </a:moveTo>
                <a:cubicBezTo>
                  <a:pt x="318" y="292"/>
                  <a:pt x="316" y="294"/>
                  <a:pt x="314" y="294"/>
                </a:cubicBezTo>
                <a:cubicBezTo>
                  <a:pt x="298" y="294"/>
                  <a:pt x="298" y="294"/>
                  <a:pt x="298" y="294"/>
                </a:cubicBezTo>
                <a:cubicBezTo>
                  <a:pt x="298" y="196"/>
                  <a:pt x="298" y="196"/>
                  <a:pt x="298" y="196"/>
                </a:cubicBezTo>
                <a:cubicBezTo>
                  <a:pt x="298" y="191"/>
                  <a:pt x="294" y="188"/>
                  <a:pt x="290" y="188"/>
                </a:cubicBezTo>
                <a:cubicBezTo>
                  <a:pt x="285" y="188"/>
                  <a:pt x="282" y="191"/>
                  <a:pt x="282" y="196"/>
                </a:cubicBezTo>
                <a:cubicBezTo>
                  <a:pt x="282" y="294"/>
                  <a:pt x="282" y="294"/>
                  <a:pt x="282" y="294"/>
                </a:cubicBezTo>
                <a:cubicBezTo>
                  <a:pt x="180" y="294"/>
                  <a:pt x="180" y="294"/>
                  <a:pt x="180" y="294"/>
                </a:cubicBezTo>
                <a:cubicBezTo>
                  <a:pt x="180" y="196"/>
                  <a:pt x="180" y="196"/>
                  <a:pt x="180" y="196"/>
                </a:cubicBezTo>
                <a:cubicBezTo>
                  <a:pt x="180" y="191"/>
                  <a:pt x="177" y="188"/>
                  <a:pt x="172" y="188"/>
                </a:cubicBezTo>
                <a:cubicBezTo>
                  <a:pt x="168" y="188"/>
                  <a:pt x="164" y="191"/>
                  <a:pt x="164" y="196"/>
                </a:cubicBezTo>
                <a:cubicBezTo>
                  <a:pt x="164" y="294"/>
                  <a:pt x="164" y="294"/>
                  <a:pt x="164" y="294"/>
                </a:cubicBezTo>
                <a:cubicBezTo>
                  <a:pt x="148" y="294"/>
                  <a:pt x="148" y="294"/>
                  <a:pt x="148" y="294"/>
                </a:cubicBezTo>
                <a:cubicBezTo>
                  <a:pt x="147" y="294"/>
                  <a:pt x="144" y="292"/>
                  <a:pt x="144" y="288"/>
                </a:cubicBezTo>
                <a:cubicBezTo>
                  <a:pt x="144" y="276"/>
                  <a:pt x="144" y="276"/>
                  <a:pt x="144" y="276"/>
                </a:cubicBezTo>
                <a:cubicBezTo>
                  <a:pt x="144" y="276"/>
                  <a:pt x="144" y="276"/>
                  <a:pt x="144" y="276"/>
                </a:cubicBezTo>
                <a:cubicBezTo>
                  <a:pt x="144" y="196"/>
                  <a:pt x="144" y="196"/>
                  <a:pt x="144" y="196"/>
                </a:cubicBezTo>
                <a:cubicBezTo>
                  <a:pt x="144" y="196"/>
                  <a:pt x="144" y="196"/>
                  <a:pt x="144" y="196"/>
                </a:cubicBezTo>
                <a:cubicBezTo>
                  <a:pt x="144" y="195"/>
                  <a:pt x="144" y="193"/>
                  <a:pt x="144" y="192"/>
                </a:cubicBezTo>
                <a:cubicBezTo>
                  <a:pt x="144" y="192"/>
                  <a:pt x="144" y="191"/>
                  <a:pt x="145" y="191"/>
                </a:cubicBezTo>
                <a:cubicBezTo>
                  <a:pt x="145" y="190"/>
                  <a:pt x="145" y="188"/>
                  <a:pt x="145" y="187"/>
                </a:cubicBezTo>
                <a:cubicBezTo>
                  <a:pt x="145" y="187"/>
                  <a:pt x="145" y="187"/>
                  <a:pt x="146" y="186"/>
                </a:cubicBezTo>
                <a:cubicBezTo>
                  <a:pt x="146" y="185"/>
                  <a:pt x="146" y="184"/>
                  <a:pt x="147" y="182"/>
                </a:cubicBezTo>
                <a:cubicBezTo>
                  <a:pt x="147" y="182"/>
                  <a:pt x="147" y="182"/>
                  <a:pt x="147" y="181"/>
                </a:cubicBezTo>
                <a:cubicBezTo>
                  <a:pt x="148" y="180"/>
                  <a:pt x="148" y="178"/>
                  <a:pt x="149" y="177"/>
                </a:cubicBezTo>
                <a:cubicBezTo>
                  <a:pt x="149" y="177"/>
                  <a:pt x="149" y="177"/>
                  <a:pt x="149" y="177"/>
                </a:cubicBezTo>
                <a:cubicBezTo>
                  <a:pt x="151" y="172"/>
                  <a:pt x="154" y="167"/>
                  <a:pt x="157" y="163"/>
                </a:cubicBezTo>
                <a:cubicBezTo>
                  <a:pt x="164" y="154"/>
                  <a:pt x="173" y="147"/>
                  <a:pt x="182" y="144"/>
                </a:cubicBezTo>
                <a:cubicBezTo>
                  <a:pt x="195" y="154"/>
                  <a:pt x="212" y="160"/>
                  <a:pt x="231" y="160"/>
                </a:cubicBezTo>
                <a:cubicBezTo>
                  <a:pt x="250" y="160"/>
                  <a:pt x="267" y="154"/>
                  <a:pt x="280" y="143"/>
                </a:cubicBezTo>
                <a:cubicBezTo>
                  <a:pt x="289" y="147"/>
                  <a:pt x="298" y="154"/>
                  <a:pt x="305" y="163"/>
                </a:cubicBezTo>
                <a:cubicBezTo>
                  <a:pt x="308" y="167"/>
                  <a:pt x="311" y="172"/>
                  <a:pt x="313" y="176"/>
                </a:cubicBezTo>
                <a:cubicBezTo>
                  <a:pt x="314" y="178"/>
                  <a:pt x="314" y="179"/>
                  <a:pt x="315" y="181"/>
                </a:cubicBezTo>
                <a:cubicBezTo>
                  <a:pt x="315" y="181"/>
                  <a:pt x="315" y="182"/>
                  <a:pt x="316" y="182"/>
                </a:cubicBezTo>
                <a:cubicBezTo>
                  <a:pt x="316" y="183"/>
                  <a:pt x="316" y="184"/>
                  <a:pt x="317" y="186"/>
                </a:cubicBezTo>
                <a:cubicBezTo>
                  <a:pt x="317" y="186"/>
                  <a:pt x="317" y="187"/>
                  <a:pt x="317" y="187"/>
                </a:cubicBezTo>
                <a:cubicBezTo>
                  <a:pt x="317" y="188"/>
                  <a:pt x="318" y="190"/>
                  <a:pt x="318" y="191"/>
                </a:cubicBezTo>
                <a:cubicBezTo>
                  <a:pt x="318" y="191"/>
                  <a:pt x="318" y="191"/>
                  <a:pt x="318" y="192"/>
                </a:cubicBezTo>
                <a:cubicBezTo>
                  <a:pt x="318" y="193"/>
                  <a:pt x="318" y="195"/>
                  <a:pt x="318" y="196"/>
                </a:cubicBezTo>
                <a:cubicBezTo>
                  <a:pt x="318" y="276"/>
                  <a:pt x="318" y="276"/>
                  <a:pt x="318" y="276"/>
                </a:cubicBezTo>
                <a:cubicBezTo>
                  <a:pt x="318" y="276"/>
                  <a:pt x="318" y="276"/>
                  <a:pt x="318" y="276"/>
                </a:cubicBezTo>
                <a:lnTo>
                  <a:pt x="318" y="288"/>
                </a:lnTo>
                <a:close/>
                <a:moveTo>
                  <a:pt x="382" y="65"/>
                </a:moveTo>
                <a:cubicBezTo>
                  <a:pt x="389" y="65"/>
                  <a:pt x="396" y="67"/>
                  <a:pt x="402" y="70"/>
                </a:cubicBezTo>
                <a:cubicBezTo>
                  <a:pt x="412" y="74"/>
                  <a:pt x="419" y="82"/>
                  <a:pt x="424" y="92"/>
                </a:cubicBezTo>
                <a:cubicBezTo>
                  <a:pt x="427" y="97"/>
                  <a:pt x="428" y="104"/>
                  <a:pt x="428" y="111"/>
                </a:cubicBezTo>
                <a:cubicBezTo>
                  <a:pt x="428" y="125"/>
                  <a:pt x="422" y="137"/>
                  <a:pt x="412" y="146"/>
                </a:cubicBezTo>
                <a:cubicBezTo>
                  <a:pt x="411" y="146"/>
                  <a:pt x="411" y="147"/>
                  <a:pt x="410" y="147"/>
                </a:cubicBezTo>
                <a:cubicBezTo>
                  <a:pt x="410" y="148"/>
                  <a:pt x="409" y="148"/>
                  <a:pt x="409" y="148"/>
                </a:cubicBezTo>
                <a:cubicBezTo>
                  <a:pt x="408" y="149"/>
                  <a:pt x="407" y="149"/>
                  <a:pt x="407" y="150"/>
                </a:cubicBezTo>
                <a:cubicBezTo>
                  <a:pt x="406" y="150"/>
                  <a:pt x="406" y="150"/>
                  <a:pt x="405" y="151"/>
                </a:cubicBezTo>
                <a:cubicBezTo>
                  <a:pt x="405" y="151"/>
                  <a:pt x="404" y="151"/>
                  <a:pt x="403" y="152"/>
                </a:cubicBezTo>
                <a:cubicBezTo>
                  <a:pt x="403" y="152"/>
                  <a:pt x="402" y="152"/>
                  <a:pt x="401" y="153"/>
                </a:cubicBezTo>
                <a:cubicBezTo>
                  <a:pt x="401" y="153"/>
                  <a:pt x="400" y="153"/>
                  <a:pt x="399" y="153"/>
                </a:cubicBezTo>
                <a:cubicBezTo>
                  <a:pt x="399" y="154"/>
                  <a:pt x="398" y="154"/>
                  <a:pt x="397" y="154"/>
                </a:cubicBezTo>
                <a:cubicBezTo>
                  <a:pt x="397" y="154"/>
                  <a:pt x="396" y="155"/>
                  <a:pt x="396" y="155"/>
                </a:cubicBezTo>
                <a:cubicBezTo>
                  <a:pt x="395" y="155"/>
                  <a:pt x="394" y="155"/>
                  <a:pt x="393" y="156"/>
                </a:cubicBezTo>
                <a:cubicBezTo>
                  <a:pt x="392" y="156"/>
                  <a:pt x="392" y="156"/>
                  <a:pt x="391" y="156"/>
                </a:cubicBezTo>
                <a:cubicBezTo>
                  <a:pt x="390" y="156"/>
                  <a:pt x="389" y="156"/>
                  <a:pt x="388" y="156"/>
                </a:cubicBezTo>
                <a:cubicBezTo>
                  <a:pt x="388" y="156"/>
                  <a:pt x="387" y="156"/>
                  <a:pt x="387" y="156"/>
                </a:cubicBezTo>
                <a:cubicBezTo>
                  <a:pt x="385" y="157"/>
                  <a:pt x="384" y="157"/>
                  <a:pt x="382" y="157"/>
                </a:cubicBezTo>
                <a:cubicBezTo>
                  <a:pt x="382" y="157"/>
                  <a:pt x="382" y="157"/>
                  <a:pt x="382" y="157"/>
                </a:cubicBezTo>
                <a:cubicBezTo>
                  <a:pt x="381" y="157"/>
                  <a:pt x="379" y="157"/>
                  <a:pt x="378" y="156"/>
                </a:cubicBezTo>
                <a:cubicBezTo>
                  <a:pt x="378" y="156"/>
                  <a:pt x="377" y="156"/>
                  <a:pt x="377" y="156"/>
                </a:cubicBezTo>
                <a:cubicBezTo>
                  <a:pt x="376" y="156"/>
                  <a:pt x="375" y="156"/>
                  <a:pt x="374" y="156"/>
                </a:cubicBezTo>
                <a:cubicBezTo>
                  <a:pt x="373" y="156"/>
                  <a:pt x="373" y="156"/>
                  <a:pt x="372" y="155"/>
                </a:cubicBezTo>
                <a:cubicBezTo>
                  <a:pt x="371" y="155"/>
                  <a:pt x="370" y="155"/>
                  <a:pt x="369" y="155"/>
                </a:cubicBezTo>
                <a:cubicBezTo>
                  <a:pt x="369" y="155"/>
                  <a:pt x="368" y="154"/>
                  <a:pt x="368" y="154"/>
                </a:cubicBezTo>
                <a:cubicBezTo>
                  <a:pt x="367" y="154"/>
                  <a:pt x="366" y="154"/>
                  <a:pt x="365" y="153"/>
                </a:cubicBezTo>
                <a:cubicBezTo>
                  <a:pt x="365" y="153"/>
                  <a:pt x="364" y="153"/>
                  <a:pt x="363" y="153"/>
                </a:cubicBezTo>
                <a:cubicBezTo>
                  <a:pt x="363" y="152"/>
                  <a:pt x="362" y="152"/>
                  <a:pt x="362" y="152"/>
                </a:cubicBezTo>
                <a:cubicBezTo>
                  <a:pt x="361" y="151"/>
                  <a:pt x="360" y="151"/>
                  <a:pt x="360" y="151"/>
                </a:cubicBezTo>
                <a:cubicBezTo>
                  <a:pt x="359" y="150"/>
                  <a:pt x="359" y="150"/>
                  <a:pt x="358" y="150"/>
                </a:cubicBezTo>
                <a:cubicBezTo>
                  <a:pt x="357" y="149"/>
                  <a:pt x="357" y="149"/>
                  <a:pt x="356" y="148"/>
                </a:cubicBezTo>
                <a:cubicBezTo>
                  <a:pt x="356" y="148"/>
                  <a:pt x="355" y="148"/>
                  <a:pt x="355" y="148"/>
                </a:cubicBezTo>
                <a:cubicBezTo>
                  <a:pt x="354" y="147"/>
                  <a:pt x="353" y="146"/>
                  <a:pt x="353" y="146"/>
                </a:cubicBezTo>
                <a:cubicBezTo>
                  <a:pt x="343" y="137"/>
                  <a:pt x="337" y="125"/>
                  <a:pt x="337" y="111"/>
                </a:cubicBezTo>
                <a:cubicBezTo>
                  <a:pt x="337" y="86"/>
                  <a:pt x="357" y="65"/>
                  <a:pt x="382" y="65"/>
                </a:cubicBezTo>
                <a:close/>
                <a:moveTo>
                  <a:pt x="445" y="266"/>
                </a:moveTo>
                <a:cubicBezTo>
                  <a:pt x="445" y="267"/>
                  <a:pt x="445" y="268"/>
                  <a:pt x="445" y="268"/>
                </a:cubicBezTo>
                <a:cubicBezTo>
                  <a:pt x="444" y="268"/>
                  <a:pt x="444" y="268"/>
                  <a:pt x="444" y="268"/>
                </a:cubicBezTo>
                <a:cubicBezTo>
                  <a:pt x="434" y="268"/>
                  <a:pt x="434" y="268"/>
                  <a:pt x="434" y="268"/>
                </a:cubicBezTo>
                <a:cubicBezTo>
                  <a:pt x="434" y="206"/>
                  <a:pt x="434" y="206"/>
                  <a:pt x="434" y="206"/>
                </a:cubicBezTo>
                <a:cubicBezTo>
                  <a:pt x="434" y="202"/>
                  <a:pt x="431" y="198"/>
                  <a:pt x="426" y="198"/>
                </a:cubicBezTo>
                <a:cubicBezTo>
                  <a:pt x="422" y="198"/>
                  <a:pt x="418" y="202"/>
                  <a:pt x="418" y="206"/>
                </a:cubicBezTo>
                <a:cubicBezTo>
                  <a:pt x="418" y="268"/>
                  <a:pt x="418" y="268"/>
                  <a:pt x="418" y="268"/>
                </a:cubicBezTo>
                <a:cubicBezTo>
                  <a:pt x="334" y="268"/>
                  <a:pt x="334" y="268"/>
                  <a:pt x="334" y="268"/>
                </a:cubicBezTo>
                <a:cubicBezTo>
                  <a:pt x="334" y="264"/>
                  <a:pt x="334" y="264"/>
                  <a:pt x="334" y="264"/>
                </a:cubicBezTo>
                <a:cubicBezTo>
                  <a:pt x="334" y="196"/>
                  <a:pt x="334" y="196"/>
                  <a:pt x="334" y="196"/>
                </a:cubicBezTo>
                <a:cubicBezTo>
                  <a:pt x="334" y="196"/>
                  <a:pt x="334" y="196"/>
                  <a:pt x="334" y="196"/>
                </a:cubicBezTo>
                <a:cubicBezTo>
                  <a:pt x="334" y="194"/>
                  <a:pt x="334" y="193"/>
                  <a:pt x="334" y="191"/>
                </a:cubicBezTo>
                <a:cubicBezTo>
                  <a:pt x="334" y="190"/>
                  <a:pt x="334" y="189"/>
                  <a:pt x="333" y="188"/>
                </a:cubicBezTo>
                <a:cubicBezTo>
                  <a:pt x="333" y="187"/>
                  <a:pt x="333" y="186"/>
                  <a:pt x="333" y="185"/>
                </a:cubicBezTo>
                <a:cubicBezTo>
                  <a:pt x="333" y="184"/>
                  <a:pt x="333" y="183"/>
                  <a:pt x="332" y="183"/>
                </a:cubicBezTo>
                <a:cubicBezTo>
                  <a:pt x="332" y="182"/>
                  <a:pt x="332" y="180"/>
                  <a:pt x="331" y="179"/>
                </a:cubicBezTo>
                <a:cubicBezTo>
                  <a:pt x="331" y="179"/>
                  <a:pt x="331" y="178"/>
                  <a:pt x="331" y="178"/>
                </a:cubicBezTo>
                <a:cubicBezTo>
                  <a:pt x="330" y="176"/>
                  <a:pt x="330" y="175"/>
                  <a:pt x="329" y="174"/>
                </a:cubicBezTo>
                <a:cubicBezTo>
                  <a:pt x="329" y="174"/>
                  <a:pt x="329" y="173"/>
                  <a:pt x="329" y="173"/>
                </a:cubicBezTo>
                <a:cubicBezTo>
                  <a:pt x="334" y="168"/>
                  <a:pt x="340" y="163"/>
                  <a:pt x="346" y="160"/>
                </a:cubicBezTo>
                <a:cubicBezTo>
                  <a:pt x="346" y="161"/>
                  <a:pt x="346" y="161"/>
                  <a:pt x="346" y="161"/>
                </a:cubicBezTo>
                <a:cubicBezTo>
                  <a:pt x="347" y="162"/>
                  <a:pt x="348" y="162"/>
                  <a:pt x="349" y="163"/>
                </a:cubicBezTo>
                <a:cubicBezTo>
                  <a:pt x="350" y="163"/>
                  <a:pt x="350" y="164"/>
                  <a:pt x="351" y="164"/>
                </a:cubicBezTo>
                <a:cubicBezTo>
                  <a:pt x="352" y="164"/>
                  <a:pt x="353" y="165"/>
                  <a:pt x="354" y="166"/>
                </a:cubicBezTo>
                <a:cubicBezTo>
                  <a:pt x="354" y="166"/>
                  <a:pt x="355" y="166"/>
                  <a:pt x="355" y="166"/>
                </a:cubicBezTo>
                <a:cubicBezTo>
                  <a:pt x="357" y="167"/>
                  <a:pt x="359" y="168"/>
                  <a:pt x="360" y="169"/>
                </a:cubicBezTo>
                <a:cubicBezTo>
                  <a:pt x="361" y="169"/>
                  <a:pt x="362" y="169"/>
                  <a:pt x="363" y="170"/>
                </a:cubicBezTo>
                <a:cubicBezTo>
                  <a:pt x="364" y="170"/>
                  <a:pt x="365" y="170"/>
                  <a:pt x="366" y="170"/>
                </a:cubicBezTo>
                <a:cubicBezTo>
                  <a:pt x="367" y="171"/>
                  <a:pt x="368" y="171"/>
                  <a:pt x="369" y="171"/>
                </a:cubicBezTo>
                <a:cubicBezTo>
                  <a:pt x="370" y="171"/>
                  <a:pt x="370" y="171"/>
                  <a:pt x="371" y="172"/>
                </a:cubicBezTo>
                <a:cubicBezTo>
                  <a:pt x="372" y="172"/>
                  <a:pt x="374" y="172"/>
                  <a:pt x="375" y="172"/>
                </a:cubicBezTo>
                <a:cubicBezTo>
                  <a:pt x="375" y="172"/>
                  <a:pt x="376" y="172"/>
                  <a:pt x="377" y="172"/>
                </a:cubicBezTo>
                <a:cubicBezTo>
                  <a:pt x="379" y="173"/>
                  <a:pt x="380" y="173"/>
                  <a:pt x="382" y="173"/>
                </a:cubicBezTo>
                <a:cubicBezTo>
                  <a:pt x="382" y="173"/>
                  <a:pt x="382" y="173"/>
                  <a:pt x="382" y="173"/>
                </a:cubicBezTo>
                <a:cubicBezTo>
                  <a:pt x="384" y="173"/>
                  <a:pt x="386" y="173"/>
                  <a:pt x="388" y="172"/>
                </a:cubicBezTo>
                <a:cubicBezTo>
                  <a:pt x="389" y="172"/>
                  <a:pt x="389" y="172"/>
                  <a:pt x="390" y="172"/>
                </a:cubicBezTo>
                <a:cubicBezTo>
                  <a:pt x="391" y="172"/>
                  <a:pt x="393" y="172"/>
                  <a:pt x="394" y="172"/>
                </a:cubicBezTo>
                <a:cubicBezTo>
                  <a:pt x="395" y="171"/>
                  <a:pt x="395" y="171"/>
                  <a:pt x="396" y="171"/>
                </a:cubicBezTo>
                <a:cubicBezTo>
                  <a:pt x="397" y="171"/>
                  <a:pt x="398" y="171"/>
                  <a:pt x="399" y="170"/>
                </a:cubicBezTo>
                <a:cubicBezTo>
                  <a:pt x="400" y="170"/>
                  <a:pt x="401" y="170"/>
                  <a:pt x="402" y="170"/>
                </a:cubicBezTo>
                <a:cubicBezTo>
                  <a:pt x="402" y="169"/>
                  <a:pt x="403" y="169"/>
                  <a:pt x="404" y="169"/>
                </a:cubicBezTo>
                <a:cubicBezTo>
                  <a:pt x="408" y="167"/>
                  <a:pt x="411" y="166"/>
                  <a:pt x="414" y="164"/>
                </a:cubicBezTo>
                <a:cubicBezTo>
                  <a:pt x="415" y="163"/>
                  <a:pt x="415" y="163"/>
                  <a:pt x="416" y="163"/>
                </a:cubicBezTo>
                <a:cubicBezTo>
                  <a:pt x="417" y="162"/>
                  <a:pt x="418" y="162"/>
                  <a:pt x="419" y="161"/>
                </a:cubicBezTo>
                <a:cubicBezTo>
                  <a:pt x="419" y="161"/>
                  <a:pt x="419" y="161"/>
                  <a:pt x="419" y="160"/>
                </a:cubicBezTo>
                <a:cubicBezTo>
                  <a:pt x="425" y="163"/>
                  <a:pt x="431" y="168"/>
                  <a:pt x="436" y="174"/>
                </a:cubicBezTo>
                <a:cubicBezTo>
                  <a:pt x="442" y="182"/>
                  <a:pt x="445" y="191"/>
                  <a:pt x="445" y="198"/>
                </a:cubicBezTo>
                <a:lnTo>
                  <a:pt x="445" y="266"/>
                </a:lnTo>
                <a:close/>
              </a:path>
            </a:pathLst>
          </a:custGeom>
          <a:blipFill>
            <a:blip r:embed="rId4"/>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descr="bpct-blend3"/>
          <p:cNvSpPr>
            <a:spLocks noChangeAspect="1" noEditPoints="1"/>
          </p:cNvSpPr>
          <p:nvPr/>
        </p:nvSpPr>
        <p:spPr bwMode="auto">
          <a:xfrm>
            <a:off x="6693432" y="1325085"/>
            <a:ext cx="3824287" cy="3816350"/>
          </a:xfrm>
          <a:custGeom>
            <a:avLst/>
            <a:gdLst>
              <a:gd name="T0" fmla="*/ 2147483647 w 1020"/>
              <a:gd name="T1" fmla="*/ 2147483647 h 1018"/>
              <a:gd name="T2" fmla="*/ 2147483647 w 1020"/>
              <a:gd name="T3" fmla="*/ 2147483647 h 1018"/>
              <a:gd name="T4" fmla="*/ 2147483647 w 1020"/>
              <a:gd name="T5" fmla="*/ 2147483647 h 1018"/>
              <a:gd name="T6" fmla="*/ 2147483647 w 1020"/>
              <a:gd name="T7" fmla="*/ 2147483647 h 1018"/>
              <a:gd name="T8" fmla="*/ 2147483647 w 1020"/>
              <a:gd name="T9" fmla="*/ 2147483647 h 1018"/>
              <a:gd name="T10" fmla="*/ 2147483647 w 1020"/>
              <a:gd name="T11" fmla="*/ 2147483647 h 1018"/>
              <a:gd name="T12" fmla="*/ 2147483647 w 1020"/>
              <a:gd name="T13" fmla="*/ 2147483647 h 1018"/>
              <a:gd name="T14" fmla="*/ 2147483647 w 1020"/>
              <a:gd name="T15" fmla="*/ 2147483647 h 1018"/>
              <a:gd name="T16" fmla="*/ 2147483647 w 1020"/>
              <a:gd name="T17" fmla="*/ 2147483647 h 1018"/>
              <a:gd name="T18" fmla="*/ 2147483647 w 1020"/>
              <a:gd name="T19" fmla="*/ 2147483647 h 1018"/>
              <a:gd name="T20" fmla="*/ 2147483647 w 1020"/>
              <a:gd name="T21" fmla="*/ 2147483647 h 1018"/>
              <a:gd name="T22" fmla="*/ 2147483647 w 1020"/>
              <a:gd name="T23" fmla="*/ 2147483647 h 1018"/>
              <a:gd name="T24" fmla="*/ 2147483647 w 1020"/>
              <a:gd name="T25" fmla="*/ 2147483647 h 1018"/>
              <a:gd name="T26" fmla="*/ 2147483647 w 1020"/>
              <a:gd name="T27" fmla="*/ 2147483647 h 1018"/>
              <a:gd name="T28" fmla="*/ 2147483647 w 1020"/>
              <a:gd name="T29" fmla="*/ 2147483647 h 1018"/>
              <a:gd name="T30" fmla="*/ 2147483647 w 1020"/>
              <a:gd name="T31" fmla="*/ 2147483647 h 1018"/>
              <a:gd name="T32" fmla="*/ 2147483647 w 1020"/>
              <a:gd name="T33" fmla="*/ 2147483647 h 1018"/>
              <a:gd name="T34" fmla="*/ 2147483647 w 1020"/>
              <a:gd name="T35" fmla="*/ 2147483647 h 1018"/>
              <a:gd name="T36" fmla="*/ 2147483647 w 1020"/>
              <a:gd name="T37" fmla="*/ 2147483647 h 1018"/>
              <a:gd name="T38" fmla="*/ 2147483647 w 1020"/>
              <a:gd name="T39" fmla="*/ 2147483647 h 1018"/>
              <a:gd name="T40" fmla="*/ 2147483647 w 1020"/>
              <a:gd name="T41" fmla="*/ 2147483647 h 1018"/>
              <a:gd name="T42" fmla="*/ 2147483647 w 1020"/>
              <a:gd name="T43" fmla="*/ 2147483647 h 1018"/>
              <a:gd name="T44" fmla="*/ 2147483647 w 1020"/>
              <a:gd name="T45" fmla="*/ 2147483647 h 1018"/>
              <a:gd name="T46" fmla="*/ 2147483647 w 1020"/>
              <a:gd name="T47" fmla="*/ 2147483647 h 1018"/>
              <a:gd name="T48" fmla="*/ 2147483647 w 1020"/>
              <a:gd name="T49" fmla="*/ 2147483647 h 1018"/>
              <a:gd name="T50" fmla="*/ 2147483647 w 1020"/>
              <a:gd name="T51" fmla="*/ 0 h 1018"/>
              <a:gd name="T52" fmla="*/ 2147483647 w 1020"/>
              <a:gd name="T53" fmla="*/ 2147483647 h 1018"/>
              <a:gd name="T54" fmla="*/ 2147483647 w 1020"/>
              <a:gd name="T55" fmla="*/ 2147483647 h 1018"/>
              <a:gd name="T56" fmla="*/ 2147483647 w 1020"/>
              <a:gd name="T57" fmla="*/ 2147483647 h 1018"/>
              <a:gd name="T58" fmla="*/ 2147483647 w 1020"/>
              <a:gd name="T59" fmla="*/ 2147483647 h 1018"/>
              <a:gd name="T60" fmla="*/ 2147483647 w 1020"/>
              <a:gd name="T61" fmla="*/ 2147483647 h 1018"/>
              <a:gd name="T62" fmla="*/ 2147483647 w 1020"/>
              <a:gd name="T63" fmla="*/ 2147483647 h 1018"/>
              <a:gd name="T64" fmla="*/ 2147483647 w 1020"/>
              <a:gd name="T65" fmla="*/ 2147483647 h 1018"/>
              <a:gd name="T66" fmla="*/ 2147483647 w 1020"/>
              <a:gd name="T67" fmla="*/ 2147483647 h 1018"/>
              <a:gd name="T68" fmla="*/ 2147483647 w 1020"/>
              <a:gd name="T69" fmla="*/ 2147483647 h 1018"/>
              <a:gd name="T70" fmla="*/ 2147483647 w 1020"/>
              <a:gd name="T71" fmla="*/ 2147483647 h 1018"/>
              <a:gd name="T72" fmla="*/ 2147483647 w 1020"/>
              <a:gd name="T73" fmla="*/ 2147483647 h 1018"/>
              <a:gd name="T74" fmla="*/ 2147483647 w 1020"/>
              <a:gd name="T75" fmla="*/ 2147483647 h 1018"/>
              <a:gd name="T76" fmla="*/ 2147483647 w 1020"/>
              <a:gd name="T77" fmla="*/ 2147483647 h 1018"/>
              <a:gd name="T78" fmla="*/ 2147483647 w 1020"/>
              <a:gd name="T79" fmla="*/ 2147483647 h 1018"/>
              <a:gd name="T80" fmla="*/ 2147483647 w 1020"/>
              <a:gd name="T81" fmla="*/ 2147483647 h 1018"/>
              <a:gd name="T82" fmla="*/ 2147483647 w 1020"/>
              <a:gd name="T83" fmla="*/ 2147483647 h 1018"/>
              <a:gd name="T84" fmla="*/ 2147483647 w 1020"/>
              <a:gd name="T85" fmla="*/ 0 h 1018"/>
              <a:gd name="T86" fmla="*/ 0 w 1020"/>
              <a:gd name="T87" fmla="*/ 2147483647 h 1018"/>
              <a:gd name="T88" fmla="*/ 2147483647 w 1020"/>
              <a:gd name="T89" fmla="*/ 2147483647 h 1018"/>
              <a:gd name="T90" fmla="*/ 2147483647 w 1020"/>
              <a:gd name="T91" fmla="*/ 2147483647 h 1018"/>
              <a:gd name="T92" fmla="*/ 2147483647 w 1020"/>
              <a:gd name="T93" fmla="*/ 2147483647 h 1018"/>
              <a:gd name="T94" fmla="*/ 2147483647 w 1020"/>
              <a:gd name="T95" fmla="*/ 2147483647 h 1018"/>
              <a:gd name="T96" fmla="*/ 2147483647 w 1020"/>
              <a:gd name="T97" fmla="*/ 2147483647 h 1018"/>
              <a:gd name="T98" fmla="*/ 2147483647 w 1020"/>
              <a:gd name="T99" fmla="*/ 2147483647 h 1018"/>
              <a:gd name="T100" fmla="*/ 2147483647 w 1020"/>
              <a:gd name="T101" fmla="*/ 2147483647 h 1018"/>
              <a:gd name="T102" fmla="*/ 2147483647 w 1020"/>
              <a:gd name="T103" fmla="*/ 2147483647 h 1018"/>
              <a:gd name="T104" fmla="*/ 2147483647 w 1020"/>
              <a:gd name="T105" fmla="*/ 2147483647 h 1018"/>
              <a:gd name="T106" fmla="*/ 2147483647 w 1020"/>
              <a:gd name="T107" fmla="*/ 2147483647 h 1018"/>
              <a:gd name="T108" fmla="*/ 2147483647 w 1020"/>
              <a:gd name="T109" fmla="*/ 2147483647 h 1018"/>
              <a:gd name="T110" fmla="*/ 2147483647 w 1020"/>
              <a:gd name="T111" fmla="*/ 2147483647 h 1018"/>
              <a:gd name="T112" fmla="*/ 0 w 1020"/>
              <a:gd name="T113" fmla="*/ 2147483647 h 1018"/>
              <a:gd name="T114" fmla="*/ 2147483647 w 1020"/>
              <a:gd name="T115" fmla="*/ 2147483647 h 1018"/>
              <a:gd name="T116" fmla="*/ 2147483647 w 1020"/>
              <a:gd name="T117" fmla="*/ 2147483647 h 1018"/>
              <a:gd name="T118" fmla="*/ 2147483647 w 1020"/>
              <a:gd name="T119" fmla="*/ 2147483647 h 101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20"/>
              <a:gd name="T181" fmla="*/ 0 h 1018"/>
              <a:gd name="T182" fmla="*/ 1020 w 1020"/>
              <a:gd name="T183" fmla="*/ 1018 h 101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20" h="1018">
                <a:moveTo>
                  <a:pt x="929" y="609"/>
                </a:moveTo>
                <a:cubicBezTo>
                  <a:pt x="916" y="609"/>
                  <a:pt x="906" y="604"/>
                  <a:pt x="897" y="593"/>
                </a:cubicBezTo>
                <a:cubicBezTo>
                  <a:pt x="892" y="587"/>
                  <a:pt x="875" y="565"/>
                  <a:pt x="856" y="541"/>
                </a:cubicBezTo>
                <a:cubicBezTo>
                  <a:pt x="840" y="717"/>
                  <a:pt x="691" y="855"/>
                  <a:pt x="510" y="855"/>
                </a:cubicBezTo>
                <a:cubicBezTo>
                  <a:pt x="508" y="855"/>
                  <a:pt x="506" y="855"/>
                  <a:pt x="504" y="855"/>
                </a:cubicBezTo>
                <a:cubicBezTo>
                  <a:pt x="474" y="878"/>
                  <a:pt x="442" y="903"/>
                  <a:pt x="435" y="909"/>
                </a:cubicBezTo>
                <a:cubicBezTo>
                  <a:pt x="428" y="915"/>
                  <a:pt x="425" y="921"/>
                  <a:pt x="425" y="929"/>
                </a:cubicBezTo>
                <a:cubicBezTo>
                  <a:pt x="425" y="937"/>
                  <a:pt x="428" y="943"/>
                  <a:pt x="435" y="948"/>
                </a:cubicBezTo>
                <a:cubicBezTo>
                  <a:pt x="444" y="956"/>
                  <a:pt x="488" y="991"/>
                  <a:pt x="521" y="1018"/>
                </a:cubicBezTo>
                <a:cubicBezTo>
                  <a:pt x="788" y="1012"/>
                  <a:pt x="1005" y="801"/>
                  <a:pt x="1019" y="538"/>
                </a:cubicBezTo>
                <a:cubicBezTo>
                  <a:pt x="1020" y="532"/>
                  <a:pt x="1020" y="526"/>
                  <a:pt x="1020" y="520"/>
                </a:cubicBezTo>
                <a:cubicBezTo>
                  <a:pt x="995" y="551"/>
                  <a:pt x="966" y="586"/>
                  <a:pt x="961" y="593"/>
                </a:cubicBezTo>
                <a:cubicBezTo>
                  <a:pt x="952" y="604"/>
                  <a:pt x="941" y="609"/>
                  <a:pt x="929" y="609"/>
                </a:cubicBezTo>
                <a:close/>
                <a:moveTo>
                  <a:pt x="609" y="89"/>
                </a:moveTo>
                <a:cubicBezTo>
                  <a:pt x="609" y="102"/>
                  <a:pt x="604" y="112"/>
                  <a:pt x="593" y="121"/>
                </a:cubicBezTo>
                <a:cubicBezTo>
                  <a:pt x="587" y="126"/>
                  <a:pt x="564" y="144"/>
                  <a:pt x="539" y="164"/>
                </a:cubicBezTo>
                <a:cubicBezTo>
                  <a:pt x="717" y="179"/>
                  <a:pt x="857" y="327"/>
                  <a:pt x="857" y="509"/>
                </a:cubicBezTo>
                <a:cubicBezTo>
                  <a:pt x="857" y="512"/>
                  <a:pt x="857" y="514"/>
                  <a:pt x="857" y="517"/>
                </a:cubicBezTo>
                <a:cubicBezTo>
                  <a:pt x="880" y="546"/>
                  <a:pt x="903" y="576"/>
                  <a:pt x="909" y="583"/>
                </a:cubicBezTo>
                <a:cubicBezTo>
                  <a:pt x="915" y="590"/>
                  <a:pt x="921" y="593"/>
                  <a:pt x="929" y="593"/>
                </a:cubicBezTo>
                <a:cubicBezTo>
                  <a:pt x="937" y="593"/>
                  <a:pt x="943" y="590"/>
                  <a:pt x="948" y="583"/>
                </a:cubicBezTo>
                <a:cubicBezTo>
                  <a:pt x="956" y="574"/>
                  <a:pt x="993" y="527"/>
                  <a:pt x="1020" y="493"/>
                </a:cubicBezTo>
                <a:cubicBezTo>
                  <a:pt x="1019" y="472"/>
                  <a:pt x="1017" y="451"/>
                  <a:pt x="1014" y="430"/>
                </a:cubicBezTo>
                <a:cubicBezTo>
                  <a:pt x="1014" y="430"/>
                  <a:pt x="1014" y="430"/>
                  <a:pt x="1014" y="430"/>
                </a:cubicBezTo>
                <a:cubicBezTo>
                  <a:pt x="1000" y="354"/>
                  <a:pt x="974" y="289"/>
                  <a:pt x="940" y="234"/>
                </a:cubicBezTo>
                <a:cubicBezTo>
                  <a:pt x="851" y="97"/>
                  <a:pt x="697" y="5"/>
                  <a:pt x="522" y="0"/>
                </a:cubicBezTo>
                <a:cubicBezTo>
                  <a:pt x="553" y="25"/>
                  <a:pt x="586" y="52"/>
                  <a:pt x="593" y="57"/>
                </a:cubicBezTo>
                <a:cubicBezTo>
                  <a:pt x="604" y="66"/>
                  <a:pt x="609" y="77"/>
                  <a:pt x="609" y="89"/>
                </a:cubicBezTo>
                <a:close/>
                <a:moveTo>
                  <a:pt x="89" y="409"/>
                </a:moveTo>
                <a:cubicBezTo>
                  <a:pt x="102" y="409"/>
                  <a:pt x="112" y="414"/>
                  <a:pt x="121" y="425"/>
                </a:cubicBezTo>
                <a:cubicBezTo>
                  <a:pt x="126" y="431"/>
                  <a:pt x="144" y="454"/>
                  <a:pt x="164" y="479"/>
                </a:cubicBezTo>
                <a:cubicBezTo>
                  <a:pt x="168" y="427"/>
                  <a:pt x="184" y="379"/>
                  <a:pt x="209" y="336"/>
                </a:cubicBezTo>
                <a:cubicBezTo>
                  <a:pt x="209" y="336"/>
                  <a:pt x="210" y="335"/>
                  <a:pt x="210" y="335"/>
                </a:cubicBezTo>
                <a:cubicBezTo>
                  <a:pt x="211" y="333"/>
                  <a:pt x="213" y="330"/>
                  <a:pt x="214" y="327"/>
                </a:cubicBezTo>
                <a:cubicBezTo>
                  <a:pt x="224" y="311"/>
                  <a:pt x="235" y="296"/>
                  <a:pt x="247" y="283"/>
                </a:cubicBezTo>
                <a:cubicBezTo>
                  <a:pt x="247" y="282"/>
                  <a:pt x="248" y="282"/>
                  <a:pt x="248" y="282"/>
                </a:cubicBezTo>
                <a:cubicBezTo>
                  <a:pt x="249" y="280"/>
                  <a:pt x="251" y="278"/>
                  <a:pt x="253" y="276"/>
                </a:cubicBezTo>
                <a:cubicBezTo>
                  <a:pt x="316" y="207"/>
                  <a:pt x="408" y="163"/>
                  <a:pt x="510" y="163"/>
                </a:cubicBezTo>
                <a:cubicBezTo>
                  <a:pt x="511" y="163"/>
                  <a:pt x="513" y="163"/>
                  <a:pt x="514" y="163"/>
                </a:cubicBezTo>
                <a:cubicBezTo>
                  <a:pt x="544" y="140"/>
                  <a:pt x="576" y="115"/>
                  <a:pt x="583" y="109"/>
                </a:cubicBezTo>
                <a:cubicBezTo>
                  <a:pt x="590" y="103"/>
                  <a:pt x="593" y="97"/>
                  <a:pt x="593" y="89"/>
                </a:cubicBezTo>
                <a:cubicBezTo>
                  <a:pt x="593" y="81"/>
                  <a:pt x="590" y="75"/>
                  <a:pt x="583" y="70"/>
                </a:cubicBezTo>
                <a:cubicBezTo>
                  <a:pt x="574" y="62"/>
                  <a:pt x="530" y="27"/>
                  <a:pt x="497" y="0"/>
                </a:cubicBezTo>
                <a:cubicBezTo>
                  <a:pt x="225" y="7"/>
                  <a:pt x="6" y="226"/>
                  <a:pt x="0" y="496"/>
                </a:cubicBezTo>
                <a:cubicBezTo>
                  <a:pt x="24" y="466"/>
                  <a:pt x="52" y="432"/>
                  <a:pt x="57" y="425"/>
                </a:cubicBezTo>
                <a:cubicBezTo>
                  <a:pt x="66" y="414"/>
                  <a:pt x="77" y="409"/>
                  <a:pt x="89" y="409"/>
                </a:cubicBezTo>
                <a:close/>
                <a:moveTo>
                  <a:pt x="409" y="929"/>
                </a:moveTo>
                <a:cubicBezTo>
                  <a:pt x="409" y="916"/>
                  <a:pt x="414" y="906"/>
                  <a:pt x="425" y="897"/>
                </a:cubicBezTo>
                <a:cubicBezTo>
                  <a:pt x="431" y="892"/>
                  <a:pt x="454" y="874"/>
                  <a:pt x="479" y="854"/>
                </a:cubicBezTo>
                <a:cubicBezTo>
                  <a:pt x="434" y="850"/>
                  <a:pt x="390" y="837"/>
                  <a:pt x="351" y="817"/>
                </a:cubicBezTo>
                <a:cubicBezTo>
                  <a:pt x="321" y="802"/>
                  <a:pt x="296" y="784"/>
                  <a:pt x="274" y="763"/>
                </a:cubicBezTo>
                <a:cubicBezTo>
                  <a:pt x="206" y="700"/>
                  <a:pt x="163" y="609"/>
                  <a:pt x="163" y="509"/>
                </a:cubicBezTo>
                <a:cubicBezTo>
                  <a:pt x="163" y="507"/>
                  <a:pt x="163" y="505"/>
                  <a:pt x="163" y="503"/>
                </a:cubicBezTo>
                <a:cubicBezTo>
                  <a:pt x="140" y="474"/>
                  <a:pt x="115" y="442"/>
                  <a:pt x="109" y="435"/>
                </a:cubicBezTo>
                <a:cubicBezTo>
                  <a:pt x="103" y="428"/>
                  <a:pt x="97" y="425"/>
                  <a:pt x="89" y="425"/>
                </a:cubicBezTo>
                <a:cubicBezTo>
                  <a:pt x="81" y="425"/>
                  <a:pt x="75" y="428"/>
                  <a:pt x="70" y="435"/>
                </a:cubicBezTo>
                <a:cubicBezTo>
                  <a:pt x="62" y="444"/>
                  <a:pt x="26" y="489"/>
                  <a:pt x="0" y="522"/>
                </a:cubicBezTo>
                <a:cubicBezTo>
                  <a:pt x="7" y="792"/>
                  <a:pt x="225" y="1010"/>
                  <a:pt x="496" y="1017"/>
                </a:cubicBezTo>
                <a:cubicBezTo>
                  <a:pt x="465" y="993"/>
                  <a:pt x="432" y="966"/>
                  <a:pt x="425" y="961"/>
                </a:cubicBezTo>
                <a:cubicBezTo>
                  <a:pt x="414" y="952"/>
                  <a:pt x="409" y="941"/>
                  <a:pt x="409" y="929"/>
                </a:cubicBezTo>
                <a:close/>
              </a:path>
            </a:pathLst>
          </a:custGeom>
          <a:blipFill dpi="0" rotWithShape="0">
            <a:blip r:embed="rId5"/>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8"/>
          <p:cNvSpPr>
            <a:spLocks noChangeAspect="1"/>
          </p:cNvSpPr>
          <p:nvPr/>
        </p:nvSpPr>
        <p:spPr bwMode="auto">
          <a:xfrm>
            <a:off x="4624603" y="2246313"/>
            <a:ext cx="1982788" cy="815975"/>
          </a:xfrm>
          <a:custGeom>
            <a:avLst/>
            <a:gdLst>
              <a:gd name="T0" fmla="*/ 2147483647 w 529"/>
              <a:gd name="T1" fmla="*/ 2147483647 h 218"/>
              <a:gd name="T2" fmla="*/ 2147483647 w 529"/>
              <a:gd name="T3" fmla="*/ 2147483647 h 218"/>
              <a:gd name="T4" fmla="*/ 2147483647 w 529"/>
              <a:gd name="T5" fmla="*/ 2147483647 h 218"/>
              <a:gd name="T6" fmla="*/ 2147483647 w 529"/>
              <a:gd name="T7" fmla="*/ 2147483647 h 218"/>
              <a:gd name="T8" fmla="*/ 0 w 529"/>
              <a:gd name="T9" fmla="*/ 2147483647 h 218"/>
              <a:gd name="T10" fmla="*/ 0 w 529"/>
              <a:gd name="T11" fmla="*/ 2147483647 h 218"/>
              <a:gd name="T12" fmla="*/ 2147483647 w 529"/>
              <a:gd name="T13" fmla="*/ 2147483647 h 218"/>
              <a:gd name="T14" fmla="*/ 2147483647 w 529"/>
              <a:gd name="T15" fmla="*/ 2147483647 h 218"/>
              <a:gd name="T16" fmla="*/ 2147483647 w 529"/>
              <a:gd name="T17" fmla="*/ 2147483647 h 218"/>
              <a:gd name="T18" fmla="*/ 2147483647 w 529"/>
              <a:gd name="T19" fmla="*/ 2147483647 h 218"/>
              <a:gd name="T20" fmla="*/ 2147483647 w 529"/>
              <a:gd name="T21" fmla="*/ 2147483647 h 218"/>
              <a:gd name="T22" fmla="*/ 2147483647 w 529"/>
              <a:gd name="T23" fmla="*/ 2147483647 h 218"/>
              <a:gd name="T24" fmla="*/ 2147483647 w 529"/>
              <a:gd name="T25" fmla="*/ 2147483647 h 218"/>
              <a:gd name="T26" fmla="*/ 2147483647 w 529"/>
              <a:gd name="T27" fmla="*/ 2147483647 h 2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29"/>
              <a:gd name="T43" fmla="*/ 0 h 218"/>
              <a:gd name="T44" fmla="*/ 529 w 529"/>
              <a:gd name="T45" fmla="*/ 218 h 2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29" h="218">
                <a:moveTo>
                  <a:pt x="416" y="9"/>
                </a:moveTo>
                <a:cubicBezTo>
                  <a:pt x="402" y="0"/>
                  <a:pt x="391" y="2"/>
                  <a:pt x="390" y="22"/>
                </a:cubicBezTo>
                <a:cubicBezTo>
                  <a:pt x="390" y="26"/>
                  <a:pt x="390" y="32"/>
                  <a:pt x="390" y="39"/>
                </a:cubicBezTo>
                <a:cubicBezTo>
                  <a:pt x="14" y="39"/>
                  <a:pt x="14" y="39"/>
                  <a:pt x="14" y="39"/>
                </a:cubicBezTo>
                <a:cubicBezTo>
                  <a:pt x="6" y="39"/>
                  <a:pt x="0" y="45"/>
                  <a:pt x="0" y="53"/>
                </a:cubicBezTo>
                <a:cubicBezTo>
                  <a:pt x="0" y="165"/>
                  <a:pt x="0" y="165"/>
                  <a:pt x="0" y="165"/>
                </a:cubicBezTo>
                <a:cubicBezTo>
                  <a:pt x="0" y="173"/>
                  <a:pt x="6" y="179"/>
                  <a:pt x="14" y="179"/>
                </a:cubicBezTo>
                <a:cubicBezTo>
                  <a:pt x="390" y="179"/>
                  <a:pt x="390" y="179"/>
                  <a:pt x="390" y="179"/>
                </a:cubicBezTo>
                <a:cubicBezTo>
                  <a:pt x="390" y="186"/>
                  <a:pt x="390" y="191"/>
                  <a:pt x="390" y="196"/>
                </a:cubicBezTo>
                <a:cubicBezTo>
                  <a:pt x="391" y="216"/>
                  <a:pt x="404" y="218"/>
                  <a:pt x="416" y="209"/>
                </a:cubicBezTo>
                <a:cubicBezTo>
                  <a:pt x="428" y="199"/>
                  <a:pt x="509" y="135"/>
                  <a:pt x="520" y="126"/>
                </a:cubicBezTo>
                <a:cubicBezTo>
                  <a:pt x="526" y="121"/>
                  <a:pt x="529" y="116"/>
                  <a:pt x="529" y="109"/>
                </a:cubicBezTo>
                <a:cubicBezTo>
                  <a:pt x="529" y="102"/>
                  <a:pt x="526" y="97"/>
                  <a:pt x="520" y="92"/>
                </a:cubicBezTo>
                <a:cubicBezTo>
                  <a:pt x="509" y="83"/>
                  <a:pt x="423" y="15"/>
                  <a:pt x="416" y="9"/>
                </a:cubicBezTo>
                <a:close/>
              </a:path>
            </a:pathLst>
          </a:custGeom>
          <a:solidFill>
            <a:srgbClr val="007B78"/>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spcBef>
                <a:spcPct val="50000"/>
              </a:spcBef>
            </a:pPr>
            <a:r>
              <a:rPr lang="en-US" altLang="en-US" dirty="0" smtClean="0">
                <a:solidFill>
                  <a:srgbClr val="FFFFFF"/>
                </a:solidFill>
                <a:ea typeface="ＭＳ Ｐゴシック" pitchFamily="34" charset="-128"/>
              </a:rPr>
              <a:t>Required</a:t>
            </a:r>
            <a:br>
              <a:rPr lang="en-US" altLang="en-US" dirty="0" smtClean="0">
                <a:solidFill>
                  <a:srgbClr val="FFFFFF"/>
                </a:solidFill>
                <a:ea typeface="ＭＳ Ｐゴシック" pitchFamily="34" charset="-128"/>
              </a:rPr>
            </a:br>
            <a:r>
              <a:rPr lang="en-US" altLang="en-US" dirty="0" smtClean="0">
                <a:solidFill>
                  <a:srgbClr val="FFFFFF"/>
                </a:solidFill>
                <a:ea typeface="ＭＳ Ｐゴシック" pitchFamily="34" charset="-128"/>
              </a:rPr>
              <a:t>Change</a:t>
            </a:r>
            <a:endParaRPr lang="en-US" altLang="en-US" dirty="0">
              <a:ea typeface="ＭＳ Ｐゴシック" pitchFamily="34" charset="-128"/>
            </a:endParaRPr>
          </a:p>
        </p:txBody>
      </p:sp>
      <p:sp>
        <p:nvSpPr>
          <p:cNvPr id="9" name="Freeform 8"/>
          <p:cNvSpPr>
            <a:spLocks noChangeAspect="1"/>
          </p:cNvSpPr>
          <p:nvPr/>
        </p:nvSpPr>
        <p:spPr bwMode="auto">
          <a:xfrm rot="10800000" flipV="1">
            <a:off x="4624603" y="3192318"/>
            <a:ext cx="1982788" cy="797791"/>
          </a:xfrm>
          <a:custGeom>
            <a:avLst/>
            <a:gdLst>
              <a:gd name="T0" fmla="*/ 2147483647 w 529"/>
              <a:gd name="T1" fmla="*/ 2147483647 h 218"/>
              <a:gd name="T2" fmla="*/ 2147483647 w 529"/>
              <a:gd name="T3" fmla="*/ 2147483647 h 218"/>
              <a:gd name="T4" fmla="*/ 2147483647 w 529"/>
              <a:gd name="T5" fmla="*/ 2147483647 h 218"/>
              <a:gd name="T6" fmla="*/ 2147483647 w 529"/>
              <a:gd name="T7" fmla="*/ 2147483647 h 218"/>
              <a:gd name="T8" fmla="*/ 0 w 529"/>
              <a:gd name="T9" fmla="*/ 2147483647 h 218"/>
              <a:gd name="T10" fmla="*/ 0 w 529"/>
              <a:gd name="T11" fmla="*/ 2147483647 h 218"/>
              <a:gd name="T12" fmla="*/ 2147483647 w 529"/>
              <a:gd name="T13" fmla="*/ 2147483647 h 218"/>
              <a:gd name="T14" fmla="*/ 2147483647 w 529"/>
              <a:gd name="T15" fmla="*/ 2147483647 h 218"/>
              <a:gd name="T16" fmla="*/ 2147483647 w 529"/>
              <a:gd name="T17" fmla="*/ 2147483647 h 218"/>
              <a:gd name="T18" fmla="*/ 2147483647 w 529"/>
              <a:gd name="T19" fmla="*/ 2147483647 h 218"/>
              <a:gd name="T20" fmla="*/ 2147483647 w 529"/>
              <a:gd name="T21" fmla="*/ 2147483647 h 218"/>
              <a:gd name="T22" fmla="*/ 2147483647 w 529"/>
              <a:gd name="T23" fmla="*/ 2147483647 h 218"/>
              <a:gd name="T24" fmla="*/ 2147483647 w 529"/>
              <a:gd name="T25" fmla="*/ 2147483647 h 218"/>
              <a:gd name="T26" fmla="*/ 2147483647 w 529"/>
              <a:gd name="T27" fmla="*/ 2147483647 h 2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29"/>
              <a:gd name="T43" fmla="*/ 0 h 218"/>
              <a:gd name="T44" fmla="*/ 529 w 529"/>
              <a:gd name="T45" fmla="*/ 218 h 2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29" h="218">
                <a:moveTo>
                  <a:pt x="416" y="9"/>
                </a:moveTo>
                <a:cubicBezTo>
                  <a:pt x="402" y="0"/>
                  <a:pt x="391" y="2"/>
                  <a:pt x="390" y="22"/>
                </a:cubicBezTo>
                <a:cubicBezTo>
                  <a:pt x="390" y="26"/>
                  <a:pt x="390" y="32"/>
                  <a:pt x="390" y="39"/>
                </a:cubicBezTo>
                <a:cubicBezTo>
                  <a:pt x="14" y="39"/>
                  <a:pt x="14" y="39"/>
                  <a:pt x="14" y="39"/>
                </a:cubicBezTo>
                <a:cubicBezTo>
                  <a:pt x="6" y="39"/>
                  <a:pt x="0" y="45"/>
                  <a:pt x="0" y="53"/>
                </a:cubicBezTo>
                <a:cubicBezTo>
                  <a:pt x="0" y="165"/>
                  <a:pt x="0" y="165"/>
                  <a:pt x="0" y="165"/>
                </a:cubicBezTo>
                <a:cubicBezTo>
                  <a:pt x="0" y="173"/>
                  <a:pt x="6" y="179"/>
                  <a:pt x="14" y="179"/>
                </a:cubicBezTo>
                <a:cubicBezTo>
                  <a:pt x="390" y="179"/>
                  <a:pt x="390" y="179"/>
                  <a:pt x="390" y="179"/>
                </a:cubicBezTo>
                <a:cubicBezTo>
                  <a:pt x="390" y="186"/>
                  <a:pt x="390" y="191"/>
                  <a:pt x="390" y="196"/>
                </a:cubicBezTo>
                <a:cubicBezTo>
                  <a:pt x="391" y="216"/>
                  <a:pt x="404" y="218"/>
                  <a:pt x="416" y="209"/>
                </a:cubicBezTo>
                <a:cubicBezTo>
                  <a:pt x="428" y="199"/>
                  <a:pt x="509" y="135"/>
                  <a:pt x="520" y="126"/>
                </a:cubicBezTo>
                <a:cubicBezTo>
                  <a:pt x="526" y="121"/>
                  <a:pt x="529" y="116"/>
                  <a:pt x="529" y="109"/>
                </a:cubicBezTo>
                <a:cubicBezTo>
                  <a:pt x="529" y="102"/>
                  <a:pt x="526" y="97"/>
                  <a:pt x="520" y="92"/>
                </a:cubicBezTo>
                <a:cubicBezTo>
                  <a:pt x="509" y="83"/>
                  <a:pt x="423" y="15"/>
                  <a:pt x="416" y="9"/>
                </a:cubicBezTo>
                <a:close/>
              </a:path>
            </a:pathLst>
          </a:custGeom>
          <a:solidFill>
            <a:srgbClr val="FABB0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spcBef>
                <a:spcPct val="50000"/>
              </a:spcBef>
            </a:pPr>
            <a:r>
              <a:rPr lang="en-US" altLang="en-US" dirty="0" smtClean="0">
                <a:solidFill>
                  <a:srgbClr val="FFFFFF"/>
                </a:solidFill>
                <a:ea typeface="ＭＳ Ｐゴシック" pitchFamily="34" charset="-128"/>
              </a:rPr>
              <a:t>Implementation</a:t>
            </a:r>
            <a:endParaRPr lang="en-US" altLang="en-US" dirty="0">
              <a:solidFill>
                <a:srgbClr val="FFFFFF"/>
              </a:solidFill>
              <a:ea typeface="ＭＳ Ｐゴシック" pitchFamily="34" charset="-128"/>
            </a:endParaRPr>
          </a:p>
        </p:txBody>
      </p:sp>
      <p:sp>
        <p:nvSpPr>
          <p:cNvPr id="10" name="Freeform 3"/>
          <p:cNvSpPr>
            <a:spLocks noChangeAspect="1"/>
          </p:cNvSpPr>
          <p:nvPr/>
        </p:nvSpPr>
        <p:spPr bwMode="auto">
          <a:xfrm>
            <a:off x="2001982" y="5463471"/>
            <a:ext cx="273050" cy="852487"/>
          </a:xfrm>
          <a:custGeom>
            <a:avLst/>
            <a:gdLst>
              <a:gd name="T0" fmla="*/ 2147483647 w 73"/>
              <a:gd name="T1" fmla="*/ 2147483647 h 227"/>
              <a:gd name="T2" fmla="*/ 0 w 73"/>
              <a:gd name="T3" fmla="*/ 2147483647 h 227"/>
              <a:gd name="T4" fmla="*/ 0 w 73"/>
              <a:gd name="T5" fmla="*/ 2147483647 h 227"/>
              <a:gd name="T6" fmla="*/ 0 w 73"/>
              <a:gd name="T7" fmla="*/ 2147483647 h 227"/>
              <a:gd name="T8" fmla="*/ 2147483647 w 73"/>
              <a:gd name="T9" fmla="*/ 0 h 227"/>
              <a:gd name="T10" fmla="*/ 2147483647 w 73"/>
              <a:gd name="T11" fmla="*/ 0 h 227"/>
              <a:gd name="T12" fmla="*/ 2147483647 w 73"/>
              <a:gd name="T13" fmla="*/ 0 h 227"/>
              <a:gd name="T14" fmla="*/ 2147483647 w 73"/>
              <a:gd name="T15" fmla="*/ 0 h 227"/>
              <a:gd name="T16" fmla="*/ 2147483647 w 73"/>
              <a:gd name="T17" fmla="*/ 0 h 227"/>
              <a:gd name="T18" fmla="*/ 2147483647 w 73"/>
              <a:gd name="T19" fmla="*/ 2147483647 h 227"/>
              <a:gd name="T20" fmla="*/ 2147483647 w 73"/>
              <a:gd name="T21" fmla="*/ 2147483647 h 227"/>
              <a:gd name="T22" fmla="*/ 2147483647 w 73"/>
              <a:gd name="T23" fmla="*/ 2147483647 h 227"/>
              <a:gd name="T24" fmla="*/ 2147483647 w 73"/>
              <a:gd name="T25" fmla="*/ 2147483647 h 227"/>
              <a:gd name="T26" fmla="*/ 2147483647 w 73"/>
              <a:gd name="T27" fmla="*/ 2147483647 h 227"/>
              <a:gd name="T28" fmla="*/ 2147483647 w 73"/>
              <a:gd name="T29" fmla="*/ 2147483647 h 227"/>
              <a:gd name="T30" fmla="*/ 2147483647 w 73"/>
              <a:gd name="T31" fmla="*/ 2147483647 h 227"/>
              <a:gd name="T32" fmla="*/ 2147483647 w 73"/>
              <a:gd name="T33" fmla="*/ 2147483647 h 227"/>
              <a:gd name="T34" fmla="*/ 2147483647 w 73"/>
              <a:gd name="T35" fmla="*/ 2147483647 h 227"/>
              <a:gd name="T36" fmla="*/ 2147483647 w 73"/>
              <a:gd name="T37" fmla="*/ 2147483647 h 227"/>
              <a:gd name="T38" fmla="*/ 2147483647 w 73"/>
              <a:gd name="T39" fmla="*/ 2147483647 h 227"/>
              <a:gd name="T40" fmla="*/ 2147483647 w 73"/>
              <a:gd name="T41" fmla="*/ 2147483647 h 227"/>
              <a:gd name="T42" fmla="*/ 2147483647 w 73"/>
              <a:gd name="T43" fmla="*/ 2147483647 h 227"/>
              <a:gd name="T44" fmla="*/ 2147483647 w 73"/>
              <a:gd name="T45" fmla="*/ 2147483647 h 227"/>
              <a:gd name="T46" fmla="*/ 2147483647 w 73"/>
              <a:gd name="T47" fmla="*/ 2147483647 h 227"/>
              <a:gd name="T48" fmla="*/ 2147483647 w 73"/>
              <a:gd name="T49" fmla="*/ 2147483647 h 227"/>
              <a:gd name="T50" fmla="*/ 2147483647 w 73"/>
              <a:gd name="T51" fmla="*/ 2147483647 h 227"/>
              <a:gd name="T52" fmla="*/ 2147483647 w 73"/>
              <a:gd name="T53" fmla="*/ 2147483647 h 2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3"/>
              <a:gd name="T82" fmla="*/ 0 h 227"/>
              <a:gd name="T83" fmla="*/ 73 w 73"/>
              <a:gd name="T84" fmla="*/ 227 h 2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3" h="227">
                <a:moveTo>
                  <a:pt x="29" y="227"/>
                </a:moveTo>
                <a:cubicBezTo>
                  <a:pt x="13" y="227"/>
                  <a:pt x="0" y="214"/>
                  <a:pt x="0" y="198"/>
                </a:cubicBezTo>
                <a:cubicBezTo>
                  <a:pt x="0" y="198"/>
                  <a:pt x="0" y="198"/>
                  <a:pt x="0" y="198"/>
                </a:cubicBezTo>
                <a:cubicBezTo>
                  <a:pt x="0" y="29"/>
                  <a:pt x="0" y="29"/>
                  <a:pt x="0" y="29"/>
                </a:cubicBezTo>
                <a:cubicBezTo>
                  <a:pt x="0" y="13"/>
                  <a:pt x="13" y="0"/>
                  <a:pt x="29" y="0"/>
                </a:cubicBezTo>
                <a:cubicBezTo>
                  <a:pt x="29" y="0"/>
                  <a:pt x="29" y="0"/>
                  <a:pt x="29" y="0"/>
                </a:cubicBezTo>
                <a:cubicBezTo>
                  <a:pt x="29" y="0"/>
                  <a:pt x="43" y="0"/>
                  <a:pt x="65" y="0"/>
                </a:cubicBezTo>
                <a:cubicBezTo>
                  <a:pt x="65" y="0"/>
                  <a:pt x="65" y="0"/>
                  <a:pt x="65" y="0"/>
                </a:cubicBezTo>
                <a:cubicBezTo>
                  <a:pt x="65" y="0"/>
                  <a:pt x="65" y="0"/>
                  <a:pt x="65" y="0"/>
                </a:cubicBezTo>
                <a:cubicBezTo>
                  <a:pt x="69" y="0"/>
                  <a:pt x="73" y="3"/>
                  <a:pt x="73" y="8"/>
                </a:cubicBezTo>
                <a:cubicBezTo>
                  <a:pt x="73" y="8"/>
                  <a:pt x="73" y="8"/>
                  <a:pt x="73" y="8"/>
                </a:cubicBezTo>
                <a:cubicBezTo>
                  <a:pt x="73" y="12"/>
                  <a:pt x="69" y="16"/>
                  <a:pt x="65" y="16"/>
                </a:cubicBezTo>
                <a:cubicBezTo>
                  <a:pt x="65" y="16"/>
                  <a:pt x="65" y="16"/>
                  <a:pt x="65" y="16"/>
                </a:cubicBezTo>
                <a:cubicBezTo>
                  <a:pt x="43" y="16"/>
                  <a:pt x="29" y="16"/>
                  <a:pt x="29" y="16"/>
                </a:cubicBezTo>
                <a:cubicBezTo>
                  <a:pt x="29" y="16"/>
                  <a:pt x="29" y="16"/>
                  <a:pt x="29" y="16"/>
                </a:cubicBezTo>
                <a:cubicBezTo>
                  <a:pt x="22" y="16"/>
                  <a:pt x="16" y="22"/>
                  <a:pt x="16" y="29"/>
                </a:cubicBezTo>
                <a:cubicBezTo>
                  <a:pt x="16" y="29"/>
                  <a:pt x="16" y="29"/>
                  <a:pt x="16" y="29"/>
                </a:cubicBezTo>
                <a:cubicBezTo>
                  <a:pt x="16" y="198"/>
                  <a:pt x="16" y="198"/>
                  <a:pt x="16" y="198"/>
                </a:cubicBezTo>
                <a:cubicBezTo>
                  <a:pt x="16" y="205"/>
                  <a:pt x="22" y="211"/>
                  <a:pt x="29" y="211"/>
                </a:cubicBezTo>
                <a:cubicBezTo>
                  <a:pt x="29" y="211"/>
                  <a:pt x="29" y="211"/>
                  <a:pt x="29" y="211"/>
                </a:cubicBezTo>
                <a:cubicBezTo>
                  <a:pt x="29" y="211"/>
                  <a:pt x="43" y="211"/>
                  <a:pt x="65" y="211"/>
                </a:cubicBezTo>
                <a:cubicBezTo>
                  <a:pt x="65" y="211"/>
                  <a:pt x="65" y="211"/>
                  <a:pt x="65" y="211"/>
                </a:cubicBezTo>
                <a:cubicBezTo>
                  <a:pt x="69" y="211"/>
                  <a:pt x="73" y="215"/>
                  <a:pt x="73" y="219"/>
                </a:cubicBezTo>
                <a:cubicBezTo>
                  <a:pt x="73" y="219"/>
                  <a:pt x="73" y="219"/>
                  <a:pt x="73" y="219"/>
                </a:cubicBezTo>
                <a:cubicBezTo>
                  <a:pt x="73" y="223"/>
                  <a:pt x="69" y="227"/>
                  <a:pt x="65" y="227"/>
                </a:cubicBezTo>
                <a:cubicBezTo>
                  <a:pt x="65" y="227"/>
                  <a:pt x="65" y="227"/>
                  <a:pt x="65" y="227"/>
                </a:cubicBezTo>
                <a:cubicBezTo>
                  <a:pt x="43" y="227"/>
                  <a:pt x="29" y="227"/>
                  <a:pt x="29" y="227"/>
                </a:cubicBezTo>
                <a:close/>
              </a:path>
            </a:pathLst>
          </a:custGeom>
          <a:solidFill>
            <a:srgbClr val="FABB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4"/>
          <p:cNvSpPr>
            <a:spLocks noChangeAspect="1"/>
          </p:cNvSpPr>
          <p:nvPr/>
        </p:nvSpPr>
        <p:spPr bwMode="auto">
          <a:xfrm>
            <a:off x="8963891" y="5468250"/>
            <a:ext cx="269875" cy="852487"/>
          </a:xfrm>
          <a:custGeom>
            <a:avLst/>
            <a:gdLst>
              <a:gd name="T0" fmla="*/ 0 w 72"/>
              <a:gd name="T1" fmla="*/ 2147483647 h 227"/>
              <a:gd name="T2" fmla="*/ 2147483647 w 72"/>
              <a:gd name="T3" fmla="*/ 2147483647 h 227"/>
              <a:gd name="T4" fmla="*/ 2147483647 w 72"/>
              <a:gd name="T5" fmla="*/ 2147483647 h 227"/>
              <a:gd name="T6" fmla="*/ 2147483647 w 72"/>
              <a:gd name="T7" fmla="*/ 2147483647 h 227"/>
              <a:gd name="T8" fmla="*/ 2147483647 w 72"/>
              <a:gd name="T9" fmla="*/ 2147483647 h 227"/>
              <a:gd name="T10" fmla="*/ 2147483647 w 72"/>
              <a:gd name="T11" fmla="*/ 2147483647 h 227"/>
              <a:gd name="T12" fmla="*/ 2147483647 w 72"/>
              <a:gd name="T13" fmla="*/ 2147483647 h 227"/>
              <a:gd name="T14" fmla="*/ 2147483647 w 72"/>
              <a:gd name="T15" fmla="*/ 2147483647 h 227"/>
              <a:gd name="T16" fmla="*/ 2147483647 w 72"/>
              <a:gd name="T17" fmla="*/ 2147483647 h 227"/>
              <a:gd name="T18" fmla="*/ 2147483647 w 72"/>
              <a:gd name="T19" fmla="*/ 2147483647 h 227"/>
              <a:gd name="T20" fmla="*/ 2147483647 w 72"/>
              <a:gd name="T21" fmla="*/ 2147483647 h 227"/>
              <a:gd name="T22" fmla="*/ 2147483647 w 72"/>
              <a:gd name="T23" fmla="*/ 2147483647 h 227"/>
              <a:gd name="T24" fmla="*/ 2147483647 w 72"/>
              <a:gd name="T25" fmla="*/ 2147483647 h 227"/>
              <a:gd name="T26" fmla="*/ 0 w 72"/>
              <a:gd name="T27" fmla="*/ 2147483647 h 227"/>
              <a:gd name="T28" fmla="*/ 0 w 72"/>
              <a:gd name="T29" fmla="*/ 2147483647 h 227"/>
              <a:gd name="T30" fmla="*/ 2147483647 w 72"/>
              <a:gd name="T31" fmla="*/ 0 h 227"/>
              <a:gd name="T32" fmla="*/ 2147483647 w 72"/>
              <a:gd name="T33" fmla="*/ 0 h 227"/>
              <a:gd name="T34" fmla="*/ 2147483647 w 72"/>
              <a:gd name="T35" fmla="*/ 0 h 227"/>
              <a:gd name="T36" fmla="*/ 2147483647 w 72"/>
              <a:gd name="T37" fmla="*/ 0 h 227"/>
              <a:gd name="T38" fmla="*/ 2147483647 w 72"/>
              <a:gd name="T39" fmla="*/ 2147483647 h 227"/>
              <a:gd name="T40" fmla="*/ 2147483647 w 72"/>
              <a:gd name="T41" fmla="*/ 2147483647 h 227"/>
              <a:gd name="T42" fmla="*/ 2147483647 w 72"/>
              <a:gd name="T43" fmla="*/ 2147483647 h 227"/>
              <a:gd name="T44" fmla="*/ 2147483647 w 72"/>
              <a:gd name="T45" fmla="*/ 2147483647 h 227"/>
              <a:gd name="T46" fmla="*/ 2147483647 w 72"/>
              <a:gd name="T47" fmla="*/ 2147483647 h 227"/>
              <a:gd name="T48" fmla="*/ 2147483647 w 72"/>
              <a:gd name="T49" fmla="*/ 2147483647 h 227"/>
              <a:gd name="T50" fmla="*/ 2147483647 w 72"/>
              <a:gd name="T51" fmla="*/ 2147483647 h 227"/>
              <a:gd name="T52" fmla="*/ 0 w 72"/>
              <a:gd name="T53" fmla="*/ 2147483647 h 2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2"/>
              <a:gd name="T82" fmla="*/ 0 h 227"/>
              <a:gd name="T83" fmla="*/ 72 w 72"/>
              <a:gd name="T84" fmla="*/ 227 h 2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2" h="227">
                <a:moveTo>
                  <a:pt x="0" y="219"/>
                </a:moveTo>
                <a:cubicBezTo>
                  <a:pt x="0" y="215"/>
                  <a:pt x="3" y="211"/>
                  <a:pt x="8" y="211"/>
                </a:cubicBezTo>
                <a:cubicBezTo>
                  <a:pt x="8" y="211"/>
                  <a:pt x="8" y="211"/>
                  <a:pt x="8" y="211"/>
                </a:cubicBezTo>
                <a:cubicBezTo>
                  <a:pt x="30" y="211"/>
                  <a:pt x="43" y="211"/>
                  <a:pt x="43" y="211"/>
                </a:cubicBezTo>
                <a:cubicBezTo>
                  <a:pt x="43" y="211"/>
                  <a:pt x="43" y="211"/>
                  <a:pt x="43" y="211"/>
                </a:cubicBezTo>
                <a:cubicBezTo>
                  <a:pt x="51" y="211"/>
                  <a:pt x="56" y="205"/>
                  <a:pt x="56" y="198"/>
                </a:cubicBezTo>
                <a:cubicBezTo>
                  <a:pt x="56" y="198"/>
                  <a:pt x="56" y="198"/>
                  <a:pt x="56" y="198"/>
                </a:cubicBezTo>
                <a:cubicBezTo>
                  <a:pt x="56" y="29"/>
                  <a:pt x="56" y="29"/>
                  <a:pt x="56" y="29"/>
                </a:cubicBezTo>
                <a:cubicBezTo>
                  <a:pt x="56" y="22"/>
                  <a:pt x="51" y="16"/>
                  <a:pt x="43" y="16"/>
                </a:cubicBezTo>
                <a:cubicBezTo>
                  <a:pt x="43" y="16"/>
                  <a:pt x="43" y="16"/>
                  <a:pt x="43" y="16"/>
                </a:cubicBezTo>
                <a:cubicBezTo>
                  <a:pt x="43" y="16"/>
                  <a:pt x="30" y="16"/>
                  <a:pt x="8" y="16"/>
                </a:cubicBezTo>
                <a:cubicBezTo>
                  <a:pt x="8" y="16"/>
                  <a:pt x="8" y="16"/>
                  <a:pt x="8" y="16"/>
                </a:cubicBezTo>
                <a:cubicBezTo>
                  <a:pt x="8" y="16"/>
                  <a:pt x="8" y="16"/>
                  <a:pt x="8" y="16"/>
                </a:cubicBezTo>
                <a:cubicBezTo>
                  <a:pt x="3" y="16"/>
                  <a:pt x="0" y="12"/>
                  <a:pt x="0" y="8"/>
                </a:cubicBezTo>
                <a:cubicBezTo>
                  <a:pt x="0" y="8"/>
                  <a:pt x="0" y="8"/>
                  <a:pt x="0" y="8"/>
                </a:cubicBezTo>
                <a:cubicBezTo>
                  <a:pt x="0" y="3"/>
                  <a:pt x="3" y="0"/>
                  <a:pt x="8" y="0"/>
                </a:cubicBezTo>
                <a:cubicBezTo>
                  <a:pt x="8" y="0"/>
                  <a:pt x="8" y="0"/>
                  <a:pt x="8" y="0"/>
                </a:cubicBezTo>
                <a:cubicBezTo>
                  <a:pt x="30" y="0"/>
                  <a:pt x="43" y="0"/>
                  <a:pt x="43" y="0"/>
                </a:cubicBezTo>
                <a:cubicBezTo>
                  <a:pt x="43" y="0"/>
                  <a:pt x="43" y="0"/>
                  <a:pt x="43" y="0"/>
                </a:cubicBezTo>
                <a:cubicBezTo>
                  <a:pt x="60" y="0"/>
                  <a:pt x="72" y="13"/>
                  <a:pt x="72" y="29"/>
                </a:cubicBezTo>
                <a:cubicBezTo>
                  <a:pt x="72" y="29"/>
                  <a:pt x="72" y="29"/>
                  <a:pt x="72" y="29"/>
                </a:cubicBezTo>
                <a:cubicBezTo>
                  <a:pt x="72" y="198"/>
                  <a:pt x="72" y="198"/>
                  <a:pt x="72" y="198"/>
                </a:cubicBezTo>
                <a:cubicBezTo>
                  <a:pt x="72" y="214"/>
                  <a:pt x="59" y="227"/>
                  <a:pt x="43" y="227"/>
                </a:cubicBezTo>
                <a:cubicBezTo>
                  <a:pt x="43" y="227"/>
                  <a:pt x="43" y="227"/>
                  <a:pt x="43" y="227"/>
                </a:cubicBezTo>
                <a:cubicBezTo>
                  <a:pt x="43" y="227"/>
                  <a:pt x="30" y="227"/>
                  <a:pt x="8" y="227"/>
                </a:cubicBezTo>
                <a:cubicBezTo>
                  <a:pt x="8" y="227"/>
                  <a:pt x="8" y="227"/>
                  <a:pt x="8" y="227"/>
                </a:cubicBezTo>
                <a:cubicBezTo>
                  <a:pt x="3" y="227"/>
                  <a:pt x="0" y="223"/>
                  <a:pt x="0" y="219"/>
                </a:cubicBezTo>
                <a:close/>
              </a:path>
            </a:pathLst>
          </a:custGeom>
          <a:solidFill>
            <a:srgbClr val="FABB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Text Box 5"/>
          <p:cNvSpPr txBox="1">
            <a:spLocks noChangeArrowheads="1"/>
          </p:cNvSpPr>
          <p:nvPr/>
        </p:nvSpPr>
        <p:spPr bwMode="auto">
          <a:xfrm>
            <a:off x="2225629" y="5612715"/>
            <a:ext cx="700813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prstDash val="dash"/>
                <a:miter lim="800000"/>
                <a:headEnd/>
                <a:tailEnd/>
              </a14:hiddenLine>
            </a:ext>
          </a:extLst>
        </p:spPr>
        <p:txBody>
          <a:bodyPr wrap="square" lIns="0" tIns="0" rIns="0" bIns="0">
            <a:spAutoFit/>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r>
              <a:rPr lang="en-US" altLang="en-US" sz="1800" dirty="0" smtClean="0">
                <a:solidFill>
                  <a:srgbClr val="808080"/>
                </a:solidFill>
                <a:ea typeface="ＭＳ Ｐゴシック" pitchFamily="34" charset="-128"/>
              </a:rPr>
              <a:t>The ITIL Change Advisory Board can act as the ISO10007 Change Authority with Development and Operations represented there</a:t>
            </a:r>
            <a:endParaRPr lang="sv-SE" altLang="en-US" sz="1800" dirty="0">
              <a:solidFill>
                <a:srgbClr val="808080"/>
              </a:solidFill>
              <a:ea typeface="ＭＳ Ｐゴシック" pitchFamily="34" charset="-128"/>
            </a:endParaRPr>
          </a:p>
        </p:txBody>
      </p:sp>
      <p:sp>
        <p:nvSpPr>
          <p:cNvPr id="13" name="Freeform 3"/>
          <p:cNvSpPr>
            <a:spLocks noChangeAspect="1" noEditPoints="1"/>
          </p:cNvSpPr>
          <p:nvPr/>
        </p:nvSpPr>
        <p:spPr bwMode="auto">
          <a:xfrm>
            <a:off x="7453049" y="2458172"/>
            <a:ext cx="2305051" cy="1162050"/>
          </a:xfrm>
          <a:custGeom>
            <a:avLst/>
            <a:gdLst>
              <a:gd name="T0" fmla="*/ 2147483647 w 461"/>
              <a:gd name="T1" fmla="*/ 2147483647 h 310"/>
              <a:gd name="T2" fmla="*/ 2147483647 w 461"/>
              <a:gd name="T3" fmla="*/ 2147483647 h 310"/>
              <a:gd name="T4" fmla="*/ 2147483647 w 461"/>
              <a:gd name="T5" fmla="*/ 2147483647 h 310"/>
              <a:gd name="T6" fmla="*/ 2147483647 w 461"/>
              <a:gd name="T7" fmla="*/ 2147483647 h 310"/>
              <a:gd name="T8" fmla="*/ 2147483647 w 461"/>
              <a:gd name="T9" fmla="*/ 2147483647 h 310"/>
              <a:gd name="T10" fmla="*/ 2147483647 w 461"/>
              <a:gd name="T11" fmla="*/ 2147483647 h 310"/>
              <a:gd name="T12" fmla="*/ 2147483647 w 461"/>
              <a:gd name="T13" fmla="*/ 2147483647 h 310"/>
              <a:gd name="T14" fmla="*/ 2147483647 w 461"/>
              <a:gd name="T15" fmla="*/ 2147483647 h 310"/>
              <a:gd name="T16" fmla="*/ 0 w 461"/>
              <a:gd name="T17" fmla="*/ 2147483647 h 310"/>
              <a:gd name="T18" fmla="*/ 2147483647 w 461"/>
              <a:gd name="T19" fmla="*/ 2147483647 h 310"/>
              <a:gd name="T20" fmla="*/ 2147483647 w 461"/>
              <a:gd name="T21" fmla="*/ 2147483647 h 310"/>
              <a:gd name="T22" fmla="*/ 2147483647 w 461"/>
              <a:gd name="T23" fmla="*/ 2147483647 h 310"/>
              <a:gd name="T24" fmla="*/ 2147483647 w 461"/>
              <a:gd name="T25" fmla="*/ 2147483647 h 310"/>
              <a:gd name="T26" fmla="*/ 2147483647 w 461"/>
              <a:gd name="T27" fmla="*/ 2147483647 h 310"/>
              <a:gd name="T28" fmla="*/ 2147483647 w 461"/>
              <a:gd name="T29" fmla="*/ 2147483647 h 310"/>
              <a:gd name="T30" fmla="*/ 2147483647 w 461"/>
              <a:gd name="T31" fmla="*/ 2147483647 h 310"/>
              <a:gd name="T32" fmla="*/ 2147483647 w 461"/>
              <a:gd name="T33" fmla="*/ 2147483647 h 310"/>
              <a:gd name="T34" fmla="*/ 2147483647 w 461"/>
              <a:gd name="T35" fmla="*/ 2147483647 h 310"/>
              <a:gd name="T36" fmla="*/ 2147483647 w 461"/>
              <a:gd name="T37" fmla="*/ 2147483647 h 310"/>
              <a:gd name="T38" fmla="*/ 2147483647 w 461"/>
              <a:gd name="T39" fmla="*/ 2147483647 h 310"/>
              <a:gd name="T40" fmla="*/ 2147483647 w 461"/>
              <a:gd name="T41" fmla="*/ 2147483647 h 310"/>
              <a:gd name="T42" fmla="*/ 2147483647 w 461"/>
              <a:gd name="T43" fmla="*/ 2147483647 h 310"/>
              <a:gd name="T44" fmla="*/ 2147483647 w 461"/>
              <a:gd name="T45" fmla="*/ 2147483647 h 310"/>
              <a:gd name="T46" fmla="*/ 2147483647 w 461"/>
              <a:gd name="T47" fmla="*/ 2147483647 h 310"/>
              <a:gd name="T48" fmla="*/ 2147483647 w 461"/>
              <a:gd name="T49" fmla="*/ 2147483647 h 310"/>
              <a:gd name="T50" fmla="*/ 2147483647 w 461"/>
              <a:gd name="T51" fmla="*/ 2147483647 h 310"/>
              <a:gd name="T52" fmla="*/ 2147483647 w 461"/>
              <a:gd name="T53" fmla="*/ 2147483647 h 310"/>
              <a:gd name="T54" fmla="*/ 2147483647 w 461"/>
              <a:gd name="T55" fmla="*/ 2147483647 h 310"/>
              <a:gd name="T56" fmla="*/ 2147483647 w 461"/>
              <a:gd name="T57" fmla="*/ 2147483647 h 310"/>
              <a:gd name="T58" fmla="*/ 2147483647 w 461"/>
              <a:gd name="T59" fmla="*/ 2147483647 h 310"/>
              <a:gd name="T60" fmla="*/ 2147483647 w 461"/>
              <a:gd name="T61" fmla="*/ 2147483647 h 310"/>
              <a:gd name="T62" fmla="*/ 2147483647 w 461"/>
              <a:gd name="T63" fmla="*/ 2147483647 h 310"/>
              <a:gd name="T64" fmla="*/ 2147483647 w 461"/>
              <a:gd name="T65" fmla="*/ 2147483647 h 310"/>
              <a:gd name="T66" fmla="*/ 2147483647 w 461"/>
              <a:gd name="T67" fmla="*/ 2147483647 h 310"/>
              <a:gd name="T68" fmla="*/ 2147483647 w 461"/>
              <a:gd name="T69" fmla="*/ 2147483647 h 310"/>
              <a:gd name="T70" fmla="*/ 2147483647 w 461"/>
              <a:gd name="T71" fmla="*/ 2147483647 h 310"/>
              <a:gd name="T72" fmla="*/ 2147483647 w 461"/>
              <a:gd name="T73" fmla="*/ 2147483647 h 310"/>
              <a:gd name="T74" fmla="*/ 2147483647 w 461"/>
              <a:gd name="T75" fmla="*/ 2147483647 h 310"/>
              <a:gd name="T76" fmla="*/ 2147483647 w 461"/>
              <a:gd name="T77" fmla="*/ 2147483647 h 310"/>
              <a:gd name="T78" fmla="*/ 2147483647 w 461"/>
              <a:gd name="T79" fmla="*/ 2147483647 h 310"/>
              <a:gd name="T80" fmla="*/ 2147483647 w 461"/>
              <a:gd name="T81" fmla="*/ 2147483647 h 310"/>
              <a:gd name="T82" fmla="*/ 2147483647 w 461"/>
              <a:gd name="T83" fmla="*/ 2147483647 h 310"/>
              <a:gd name="T84" fmla="*/ 2147483647 w 461"/>
              <a:gd name="T85" fmla="*/ 2147483647 h 310"/>
              <a:gd name="T86" fmla="*/ 2147483647 w 461"/>
              <a:gd name="T87" fmla="*/ 2147483647 h 310"/>
              <a:gd name="T88" fmla="*/ 2147483647 w 461"/>
              <a:gd name="T89" fmla="*/ 2147483647 h 310"/>
              <a:gd name="T90" fmla="*/ 2147483647 w 461"/>
              <a:gd name="T91" fmla="*/ 2147483647 h 310"/>
              <a:gd name="T92" fmla="*/ 2147483647 w 461"/>
              <a:gd name="T93" fmla="*/ 2147483647 h 310"/>
              <a:gd name="T94" fmla="*/ 2147483647 w 461"/>
              <a:gd name="T95" fmla="*/ 2147483647 h 310"/>
              <a:gd name="T96" fmla="*/ 2147483647 w 461"/>
              <a:gd name="T97" fmla="*/ 2147483647 h 310"/>
              <a:gd name="T98" fmla="*/ 2147483647 w 461"/>
              <a:gd name="T99" fmla="*/ 2147483647 h 310"/>
              <a:gd name="T100" fmla="*/ 2147483647 w 461"/>
              <a:gd name="T101" fmla="*/ 2147483647 h 310"/>
              <a:gd name="T102" fmla="*/ 2147483647 w 461"/>
              <a:gd name="T103" fmla="*/ 2147483647 h 310"/>
              <a:gd name="T104" fmla="*/ 2147483647 w 461"/>
              <a:gd name="T105" fmla="*/ 2147483647 h 310"/>
              <a:gd name="T106" fmla="*/ 2147483647 w 461"/>
              <a:gd name="T107" fmla="*/ 2147483647 h 310"/>
              <a:gd name="T108" fmla="*/ 2147483647 w 461"/>
              <a:gd name="T109" fmla="*/ 2147483647 h 310"/>
              <a:gd name="T110" fmla="*/ 2147483647 w 461"/>
              <a:gd name="T111" fmla="*/ 2147483647 h 310"/>
              <a:gd name="T112" fmla="*/ 2147483647 w 461"/>
              <a:gd name="T113" fmla="*/ 2147483647 h 310"/>
              <a:gd name="T114" fmla="*/ 2147483647 w 461"/>
              <a:gd name="T115" fmla="*/ 2147483647 h 310"/>
              <a:gd name="T116" fmla="*/ 2147483647 w 461"/>
              <a:gd name="T117" fmla="*/ 2147483647 h 310"/>
              <a:gd name="T118" fmla="*/ 2147483647 w 461"/>
              <a:gd name="T119" fmla="*/ 2147483647 h 310"/>
              <a:gd name="T120" fmla="*/ 2147483647 w 461"/>
              <a:gd name="T121" fmla="*/ 2147483647 h 310"/>
              <a:gd name="T122" fmla="*/ 2147483647 w 461"/>
              <a:gd name="T123" fmla="*/ 2147483647 h 310"/>
              <a:gd name="T124" fmla="*/ 2147483647 w 461"/>
              <a:gd name="T125" fmla="*/ 2147483647 h 3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61" h="310">
                <a:moveTo>
                  <a:pt x="449" y="165"/>
                </a:moveTo>
                <a:cubicBezTo>
                  <a:pt x="444" y="158"/>
                  <a:pt x="438" y="153"/>
                  <a:pt x="431" y="149"/>
                </a:cubicBezTo>
                <a:cubicBezTo>
                  <a:pt x="439" y="138"/>
                  <a:pt x="444" y="125"/>
                  <a:pt x="444" y="111"/>
                </a:cubicBezTo>
                <a:cubicBezTo>
                  <a:pt x="444" y="102"/>
                  <a:pt x="442" y="93"/>
                  <a:pt x="438" y="85"/>
                </a:cubicBezTo>
                <a:cubicBezTo>
                  <a:pt x="432" y="72"/>
                  <a:pt x="422" y="61"/>
                  <a:pt x="409" y="55"/>
                </a:cubicBezTo>
                <a:cubicBezTo>
                  <a:pt x="401" y="51"/>
                  <a:pt x="392" y="49"/>
                  <a:pt x="382" y="49"/>
                </a:cubicBezTo>
                <a:cubicBezTo>
                  <a:pt x="348" y="49"/>
                  <a:pt x="321" y="77"/>
                  <a:pt x="321" y="111"/>
                </a:cubicBezTo>
                <a:cubicBezTo>
                  <a:pt x="321" y="125"/>
                  <a:pt x="326" y="138"/>
                  <a:pt x="334" y="149"/>
                </a:cubicBezTo>
                <a:cubicBezTo>
                  <a:pt x="329" y="151"/>
                  <a:pt x="325" y="155"/>
                  <a:pt x="321" y="158"/>
                </a:cubicBezTo>
                <a:cubicBezTo>
                  <a:pt x="320" y="157"/>
                  <a:pt x="319" y="155"/>
                  <a:pt x="318" y="154"/>
                </a:cubicBezTo>
                <a:cubicBezTo>
                  <a:pt x="311" y="145"/>
                  <a:pt x="302" y="137"/>
                  <a:pt x="293" y="132"/>
                </a:cubicBezTo>
                <a:cubicBezTo>
                  <a:pt x="304" y="118"/>
                  <a:pt x="311" y="100"/>
                  <a:pt x="311" y="80"/>
                </a:cubicBezTo>
                <a:cubicBezTo>
                  <a:pt x="311" y="65"/>
                  <a:pt x="307" y="50"/>
                  <a:pt x="299" y="37"/>
                </a:cubicBezTo>
                <a:cubicBezTo>
                  <a:pt x="296" y="34"/>
                  <a:pt x="291" y="33"/>
                  <a:pt x="288" y="35"/>
                </a:cubicBezTo>
                <a:cubicBezTo>
                  <a:pt x="284" y="37"/>
                  <a:pt x="283" y="42"/>
                  <a:pt x="285" y="46"/>
                </a:cubicBezTo>
                <a:cubicBezTo>
                  <a:pt x="292" y="56"/>
                  <a:pt x="295" y="68"/>
                  <a:pt x="295" y="80"/>
                </a:cubicBezTo>
                <a:cubicBezTo>
                  <a:pt x="295" y="116"/>
                  <a:pt x="266" y="144"/>
                  <a:pt x="231" y="144"/>
                </a:cubicBezTo>
                <a:cubicBezTo>
                  <a:pt x="196" y="144"/>
                  <a:pt x="167" y="116"/>
                  <a:pt x="167" y="80"/>
                </a:cubicBezTo>
                <a:cubicBezTo>
                  <a:pt x="167" y="45"/>
                  <a:pt x="196" y="16"/>
                  <a:pt x="231" y="16"/>
                </a:cubicBezTo>
                <a:cubicBezTo>
                  <a:pt x="243" y="16"/>
                  <a:pt x="255" y="20"/>
                  <a:pt x="265" y="26"/>
                </a:cubicBezTo>
                <a:cubicBezTo>
                  <a:pt x="269" y="28"/>
                  <a:pt x="274" y="27"/>
                  <a:pt x="276" y="24"/>
                </a:cubicBezTo>
                <a:cubicBezTo>
                  <a:pt x="279" y="20"/>
                  <a:pt x="278" y="15"/>
                  <a:pt x="274" y="13"/>
                </a:cubicBezTo>
                <a:cubicBezTo>
                  <a:pt x="261" y="4"/>
                  <a:pt x="246" y="0"/>
                  <a:pt x="231" y="0"/>
                </a:cubicBezTo>
                <a:cubicBezTo>
                  <a:pt x="187" y="0"/>
                  <a:pt x="151" y="36"/>
                  <a:pt x="151" y="80"/>
                </a:cubicBezTo>
                <a:cubicBezTo>
                  <a:pt x="151" y="100"/>
                  <a:pt x="158" y="118"/>
                  <a:pt x="169" y="132"/>
                </a:cubicBezTo>
                <a:cubicBezTo>
                  <a:pt x="160" y="137"/>
                  <a:pt x="151" y="145"/>
                  <a:pt x="144" y="154"/>
                </a:cubicBezTo>
                <a:cubicBezTo>
                  <a:pt x="143" y="155"/>
                  <a:pt x="142" y="157"/>
                  <a:pt x="140" y="159"/>
                </a:cubicBezTo>
                <a:cubicBezTo>
                  <a:pt x="137" y="155"/>
                  <a:pt x="132" y="151"/>
                  <a:pt x="128" y="149"/>
                </a:cubicBezTo>
                <a:cubicBezTo>
                  <a:pt x="136" y="138"/>
                  <a:pt x="141" y="125"/>
                  <a:pt x="141" y="111"/>
                </a:cubicBezTo>
                <a:cubicBezTo>
                  <a:pt x="141" y="102"/>
                  <a:pt x="139" y="93"/>
                  <a:pt x="135" y="85"/>
                </a:cubicBezTo>
                <a:cubicBezTo>
                  <a:pt x="129" y="72"/>
                  <a:pt x="118" y="61"/>
                  <a:pt x="105" y="55"/>
                </a:cubicBezTo>
                <a:cubicBezTo>
                  <a:pt x="97" y="51"/>
                  <a:pt x="88" y="49"/>
                  <a:pt x="79" y="49"/>
                </a:cubicBezTo>
                <a:cubicBezTo>
                  <a:pt x="45" y="49"/>
                  <a:pt x="17" y="77"/>
                  <a:pt x="17" y="111"/>
                </a:cubicBezTo>
                <a:cubicBezTo>
                  <a:pt x="17" y="125"/>
                  <a:pt x="22" y="138"/>
                  <a:pt x="30" y="149"/>
                </a:cubicBezTo>
                <a:cubicBezTo>
                  <a:pt x="23" y="153"/>
                  <a:pt x="17" y="158"/>
                  <a:pt x="12" y="165"/>
                </a:cubicBezTo>
                <a:cubicBezTo>
                  <a:pt x="5" y="174"/>
                  <a:pt x="0" y="186"/>
                  <a:pt x="0" y="198"/>
                </a:cubicBezTo>
                <a:cubicBezTo>
                  <a:pt x="0" y="266"/>
                  <a:pt x="0" y="266"/>
                  <a:pt x="0" y="266"/>
                </a:cubicBezTo>
                <a:cubicBezTo>
                  <a:pt x="0" y="276"/>
                  <a:pt x="7" y="284"/>
                  <a:pt x="17" y="284"/>
                </a:cubicBezTo>
                <a:cubicBezTo>
                  <a:pt x="128" y="284"/>
                  <a:pt x="128" y="284"/>
                  <a:pt x="128" y="284"/>
                </a:cubicBezTo>
                <a:cubicBezTo>
                  <a:pt x="128" y="288"/>
                  <a:pt x="128" y="288"/>
                  <a:pt x="128" y="288"/>
                </a:cubicBezTo>
                <a:cubicBezTo>
                  <a:pt x="128" y="300"/>
                  <a:pt x="136" y="310"/>
                  <a:pt x="148" y="310"/>
                </a:cubicBezTo>
                <a:cubicBezTo>
                  <a:pt x="314" y="310"/>
                  <a:pt x="314" y="310"/>
                  <a:pt x="314" y="310"/>
                </a:cubicBezTo>
                <a:cubicBezTo>
                  <a:pt x="326" y="310"/>
                  <a:pt x="334" y="300"/>
                  <a:pt x="334" y="288"/>
                </a:cubicBezTo>
                <a:cubicBezTo>
                  <a:pt x="334" y="284"/>
                  <a:pt x="334" y="284"/>
                  <a:pt x="334" y="284"/>
                </a:cubicBezTo>
                <a:cubicBezTo>
                  <a:pt x="444" y="284"/>
                  <a:pt x="444" y="284"/>
                  <a:pt x="444" y="284"/>
                </a:cubicBezTo>
                <a:cubicBezTo>
                  <a:pt x="454" y="284"/>
                  <a:pt x="461" y="276"/>
                  <a:pt x="461" y="266"/>
                </a:cubicBezTo>
                <a:cubicBezTo>
                  <a:pt x="461" y="198"/>
                  <a:pt x="461" y="198"/>
                  <a:pt x="461" y="198"/>
                </a:cubicBezTo>
                <a:cubicBezTo>
                  <a:pt x="461" y="186"/>
                  <a:pt x="456" y="174"/>
                  <a:pt x="449" y="165"/>
                </a:cubicBezTo>
                <a:close/>
                <a:moveTo>
                  <a:pt x="79" y="65"/>
                </a:moveTo>
                <a:cubicBezTo>
                  <a:pt x="86" y="65"/>
                  <a:pt x="92" y="67"/>
                  <a:pt x="98" y="70"/>
                </a:cubicBezTo>
                <a:cubicBezTo>
                  <a:pt x="108" y="74"/>
                  <a:pt x="116" y="82"/>
                  <a:pt x="120" y="92"/>
                </a:cubicBezTo>
                <a:cubicBezTo>
                  <a:pt x="123" y="97"/>
                  <a:pt x="125" y="104"/>
                  <a:pt x="125" y="111"/>
                </a:cubicBezTo>
                <a:cubicBezTo>
                  <a:pt x="125" y="125"/>
                  <a:pt x="118" y="137"/>
                  <a:pt x="109" y="146"/>
                </a:cubicBezTo>
                <a:cubicBezTo>
                  <a:pt x="108" y="146"/>
                  <a:pt x="107" y="147"/>
                  <a:pt x="106" y="147"/>
                </a:cubicBezTo>
                <a:cubicBezTo>
                  <a:pt x="106" y="148"/>
                  <a:pt x="106" y="148"/>
                  <a:pt x="105" y="148"/>
                </a:cubicBezTo>
                <a:cubicBezTo>
                  <a:pt x="105" y="149"/>
                  <a:pt x="104" y="149"/>
                  <a:pt x="103" y="150"/>
                </a:cubicBezTo>
                <a:cubicBezTo>
                  <a:pt x="103" y="150"/>
                  <a:pt x="102" y="150"/>
                  <a:pt x="102" y="151"/>
                </a:cubicBezTo>
                <a:cubicBezTo>
                  <a:pt x="101" y="151"/>
                  <a:pt x="100" y="151"/>
                  <a:pt x="100" y="152"/>
                </a:cubicBezTo>
                <a:cubicBezTo>
                  <a:pt x="99" y="152"/>
                  <a:pt x="98" y="152"/>
                  <a:pt x="98" y="153"/>
                </a:cubicBezTo>
                <a:cubicBezTo>
                  <a:pt x="97" y="153"/>
                  <a:pt x="97" y="153"/>
                  <a:pt x="96" y="153"/>
                </a:cubicBezTo>
                <a:cubicBezTo>
                  <a:pt x="95" y="154"/>
                  <a:pt x="94" y="154"/>
                  <a:pt x="94" y="154"/>
                </a:cubicBezTo>
                <a:cubicBezTo>
                  <a:pt x="93" y="154"/>
                  <a:pt x="92" y="155"/>
                  <a:pt x="92" y="155"/>
                </a:cubicBezTo>
                <a:cubicBezTo>
                  <a:pt x="91" y="155"/>
                  <a:pt x="90" y="155"/>
                  <a:pt x="89" y="156"/>
                </a:cubicBezTo>
                <a:cubicBezTo>
                  <a:pt x="89" y="156"/>
                  <a:pt x="88" y="156"/>
                  <a:pt x="88" y="156"/>
                </a:cubicBezTo>
                <a:cubicBezTo>
                  <a:pt x="87" y="156"/>
                  <a:pt x="86" y="156"/>
                  <a:pt x="84" y="156"/>
                </a:cubicBezTo>
                <a:cubicBezTo>
                  <a:pt x="84" y="156"/>
                  <a:pt x="84" y="156"/>
                  <a:pt x="83" y="156"/>
                </a:cubicBezTo>
                <a:cubicBezTo>
                  <a:pt x="82" y="157"/>
                  <a:pt x="80" y="157"/>
                  <a:pt x="79" y="157"/>
                </a:cubicBezTo>
                <a:cubicBezTo>
                  <a:pt x="77" y="157"/>
                  <a:pt x="76" y="157"/>
                  <a:pt x="74" y="156"/>
                </a:cubicBezTo>
                <a:cubicBezTo>
                  <a:pt x="74" y="156"/>
                  <a:pt x="74" y="156"/>
                  <a:pt x="73" y="156"/>
                </a:cubicBezTo>
                <a:cubicBezTo>
                  <a:pt x="72" y="156"/>
                  <a:pt x="71" y="156"/>
                  <a:pt x="70" y="156"/>
                </a:cubicBezTo>
                <a:cubicBezTo>
                  <a:pt x="69" y="156"/>
                  <a:pt x="69" y="156"/>
                  <a:pt x="69" y="156"/>
                </a:cubicBezTo>
                <a:cubicBezTo>
                  <a:pt x="68" y="155"/>
                  <a:pt x="67" y="155"/>
                  <a:pt x="66" y="155"/>
                </a:cubicBezTo>
                <a:cubicBezTo>
                  <a:pt x="65" y="155"/>
                  <a:pt x="65" y="154"/>
                  <a:pt x="64" y="154"/>
                </a:cubicBezTo>
                <a:cubicBezTo>
                  <a:pt x="63" y="154"/>
                  <a:pt x="63" y="154"/>
                  <a:pt x="62" y="153"/>
                </a:cubicBezTo>
                <a:cubicBezTo>
                  <a:pt x="61" y="153"/>
                  <a:pt x="61" y="153"/>
                  <a:pt x="60" y="153"/>
                </a:cubicBezTo>
                <a:cubicBezTo>
                  <a:pt x="59" y="152"/>
                  <a:pt x="59" y="152"/>
                  <a:pt x="58" y="152"/>
                </a:cubicBezTo>
                <a:cubicBezTo>
                  <a:pt x="57" y="151"/>
                  <a:pt x="57" y="151"/>
                  <a:pt x="56" y="151"/>
                </a:cubicBezTo>
                <a:cubicBezTo>
                  <a:pt x="56" y="150"/>
                  <a:pt x="55" y="150"/>
                  <a:pt x="55" y="150"/>
                </a:cubicBezTo>
                <a:cubicBezTo>
                  <a:pt x="54" y="149"/>
                  <a:pt x="53" y="149"/>
                  <a:pt x="52" y="148"/>
                </a:cubicBezTo>
                <a:cubicBezTo>
                  <a:pt x="52" y="148"/>
                  <a:pt x="52" y="148"/>
                  <a:pt x="51" y="147"/>
                </a:cubicBezTo>
                <a:cubicBezTo>
                  <a:pt x="51" y="147"/>
                  <a:pt x="50" y="146"/>
                  <a:pt x="49" y="146"/>
                </a:cubicBezTo>
                <a:cubicBezTo>
                  <a:pt x="39" y="137"/>
                  <a:pt x="33" y="125"/>
                  <a:pt x="33" y="111"/>
                </a:cubicBezTo>
                <a:cubicBezTo>
                  <a:pt x="33" y="86"/>
                  <a:pt x="54" y="65"/>
                  <a:pt x="79" y="65"/>
                </a:cubicBezTo>
                <a:close/>
                <a:moveTo>
                  <a:pt x="129" y="189"/>
                </a:moveTo>
                <a:cubicBezTo>
                  <a:pt x="128" y="190"/>
                  <a:pt x="128" y="191"/>
                  <a:pt x="128" y="192"/>
                </a:cubicBezTo>
                <a:cubicBezTo>
                  <a:pt x="128" y="194"/>
                  <a:pt x="128" y="195"/>
                  <a:pt x="128" y="196"/>
                </a:cubicBezTo>
                <a:cubicBezTo>
                  <a:pt x="128" y="196"/>
                  <a:pt x="128" y="196"/>
                  <a:pt x="128" y="196"/>
                </a:cubicBezTo>
                <a:cubicBezTo>
                  <a:pt x="128" y="268"/>
                  <a:pt x="128" y="268"/>
                  <a:pt x="128" y="268"/>
                </a:cubicBezTo>
                <a:cubicBezTo>
                  <a:pt x="43" y="268"/>
                  <a:pt x="43" y="268"/>
                  <a:pt x="43" y="268"/>
                </a:cubicBezTo>
                <a:cubicBezTo>
                  <a:pt x="43" y="206"/>
                  <a:pt x="43" y="206"/>
                  <a:pt x="43" y="206"/>
                </a:cubicBezTo>
                <a:cubicBezTo>
                  <a:pt x="43" y="202"/>
                  <a:pt x="39" y="198"/>
                  <a:pt x="35" y="198"/>
                </a:cubicBezTo>
                <a:cubicBezTo>
                  <a:pt x="31" y="198"/>
                  <a:pt x="27" y="202"/>
                  <a:pt x="27" y="206"/>
                </a:cubicBezTo>
                <a:cubicBezTo>
                  <a:pt x="27" y="268"/>
                  <a:pt x="27" y="268"/>
                  <a:pt x="27" y="268"/>
                </a:cubicBezTo>
                <a:cubicBezTo>
                  <a:pt x="17" y="268"/>
                  <a:pt x="17" y="268"/>
                  <a:pt x="17" y="268"/>
                </a:cubicBezTo>
                <a:cubicBezTo>
                  <a:pt x="17" y="268"/>
                  <a:pt x="17" y="268"/>
                  <a:pt x="17" y="268"/>
                </a:cubicBezTo>
                <a:cubicBezTo>
                  <a:pt x="16" y="268"/>
                  <a:pt x="16" y="267"/>
                  <a:pt x="16" y="266"/>
                </a:cubicBezTo>
                <a:cubicBezTo>
                  <a:pt x="16" y="198"/>
                  <a:pt x="16" y="198"/>
                  <a:pt x="16" y="198"/>
                </a:cubicBezTo>
                <a:cubicBezTo>
                  <a:pt x="16" y="191"/>
                  <a:pt x="19" y="182"/>
                  <a:pt x="25" y="174"/>
                </a:cubicBezTo>
                <a:cubicBezTo>
                  <a:pt x="30" y="168"/>
                  <a:pt x="36" y="163"/>
                  <a:pt x="42" y="160"/>
                </a:cubicBezTo>
                <a:cubicBezTo>
                  <a:pt x="42" y="161"/>
                  <a:pt x="42" y="161"/>
                  <a:pt x="43" y="161"/>
                </a:cubicBezTo>
                <a:cubicBezTo>
                  <a:pt x="44" y="162"/>
                  <a:pt x="45" y="162"/>
                  <a:pt x="46" y="163"/>
                </a:cubicBezTo>
                <a:cubicBezTo>
                  <a:pt x="46" y="163"/>
                  <a:pt x="47" y="164"/>
                  <a:pt x="47" y="164"/>
                </a:cubicBezTo>
                <a:cubicBezTo>
                  <a:pt x="48" y="164"/>
                  <a:pt x="49" y="165"/>
                  <a:pt x="50" y="166"/>
                </a:cubicBezTo>
                <a:cubicBezTo>
                  <a:pt x="50" y="166"/>
                  <a:pt x="51" y="166"/>
                  <a:pt x="51" y="166"/>
                </a:cubicBezTo>
                <a:cubicBezTo>
                  <a:pt x="53" y="167"/>
                  <a:pt x="55" y="168"/>
                  <a:pt x="57" y="169"/>
                </a:cubicBezTo>
                <a:cubicBezTo>
                  <a:pt x="58" y="169"/>
                  <a:pt x="59" y="169"/>
                  <a:pt x="60" y="170"/>
                </a:cubicBezTo>
                <a:cubicBezTo>
                  <a:pt x="60" y="170"/>
                  <a:pt x="61" y="170"/>
                  <a:pt x="62" y="170"/>
                </a:cubicBezTo>
                <a:cubicBezTo>
                  <a:pt x="63" y="171"/>
                  <a:pt x="64" y="171"/>
                  <a:pt x="65" y="171"/>
                </a:cubicBezTo>
                <a:cubicBezTo>
                  <a:pt x="66" y="171"/>
                  <a:pt x="67" y="171"/>
                  <a:pt x="67" y="172"/>
                </a:cubicBezTo>
                <a:cubicBezTo>
                  <a:pt x="69" y="172"/>
                  <a:pt x="70" y="172"/>
                  <a:pt x="71" y="172"/>
                </a:cubicBezTo>
                <a:cubicBezTo>
                  <a:pt x="72" y="172"/>
                  <a:pt x="72" y="172"/>
                  <a:pt x="73" y="172"/>
                </a:cubicBezTo>
                <a:cubicBezTo>
                  <a:pt x="75" y="173"/>
                  <a:pt x="77" y="173"/>
                  <a:pt x="79" y="173"/>
                </a:cubicBezTo>
                <a:cubicBezTo>
                  <a:pt x="81" y="173"/>
                  <a:pt x="83" y="173"/>
                  <a:pt x="85" y="172"/>
                </a:cubicBezTo>
                <a:cubicBezTo>
                  <a:pt x="85" y="172"/>
                  <a:pt x="86" y="172"/>
                  <a:pt x="86" y="172"/>
                </a:cubicBezTo>
                <a:cubicBezTo>
                  <a:pt x="88" y="172"/>
                  <a:pt x="89" y="172"/>
                  <a:pt x="90" y="172"/>
                </a:cubicBezTo>
                <a:cubicBezTo>
                  <a:pt x="91" y="171"/>
                  <a:pt x="92" y="171"/>
                  <a:pt x="92" y="171"/>
                </a:cubicBezTo>
                <a:cubicBezTo>
                  <a:pt x="94" y="171"/>
                  <a:pt x="95" y="171"/>
                  <a:pt x="96" y="170"/>
                </a:cubicBezTo>
                <a:cubicBezTo>
                  <a:pt x="96" y="170"/>
                  <a:pt x="97" y="170"/>
                  <a:pt x="98" y="170"/>
                </a:cubicBezTo>
                <a:cubicBezTo>
                  <a:pt x="99" y="169"/>
                  <a:pt x="100" y="169"/>
                  <a:pt x="101" y="169"/>
                </a:cubicBezTo>
                <a:cubicBezTo>
                  <a:pt x="103" y="168"/>
                  <a:pt x="105" y="167"/>
                  <a:pt x="107" y="166"/>
                </a:cubicBezTo>
                <a:cubicBezTo>
                  <a:pt x="107" y="166"/>
                  <a:pt x="108" y="166"/>
                  <a:pt x="108" y="166"/>
                </a:cubicBezTo>
                <a:cubicBezTo>
                  <a:pt x="109" y="165"/>
                  <a:pt x="110" y="164"/>
                  <a:pt x="111" y="164"/>
                </a:cubicBezTo>
                <a:cubicBezTo>
                  <a:pt x="111" y="164"/>
                  <a:pt x="112" y="163"/>
                  <a:pt x="112" y="163"/>
                </a:cubicBezTo>
                <a:cubicBezTo>
                  <a:pt x="113" y="162"/>
                  <a:pt x="114" y="162"/>
                  <a:pt x="115" y="161"/>
                </a:cubicBezTo>
                <a:cubicBezTo>
                  <a:pt x="115" y="161"/>
                  <a:pt x="116" y="161"/>
                  <a:pt x="116" y="160"/>
                </a:cubicBezTo>
                <a:cubicBezTo>
                  <a:pt x="122" y="163"/>
                  <a:pt x="128" y="168"/>
                  <a:pt x="133" y="174"/>
                </a:cubicBezTo>
                <a:cubicBezTo>
                  <a:pt x="131" y="179"/>
                  <a:pt x="129" y="184"/>
                  <a:pt x="129" y="189"/>
                </a:cubicBezTo>
                <a:close/>
                <a:moveTo>
                  <a:pt x="318" y="288"/>
                </a:moveTo>
                <a:cubicBezTo>
                  <a:pt x="318" y="292"/>
                  <a:pt x="316" y="294"/>
                  <a:pt x="314" y="294"/>
                </a:cubicBezTo>
                <a:cubicBezTo>
                  <a:pt x="298" y="294"/>
                  <a:pt x="298" y="294"/>
                  <a:pt x="298" y="294"/>
                </a:cubicBezTo>
                <a:cubicBezTo>
                  <a:pt x="298" y="196"/>
                  <a:pt x="298" y="196"/>
                  <a:pt x="298" y="196"/>
                </a:cubicBezTo>
                <a:cubicBezTo>
                  <a:pt x="298" y="191"/>
                  <a:pt x="294" y="188"/>
                  <a:pt x="290" y="188"/>
                </a:cubicBezTo>
                <a:cubicBezTo>
                  <a:pt x="285" y="188"/>
                  <a:pt x="282" y="191"/>
                  <a:pt x="282" y="196"/>
                </a:cubicBezTo>
                <a:cubicBezTo>
                  <a:pt x="282" y="294"/>
                  <a:pt x="282" y="294"/>
                  <a:pt x="282" y="294"/>
                </a:cubicBezTo>
                <a:cubicBezTo>
                  <a:pt x="180" y="294"/>
                  <a:pt x="180" y="294"/>
                  <a:pt x="180" y="294"/>
                </a:cubicBezTo>
                <a:cubicBezTo>
                  <a:pt x="180" y="196"/>
                  <a:pt x="180" y="196"/>
                  <a:pt x="180" y="196"/>
                </a:cubicBezTo>
                <a:cubicBezTo>
                  <a:pt x="180" y="191"/>
                  <a:pt x="177" y="188"/>
                  <a:pt x="172" y="188"/>
                </a:cubicBezTo>
                <a:cubicBezTo>
                  <a:pt x="168" y="188"/>
                  <a:pt x="164" y="191"/>
                  <a:pt x="164" y="196"/>
                </a:cubicBezTo>
                <a:cubicBezTo>
                  <a:pt x="164" y="294"/>
                  <a:pt x="164" y="294"/>
                  <a:pt x="164" y="294"/>
                </a:cubicBezTo>
                <a:cubicBezTo>
                  <a:pt x="148" y="294"/>
                  <a:pt x="148" y="294"/>
                  <a:pt x="148" y="294"/>
                </a:cubicBezTo>
                <a:cubicBezTo>
                  <a:pt x="147" y="294"/>
                  <a:pt x="144" y="292"/>
                  <a:pt x="144" y="288"/>
                </a:cubicBezTo>
                <a:cubicBezTo>
                  <a:pt x="144" y="276"/>
                  <a:pt x="144" y="276"/>
                  <a:pt x="144" y="276"/>
                </a:cubicBezTo>
                <a:cubicBezTo>
                  <a:pt x="144" y="276"/>
                  <a:pt x="144" y="276"/>
                  <a:pt x="144" y="276"/>
                </a:cubicBezTo>
                <a:cubicBezTo>
                  <a:pt x="144" y="196"/>
                  <a:pt x="144" y="196"/>
                  <a:pt x="144" y="196"/>
                </a:cubicBezTo>
                <a:cubicBezTo>
                  <a:pt x="144" y="196"/>
                  <a:pt x="144" y="196"/>
                  <a:pt x="144" y="196"/>
                </a:cubicBezTo>
                <a:cubicBezTo>
                  <a:pt x="144" y="195"/>
                  <a:pt x="144" y="193"/>
                  <a:pt x="144" y="192"/>
                </a:cubicBezTo>
                <a:cubicBezTo>
                  <a:pt x="144" y="192"/>
                  <a:pt x="144" y="191"/>
                  <a:pt x="145" y="191"/>
                </a:cubicBezTo>
                <a:cubicBezTo>
                  <a:pt x="145" y="190"/>
                  <a:pt x="145" y="188"/>
                  <a:pt x="145" y="187"/>
                </a:cubicBezTo>
                <a:cubicBezTo>
                  <a:pt x="145" y="187"/>
                  <a:pt x="145" y="187"/>
                  <a:pt x="146" y="186"/>
                </a:cubicBezTo>
                <a:cubicBezTo>
                  <a:pt x="146" y="185"/>
                  <a:pt x="146" y="184"/>
                  <a:pt x="147" y="182"/>
                </a:cubicBezTo>
                <a:cubicBezTo>
                  <a:pt x="147" y="182"/>
                  <a:pt x="147" y="182"/>
                  <a:pt x="147" y="181"/>
                </a:cubicBezTo>
                <a:cubicBezTo>
                  <a:pt x="148" y="180"/>
                  <a:pt x="148" y="178"/>
                  <a:pt x="149" y="177"/>
                </a:cubicBezTo>
                <a:cubicBezTo>
                  <a:pt x="149" y="177"/>
                  <a:pt x="149" y="177"/>
                  <a:pt x="149" y="177"/>
                </a:cubicBezTo>
                <a:cubicBezTo>
                  <a:pt x="151" y="172"/>
                  <a:pt x="154" y="167"/>
                  <a:pt x="157" y="163"/>
                </a:cubicBezTo>
                <a:cubicBezTo>
                  <a:pt x="164" y="154"/>
                  <a:pt x="173" y="147"/>
                  <a:pt x="182" y="144"/>
                </a:cubicBezTo>
                <a:cubicBezTo>
                  <a:pt x="195" y="154"/>
                  <a:pt x="212" y="160"/>
                  <a:pt x="231" y="160"/>
                </a:cubicBezTo>
                <a:cubicBezTo>
                  <a:pt x="250" y="160"/>
                  <a:pt x="267" y="154"/>
                  <a:pt x="280" y="143"/>
                </a:cubicBezTo>
                <a:cubicBezTo>
                  <a:pt x="289" y="147"/>
                  <a:pt x="298" y="154"/>
                  <a:pt x="305" y="163"/>
                </a:cubicBezTo>
                <a:cubicBezTo>
                  <a:pt x="308" y="167"/>
                  <a:pt x="311" y="172"/>
                  <a:pt x="313" y="176"/>
                </a:cubicBezTo>
                <a:cubicBezTo>
                  <a:pt x="314" y="178"/>
                  <a:pt x="314" y="179"/>
                  <a:pt x="315" y="181"/>
                </a:cubicBezTo>
                <a:cubicBezTo>
                  <a:pt x="315" y="181"/>
                  <a:pt x="315" y="182"/>
                  <a:pt x="316" y="182"/>
                </a:cubicBezTo>
                <a:cubicBezTo>
                  <a:pt x="316" y="183"/>
                  <a:pt x="316" y="184"/>
                  <a:pt x="317" y="186"/>
                </a:cubicBezTo>
                <a:cubicBezTo>
                  <a:pt x="317" y="186"/>
                  <a:pt x="317" y="187"/>
                  <a:pt x="317" y="187"/>
                </a:cubicBezTo>
                <a:cubicBezTo>
                  <a:pt x="317" y="188"/>
                  <a:pt x="318" y="190"/>
                  <a:pt x="318" y="191"/>
                </a:cubicBezTo>
                <a:cubicBezTo>
                  <a:pt x="318" y="191"/>
                  <a:pt x="318" y="191"/>
                  <a:pt x="318" y="192"/>
                </a:cubicBezTo>
                <a:cubicBezTo>
                  <a:pt x="318" y="193"/>
                  <a:pt x="318" y="195"/>
                  <a:pt x="318" y="196"/>
                </a:cubicBezTo>
                <a:cubicBezTo>
                  <a:pt x="318" y="276"/>
                  <a:pt x="318" y="276"/>
                  <a:pt x="318" y="276"/>
                </a:cubicBezTo>
                <a:cubicBezTo>
                  <a:pt x="318" y="276"/>
                  <a:pt x="318" y="276"/>
                  <a:pt x="318" y="276"/>
                </a:cubicBezTo>
                <a:lnTo>
                  <a:pt x="318" y="288"/>
                </a:lnTo>
                <a:close/>
                <a:moveTo>
                  <a:pt x="382" y="65"/>
                </a:moveTo>
                <a:cubicBezTo>
                  <a:pt x="389" y="65"/>
                  <a:pt x="396" y="67"/>
                  <a:pt x="402" y="70"/>
                </a:cubicBezTo>
                <a:cubicBezTo>
                  <a:pt x="412" y="74"/>
                  <a:pt x="419" y="82"/>
                  <a:pt x="424" y="92"/>
                </a:cubicBezTo>
                <a:cubicBezTo>
                  <a:pt x="427" y="97"/>
                  <a:pt x="428" y="104"/>
                  <a:pt x="428" y="111"/>
                </a:cubicBezTo>
                <a:cubicBezTo>
                  <a:pt x="428" y="125"/>
                  <a:pt x="422" y="137"/>
                  <a:pt x="412" y="146"/>
                </a:cubicBezTo>
                <a:cubicBezTo>
                  <a:pt x="411" y="146"/>
                  <a:pt x="411" y="147"/>
                  <a:pt x="410" y="147"/>
                </a:cubicBezTo>
                <a:cubicBezTo>
                  <a:pt x="410" y="148"/>
                  <a:pt x="409" y="148"/>
                  <a:pt x="409" y="148"/>
                </a:cubicBezTo>
                <a:cubicBezTo>
                  <a:pt x="408" y="149"/>
                  <a:pt x="407" y="149"/>
                  <a:pt x="407" y="150"/>
                </a:cubicBezTo>
                <a:cubicBezTo>
                  <a:pt x="406" y="150"/>
                  <a:pt x="406" y="150"/>
                  <a:pt x="405" y="151"/>
                </a:cubicBezTo>
                <a:cubicBezTo>
                  <a:pt x="405" y="151"/>
                  <a:pt x="404" y="151"/>
                  <a:pt x="403" y="152"/>
                </a:cubicBezTo>
                <a:cubicBezTo>
                  <a:pt x="403" y="152"/>
                  <a:pt x="402" y="152"/>
                  <a:pt x="401" y="153"/>
                </a:cubicBezTo>
                <a:cubicBezTo>
                  <a:pt x="401" y="153"/>
                  <a:pt x="400" y="153"/>
                  <a:pt x="399" y="153"/>
                </a:cubicBezTo>
                <a:cubicBezTo>
                  <a:pt x="399" y="154"/>
                  <a:pt x="398" y="154"/>
                  <a:pt x="397" y="154"/>
                </a:cubicBezTo>
                <a:cubicBezTo>
                  <a:pt x="397" y="154"/>
                  <a:pt x="396" y="155"/>
                  <a:pt x="396" y="155"/>
                </a:cubicBezTo>
                <a:cubicBezTo>
                  <a:pt x="395" y="155"/>
                  <a:pt x="394" y="155"/>
                  <a:pt x="393" y="156"/>
                </a:cubicBezTo>
                <a:cubicBezTo>
                  <a:pt x="392" y="156"/>
                  <a:pt x="392" y="156"/>
                  <a:pt x="391" y="156"/>
                </a:cubicBezTo>
                <a:cubicBezTo>
                  <a:pt x="390" y="156"/>
                  <a:pt x="389" y="156"/>
                  <a:pt x="388" y="156"/>
                </a:cubicBezTo>
                <a:cubicBezTo>
                  <a:pt x="388" y="156"/>
                  <a:pt x="387" y="156"/>
                  <a:pt x="387" y="156"/>
                </a:cubicBezTo>
                <a:cubicBezTo>
                  <a:pt x="385" y="157"/>
                  <a:pt x="384" y="157"/>
                  <a:pt x="382" y="157"/>
                </a:cubicBezTo>
                <a:cubicBezTo>
                  <a:pt x="382" y="157"/>
                  <a:pt x="382" y="157"/>
                  <a:pt x="382" y="157"/>
                </a:cubicBezTo>
                <a:cubicBezTo>
                  <a:pt x="381" y="157"/>
                  <a:pt x="379" y="157"/>
                  <a:pt x="378" y="156"/>
                </a:cubicBezTo>
                <a:cubicBezTo>
                  <a:pt x="378" y="156"/>
                  <a:pt x="377" y="156"/>
                  <a:pt x="377" y="156"/>
                </a:cubicBezTo>
                <a:cubicBezTo>
                  <a:pt x="376" y="156"/>
                  <a:pt x="375" y="156"/>
                  <a:pt x="374" y="156"/>
                </a:cubicBezTo>
                <a:cubicBezTo>
                  <a:pt x="373" y="156"/>
                  <a:pt x="373" y="156"/>
                  <a:pt x="372" y="155"/>
                </a:cubicBezTo>
                <a:cubicBezTo>
                  <a:pt x="371" y="155"/>
                  <a:pt x="370" y="155"/>
                  <a:pt x="369" y="155"/>
                </a:cubicBezTo>
                <a:cubicBezTo>
                  <a:pt x="369" y="155"/>
                  <a:pt x="368" y="154"/>
                  <a:pt x="368" y="154"/>
                </a:cubicBezTo>
                <a:cubicBezTo>
                  <a:pt x="367" y="154"/>
                  <a:pt x="366" y="154"/>
                  <a:pt x="365" y="153"/>
                </a:cubicBezTo>
                <a:cubicBezTo>
                  <a:pt x="365" y="153"/>
                  <a:pt x="364" y="153"/>
                  <a:pt x="363" y="153"/>
                </a:cubicBezTo>
                <a:cubicBezTo>
                  <a:pt x="363" y="152"/>
                  <a:pt x="362" y="152"/>
                  <a:pt x="362" y="152"/>
                </a:cubicBezTo>
                <a:cubicBezTo>
                  <a:pt x="361" y="151"/>
                  <a:pt x="360" y="151"/>
                  <a:pt x="360" y="151"/>
                </a:cubicBezTo>
                <a:cubicBezTo>
                  <a:pt x="359" y="150"/>
                  <a:pt x="359" y="150"/>
                  <a:pt x="358" y="150"/>
                </a:cubicBezTo>
                <a:cubicBezTo>
                  <a:pt x="357" y="149"/>
                  <a:pt x="357" y="149"/>
                  <a:pt x="356" y="148"/>
                </a:cubicBezTo>
                <a:cubicBezTo>
                  <a:pt x="356" y="148"/>
                  <a:pt x="355" y="148"/>
                  <a:pt x="355" y="148"/>
                </a:cubicBezTo>
                <a:cubicBezTo>
                  <a:pt x="354" y="147"/>
                  <a:pt x="353" y="146"/>
                  <a:pt x="353" y="146"/>
                </a:cubicBezTo>
                <a:cubicBezTo>
                  <a:pt x="343" y="137"/>
                  <a:pt x="337" y="125"/>
                  <a:pt x="337" y="111"/>
                </a:cubicBezTo>
                <a:cubicBezTo>
                  <a:pt x="337" y="86"/>
                  <a:pt x="357" y="65"/>
                  <a:pt x="382" y="65"/>
                </a:cubicBezTo>
                <a:close/>
                <a:moveTo>
                  <a:pt x="445" y="266"/>
                </a:moveTo>
                <a:cubicBezTo>
                  <a:pt x="445" y="267"/>
                  <a:pt x="445" y="268"/>
                  <a:pt x="445" y="268"/>
                </a:cubicBezTo>
                <a:cubicBezTo>
                  <a:pt x="444" y="268"/>
                  <a:pt x="444" y="268"/>
                  <a:pt x="444" y="268"/>
                </a:cubicBezTo>
                <a:cubicBezTo>
                  <a:pt x="434" y="268"/>
                  <a:pt x="434" y="268"/>
                  <a:pt x="434" y="268"/>
                </a:cubicBezTo>
                <a:cubicBezTo>
                  <a:pt x="434" y="206"/>
                  <a:pt x="434" y="206"/>
                  <a:pt x="434" y="206"/>
                </a:cubicBezTo>
                <a:cubicBezTo>
                  <a:pt x="434" y="202"/>
                  <a:pt x="431" y="198"/>
                  <a:pt x="426" y="198"/>
                </a:cubicBezTo>
                <a:cubicBezTo>
                  <a:pt x="422" y="198"/>
                  <a:pt x="418" y="202"/>
                  <a:pt x="418" y="206"/>
                </a:cubicBezTo>
                <a:cubicBezTo>
                  <a:pt x="418" y="268"/>
                  <a:pt x="418" y="268"/>
                  <a:pt x="418" y="268"/>
                </a:cubicBezTo>
                <a:cubicBezTo>
                  <a:pt x="334" y="268"/>
                  <a:pt x="334" y="268"/>
                  <a:pt x="334" y="268"/>
                </a:cubicBezTo>
                <a:cubicBezTo>
                  <a:pt x="334" y="264"/>
                  <a:pt x="334" y="264"/>
                  <a:pt x="334" y="264"/>
                </a:cubicBezTo>
                <a:cubicBezTo>
                  <a:pt x="334" y="196"/>
                  <a:pt x="334" y="196"/>
                  <a:pt x="334" y="196"/>
                </a:cubicBezTo>
                <a:cubicBezTo>
                  <a:pt x="334" y="196"/>
                  <a:pt x="334" y="196"/>
                  <a:pt x="334" y="196"/>
                </a:cubicBezTo>
                <a:cubicBezTo>
                  <a:pt x="334" y="194"/>
                  <a:pt x="334" y="193"/>
                  <a:pt x="334" y="191"/>
                </a:cubicBezTo>
                <a:cubicBezTo>
                  <a:pt x="334" y="190"/>
                  <a:pt x="334" y="189"/>
                  <a:pt x="333" y="188"/>
                </a:cubicBezTo>
                <a:cubicBezTo>
                  <a:pt x="333" y="187"/>
                  <a:pt x="333" y="186"/>
                  <a:pt x="333" y="185"/>
                </a:cubicBezTo>
                <a:cubicBezTo>
                  <a:pt x="333" y="184"/>
                  <a:pt x="333" y="183"/>
                  <a:pt x="332" y="183"/>
                </a:cubicBezTo>
                <a:cubicBezTo>
                  <a:pt x="332" y="182"/>
                  <a:pt x="332" y="180"/>
                  <a:pt x="331" y="179"/>
                </a:cubicBezTo>
                <a:cubicBezTo>
                  <a:pt x="331" y="179"/>
                  <a:pt x="331" y="178"/>
                  <a:pt x="331" y="178"/>
                </a:cubicBezTo>
                <a:cubicBezTo>
                  <a:pt x="330" y="176"/>
                  <a:pt x="330" y="175"/>
                  <a:pt x="329" y="174"/>
                </a:cubicBezTo>
                <a:cubicBezTo>
                  <a:pt x="329" y="174"/>
                  <a:pt x="329" y="173"/>
                  <a:pt x="329" y="173"/>
                </a:cubicBezTo>
                <a:cubicBezTo>
                  <a:pt x="334" y="168"/>
                  <a:pt x="340" y="163"/>
                  <a:pt x="346" y="160"/>
                </a:cubicBezTo>
                <a:cubicBezTo>
                  <a:pt x="346" y="161"/>
                  <a:pt x="346" y="161"/>
                  <a:pt x="346" y="161"/>
                </a:cubicBezTo>
                <a:cubicBezTo>
                  <a:pt x="347" y="162"/>
                  <a:pt x="348" y="162"/>
                  <a:pt x="349" y="163"/>
                </a:cubicBezTo>
                <a:cubicBezTo>
                  <a:pt x="350" y="163"/>
                  <a:pt x="350" y="164"/>
                  <a:pt x="351" y="164"/>
                </a:cubicBezTo>
                <a:cubicBezTo>
                  <a:pt x="352" y="164"/>
                  <a:pt x="353" y="165"/>
                  <a:pt x="354" y="166"/>
                </a:cubicBezTo>
                <a:cubicBezTo>
                  <a:pt x="354" y="166"/>
                  <a:pt x="355" y="166"/>
                  <a:pt x="355" y="166"/>
                </a:cubicBezTo>
                <a:cubicBezTo>
                  <a:pt x="357" y="167"/>
                  <a:pt x="359" y="168"/>
                  <a:pt x="360" y="169"/>
                </a:cubicBezTo>
                <a:cubicBezTo>
                  <a:pt x="361" y="169"/>
                  <a:pt x="362" y="169"/>
                  <a:pt x="363" y="170"/>
                </a:cubicBezTo>
                <a:cubicBezTo>
                  <a:pt x="364" y="170"/>
                  <a:pt x="365" y="170"/>
                  <a:pt x="366" y="170"/>
                </a:cubicBezTo>
                <a:cubicBezTo>
                  <a:pt x="367" y="171"/>
                  <a:pt x="368" y="171"/>
                  <a:pt x="369" y="171"/>
                </a:cubicBezTo>
                <a:cubicBezTo>
                  <a:pt x="370" y="171"/>
                  <a:pt x="370" y="171"/>
                  <a:pt x="371" y="172"/>
                </a:cubicBezTo>
                <a:cubicBezTo>
                  <a:pt x="372" y="172"/>
                  <a:pt x="374" y="172"/>
                  <a:pt x="375" y="172"/>
                </a:cubicBezTo>
                <a:cubicBezTo>
                  <a:pt x="375" y="172"/>
                  <a:pt x="376" y="172"/>
                  <a:pt x="377" y="172"/>
                </a:cubicBezTo>
                <a:cubicBezTo>
                  <a:pt x="379" y="173"/>
                  <a:pt x="380" y="173"/>
                  <a:pt x="382" y="173"/>
                </a:cubicBezTo>
                <a:cubicBezTo>
                  <a:pt x="382" y="173"/>
                  <a:pt x="382" y="173"/>
                  <a:pt x="382" y="173"/>
                </a:cubicBezTo>
                <a:cubicBezTo>
                  <a:pt x="384" y="173"/>
                  <a:pt x="386" y="173"/>
                  <a:pt x="388" y="172"/>
                </a:cubicBezTo>
                <a:cubicBezTo>
                  <a:pt x="389" y="172"/>
                  <a:pt x="389" y="172"/>
                  <a:pt x="390" y="172"/>
                </a:cubicBezTo>
                <a:cubicBezTo>
                  <a:pt x="391" y="172"/>
                  <a:pt x="393" y="172"/>
                  <a:pt x="394" y="172"/>
                </a:cubicBezTo>
                <a:cubicBezTo>
                  <a:pt x="395" y="171"/>
                  <a:pt x="395" y="171"/>
                  <a:pt x="396" y="171"/>
                </a:cubicBezTo>
                <a:cubicBezTo>
                  <a:pt x="397" y="171"/>
                  <a:pt x="398" y="171"/>
                  <a:pt x="399" y="170"/>
                </a:cubicBezTo>
                <a:cubicBezTo>
                  <a:pt x="400" y="170"/>
                  <a:pt x="401" y="170"/>
                  <a:pt x="402" y="170"/>
                </a:cubicBezTo>
                <a:cubicBezTo>
                  <a:pt x="402" y="169"/>
                  <a:pt x="403" y="169"/>
                  <a:pt x="404" y="169"/>
                </a:cubicBezTo>
                <a:cubicBezTo>
                  <a:pt x="408" y="167"/>
                  <a:pt x="411" y="166"/>
                  <a:pt x="414" y="164"/>
                </a:cubicBezTo>
                <a:cubicBezTo>
                  <a:pt x="415" y="163"/>
                  <a:pt x="415" y="163"/>
                  <a:pt x="416" y="163"/>
                </a:cubicBezTo>
                <a:cubicBezTo>
                  <a:pt x="417" y="162"/>
                  <a:pt x="418" y="162"/>
                  <a:pt x="419" y="161"/>
                </a:cubicBezTo>
                <a:cubicBezTo>
                  <a:pt x="419" y="161"/>
                  <a:pt x="419" y="161"/>
                  <a:pt x="419" y="160"/>
                </a:cubicBezTo>
                <a:cubicBezTo>
                  <a:pt x="425" y="163"/>
                  <a:pt x="431" y="168"/>
                  <a:pt x="436" y="174"/>
                </a:cubicBezTo>
                <a:cubicBezTo>
                  <a:pt x="442" y="182"/>
                  <a:pt x="445" y="191"/>
                  <a:pt x="445" y="198"/>
                </a:cubicBezTo>
                <a:lnTo>
                  <a:pt x="445" y="266"/>
                </a:lnTo>
                <a:close/>
              </a:path>
            </a:pathLst>
          </a:custGeom>
          <a:blipFill dpi="0" rotWithShape="1">
            <a:blip r:embed="rId5"/>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TextBox 13"/>
          <p:cNvSpPr txBox="1"/>
          <p:nvPr/>
        </p:nvSpPr>
        <p:spPr>
          <a:xfrm>
            <a:off x="2040936" y="3643313"/>
            <a:ext cx="1237839" cy="707886"/>
          </a:xfrm>
          <a:prstGeom prst="rect">
            <a:avLst/>
          </a:prstGeom>
          <a:noFill/>
        </p:spPr>
        <p:txBody>
          <a:bodyPr wrap="none" rtlCol="0">
            <a:spAutoFit/>
          </a:bodyPr>
          <a:lstStyle/>
          <a:p>
            <a:r>
              <a:rPr lang="en-US" sz="4000" dirty="0" smtClean="0"/>
              <a:t>CAB</a:t>
            </a:r>
            <a:endParaRPr lang="en-US" sz="4000" dirty="0"/>
          </a:p>
        </p:txBody>
      </p:sp>
    </p:spTree>
    <p:extLst>
      <p:ext uri="{BB962C8B-B14F-4D97-AF65-F5344CB8AC3E}">
        <p14:creationId xmlns:p14="http://schemas.microsoft.com/office/powerpoint/2010/main" val="9424416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YPE" val="TitlePage"/>
</p:tagLst>
</file>

<file path=ppt/theme/theme1.xml><?xml version="1.0" encoding="utf-8"?>
<a:theme xmlns:a="http://schemas.openxmlformats.org/drawingml/2006/main" name="PresentationTemplate2011">
  <a:themeElements>
    <a:clrScheme name="Landscape2009 1">
      <a:dk1>
        <a:srgbClr val="58585A"/>
      </a:dk1>
      <a:lt1>
        <a:srgbClr val="FFFFFF"/>
      </a:lt1>
      <a:dk2>
        <a:srgbClr val="00285E"/>
      </a:dk2>
      <a:lt2>
        <a:srgbClr val="B1B3B4"/>
      </a:lt2>
      <a:accent1>
        <a:srgbClr val="89BA17"/>
      </a:accent1>
      <a:accent2>
        <a:srgbClr val="F08A00"/>
      </a:accent2>
      <a:accent3>
        <a:srgbClr val="FFFFFF"/>
      </a:accent3>
      <a:accent4>
        <a:srgbClr val="4A4A4C"/>
      </a:accent4>
      <a:accent5>
        <a:srgbClr val="C4D9AB"/>
      </a:accent5>
      <a:accent6>
        <a:srgbClr val="D97D00"/>
      </a:accent6>
      <a:hlink>
        <a:srgbClr val="00A9D4"/>
      </a:hlink>
      <a:folHlink>
        <a:srgbClr val="00625F"/>
      </a:folHlink>
    </a:clrScheme>
    <a:fontScheme name="Landscape2009">
      <a:majorFont>
        <a:latin typeface="Ericsson Capital TT"/>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72000" tIns="45720" rIns="72000" bIns="4572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72000" tIns="45720" rIns="72000" bIns="4572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sz="2000" b="0" i="0" u="none" strike="noStrike" cap="none" normalizeH="0" baseline="0" smtClean="0">
            <a:ln>
              <a:noFill/>
            </a:ln>
            <a:solidFill>
              <a:schemeClr val="tx1"/>
            </a:solidFill>
            <a:effectLst/>
            <a:latin typeface="Arial" charset="0"/>
          </a:defRPr>
        </a:defPPr>
      </a:lstStyle>
    </a:lnDef>
  </a:objectDefaults>
  <a:extraClrSchemeLst>
    <a:extraClrScheme>
      <a:clrScheme name="Landscape2009 1">
        <a:dk1>
          <a:srgbClr val="58585A"/>
        </a:dk1>
        <a:lt1>
          <a:srgbClr val="FFFFFF"/>
        </a:lt1>
        <a:dk2>
          <a:srgbClr val="00285E"/>
        </a:dk2>
        <a:lt2>
          <a:srgbClr val="B1B3B4"/>
        </a:lt2>
        <a:accent1>
          <a:srgbClr val="89BA17"/>
        </a:accent1>
        <a:accent2>
          <a:srgbClr val="F08A00"/>
        </a:accent2>
        <a:accent3>
          <a:srgbClr val="FFFFFF"/>
        </a:accent3>
        <a:accent4>
          <a:srgbClr val="4A4A4C"/>
        </a:accent4>
        <a:accent5>
          <a:srgbClr val="C4D9AB"/>
        </a:accent5>
        <a:accent6>
          <a:srgbClr val="D97D00"/>
        </a:accent6>
        <a:hlink>
          <a:srgbClr val="00A9D4"/>
        </a:hlink>
        <a:folHlink>
          <a:srgbClr val="0062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10737</TotalTime>
  <Words>791</Words>
  <Application>Microsoft Office PowerPoint</Application>
  <PresentationFormat>Custom</PresentationFormat>
  <Paragraphs>209</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Ericsson Capital TT</vt:lpstr>
      <vt:lpstr>ＭＳ Ｐゴシック</vt:lpstr>
      <vt:lpstr>PresentationTemplate2011</vt:lpstr>
      <vt:lpstr>Configuration Management IN IT: Responding to current trends </vt:lpstr>
      <vt:lpstr>Agenda</vt:lpstr>
      <vt:lpstr>The way we develop</vt:lpstr>
      <vt:lpstr>The terminologY</vt:lpstr>
      <vt:lpstr>Devops – A clash of cultures?</vt:lpstr>
      <vt:lpstr>CM standards</vt:lpstr>
      <vt:lpstr>Devops flow from development to operations</vt:lpstr>
      <vt:lpstr> The ITIL Service Cycle</vt:lpstr>
      <vt:lpstr>Connecting DEV with OPS</vt:lpstr>
      <vt:lpstr>Microservices</vt:lpstr>
      <vt:lpstr>Product Composition</vt:lpstr>
      <vt:lpstr>CM as an enabler</vt:lpstr>
      <vt:lpstr>Managing FOSS involvement</vt:lpstr>
      <vt:lpstr>The objective …</vt:lpstr>
      <vt:lpstr>Any questions?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challenges for CM in a Networked Society</dc:title>
  <dc:creator>David Bainbridge</dc:creator>
  <dc:description>Rev PA1</dc:description>
  <cp:lastModifiedBy>Maria Bergström Sillén</cp:lastModifiedBy>
  <cp:revision>161</cp:revision>
  <dcterms:created xsi:type="dcterms:W3CDTF">2011-05-24T09:22:48Z</dcterms:created>
  <dcterms:modified xsi:type="dcterms:W3CDTF">2015-12-03T08:07:36Z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Type">
    <vt:lpwstr>Presentation2011</vt:lpwstr>
  </property>
  <property fmtid="{D5CDD505-2E9C-101B-9397-08002B2CF9AE}" pid="3" name="TemplateName">
    <vt:lpwstr>CXC 173 2731/1</vt:lpwstr>
  </property>
  <property fmtid="{D5CDD505-2E9C-101B-9397-08002B2CF9AE}" pid="4" name="TemplateVersion">
    <vt:lpwstr>R1A</vt:lpwstr>
  </property>
  <property fmtid="{D5CDD505-2E9C-101B-9397-08002B2CF9AE}" pid="5" name="EmbeddedFonts">
    <vt:bool>true</vt:bool>
  </property>
  <property fmtid="{D5CDD505-2E9C-101B-9397-08002B2CF9AE}" pid="6" name="PackageNo">
    <vt:lpwstr>LXA 119 603</vt:lpwstr>
  </property>
  <property fmtid="{D5CDD505-2E9C-101B-9397-08002B2CF9AE}" pid="7" name="PackageVersion">
    <vt:lpwstr>R4A</vt:lpwstr>
  </property>
  <property fmtid="{D5CDD505-2E9C-101B-9397-08002B2CF9AE}" pid="8" name="FooterType">
    <vt:lpwstr>PresTemp</vt:lpwstr>
  </property>
  <property fmtid="{D5CDD505-2E9C-101B-9397-08002B2CF9AE}" pid="9" name="UsedFont">
    <vt:lpwstr>Ericsson Capital TT</vt:lpwstr>
  </property>
  <property fmtid="{D5CDD505-2E9C-101B-9397-08002B2CF9AE}" pid="10" name="x">
    <vt:lpwstr>1</vt:lpwstr>
  </property>
  <property fmtid="{D5CDD505-2E9C-101B-9397-08002B2CF9AE}" pid="11" name="White">
    <vt:bool>true</vt:bool>
  </property>
  <property fmtid="{D5CDD505-2E9C-101B-9397-08002B2CF9AE}" pid="12" name="chkMetaData">
    <vt:bool>false</vt:bool>
  </property>
  <property fmtid="{D5CDD505-2E9C-101B-9397-08002B2CF9AE}" pid="13" name="chkTaglines">
    <vt:bool>false</vt:bool>
  </property>
  <property fmtid="{D5CDD505-2E9C-101B-9397-08002B2CF9AE}" pid="14" name="SecurityClass">
    <vt:lpwstr>Ericsson Internal</vt:lpwstr>
  </property>
  <property fmtid="{D5CDD505-2E9C-101B-9397-08002B2CF9AE}" pid="15" name="txtConfLabel">
    <vt:lpwstr>Ericsson Internal</vt:lpwstr>
  </property>
  <property fmtid="{D5CDD505-2E9C-101B-9397-08002B2CF9AE}" pid="16" name="optUseConfClass">
    <vt:bool>true</vt:bool>
  </property>
  <property fmtid="{D5CDD505-2E9C-101B-9397-08002B2CF9AE}" pid="17" name="optUseConfLabel">
    <vt:bool>false</vt:bool>
  </property>
  <property fmtid="{D5CDD505-2E9C-101B-9397-08002B2CF9AE}" pid="18" name="optFooterCVLDocNo">
    <vt:bool>false</vt:bool>
  </property>
  <property fmtid="{D5CDD505-2E9C-101B-9397-08002B2CF9AE}" pid="19" name="optFooterCVLCopyright">
    <vt:bool>true</vt:bool>
  </property>
  <property fmtid="{D5CDD505-2E9C-101B-9397-08002B2CF9AE}" pid="20" name="optEnterText1">
    <vt:bool>false</vt:bool>
  </property>
  <property fmtid="{D5CDD505-2E9C-101B-9397-08002B2CF9AE}" pid="21" name="optFooterCVLConfLabel">
    <vt:bool>true</vt:bool>
  </property>
  <property fmtid="{D5CDD505-2E9C-101B-9397-08002B2CF9AE}" pid="22" name="optEnterText2">
    <vt:bool>false</vt:bool>
  </property>
  <property fmtid="{D5CDD505-2E9C-101B-9397-08002B2CF9AE}" pid="23" name="optFooterCVLTitle">
    <vt:bool>true</vt:bool>
  </property>
  <property fmtid="{D5CDD505-2E9C-101B-9397-08002B2CF9AE}" pid="24" name="optFooterCVLPrep">
    <vt:bool>false</vt:bool>
  </property>
  <property fmtid="{D5CDD505-2E9C-101B-9397-08002B2CF9AE}" pid="25" name="optEnterText3">
    <vt:bool>false</vt:bool>
  </property>
  <property fmtid="{D5CDD505-2E9C-101B-9397-08002B2CF9AE}" pid="26" name="optFooterCVLDate">
    <vt:bool>true</vt:bool>
  </property>
  <property fmtid="{D5CDD505-2E9C-101B-9397-08002B2CF9AE}" pid="27" name="optEnterText4">
    <vt:bool>false</vt:bool>
  </property>
  <property fmtid="{D5CDD505-2E9C-101B-9397-08002B2CF9AE}" pid="28" name="LeftFooterField">
    <vt:lpwstr>© Ericsson AB 2015</vt:lpwstr>
  </property>
  <property fmtid="{D5CDD505-2E9C-101B-9397-08002B2CF9AE}" pid="29" name="MiddleFooterField">
    <vt:lpwstr>Ericsson Internal</vt:lpwstr>
  </property>
  <property fmtid="{D5CDD505-2E9C-101B-9397-08002B2CF9AE}" pid="30" name="RightFooterField">
    <vt:lpwstr>IT challenges for CM in a Networked Society</vt:lpwstr>
  </property>
  <property fmtid="{D5CDD505-2E9C-101B-9397-08002B2CF9AE}" pid="31" name="RightFooterField2">
    <vt:lpwstr>2015-11-06</vt:lpwstr>
  </property>
  <property fmtid="{D5CDD505-2E9C-101B-9397-08002B2CF9AE}" pid="32" name="TotalNumb">
    <vt:bool>false</vt:bool>
  </property>
  <property fmtid="{D5CDD505-2E9C-101B-9397-08002B2CF9AE}" pid="33" name="Pages">
    <vt:bool>true</vt:bool>
  </property>
  <property fmtid="{D5CDD505-2E9C-101B-9397-08002B2CF9AE}" pid="34" name="DocumentType2">
    <vt:lpwstr>Presentation2011</vt:lpwstr>
  </property>
  <property fmtid="{D5CDD505-2E9C-101B-9397-08002B2CF9AE}" pid="35" name="TemplateName2">
    <vt:lpwstr>CXC 173 2731/1</vt:lpwstr>
  </property>
  <property fmtid="{D5CDD505-2E9C-101B-9397-08002B2CF9AE}" pid="36" name="TemplateVersion2">
    <vt:lpwstr>R1A</vt:lpwstr>
  </property>
  <property fmtid="{D5CDD505-2E9C-101B-9397-08002B2CF9AE}" pid="37" name="Prepared">
    <vt:lpwstr/>
  </property>
  <property fmtid="{D5CDD505-2E9C-101B-9397-08002B2CF9AE}" pid="38" name="ApprovedBy">
    <vt:lpwstr/>
  </property>
  <property fmtid="{D5CDD505-2E9C-101B-9397-08002B2CF9AE}" pid="39" name="DocNo">
    <vt:lpwstr/>
  </property>
  <property fmtid="{D5CDD505-2E9C-101B-9397-08002B2CF9AE}" pid="40" name="Checked">
    <vt:lpwstr/>
  </property>
  <property fmtid="{D5CDD505-2E9C-101B-9397-08002B2CF9AE}" pid="41" name="Revision">
    <vt:lpwstr>PA1</vt:lpwstr>
  </property>
  <property fmtid="{D5CDD505-2E9C-101B-9397-08002B2CF9AE}" pid="42" name="DocName">
    <vt:lpwstr>PRESENTATION</vt:lpwstr>
  </property>
  <property fmtid="{D5CDD505-2E9C-101B-9397-08002B2CF9AE}" pid="43" name="Title">
    <vt:lpwstr>IT challenges for CM in a Networked Society</vt:lpwstr>
  </property>
  <property fmtid="{D5CDD505-2E9C-101B-9397-08002B2CF9AE}" pid="44" name="Date">
    <vt:lpwstr>2015-11-06</vt:lpwstr>
  </property>
  <property fmtid="{D5CDD505-2E9C-101B-9397-08002B2CF9AE}" pid="45" name="Reference">
    <vt:lpwstr/>
  </property>
  <property fmtid="{D5CDD505-2E9C-101B-9397-08002B2CF9AE}" pid="46" name="Keyword">
    <vt:lpwstr/>
  </property>
  <property fmtid="{D5CDD505-2E9C-101B-9397-08002B2CF9AE}" pid="47" name="UpdateProcess">
    <vt:lpwstr>End</vt:lpwstr>
  </property>
</Properties>
</file>