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1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4" r:id="rId3"/>
    <p:sldId id="270" r:id="rId4"/>
    <p:sldId id="284" r:id="rId5"/>
    <p:sldId id="28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69" r:id="rId14"/>
  </p:sldIdLst>
  <p:sldSz cx="12192000" cy="6858000"/>
  <p:notesSz cx="6884988" cy="10018713"/>
  <p:embeddedFontLst>
    <p:embeddedFont>
      <p:font typeface="Ericsson Capital TT" panose="02000503000000020004" pitchFamily="2" charset="0"/>
      <p:regular r:id="rId17"/>
    </p:embeddedFont>
    <p:embeddedFont>
      <p:font typeface="MS PGothic" panose="020B0600070205080204" pitchFamily="34" charset="-128"/>
      <p:regular r:id="rId18"/>
    </p:embeddedFont>
    <p:embeddedFont>
      <p:font typeface="MS Mincho" panose="02020609040205080304" pitchFamily="49" charset="-128"/>
      <p:regular r:id="rId19"/>
    </p:embeddedFont>
  </p:embeddedFontLst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6CF36-BFA9-4BB0-91B9-1B19D4CB6FFA}">
          <p14:sldIdLst>
            <p14:sldId id="259"/>
            <p14:sldId id="264"/>
            <p14:sldId id="270"/>
            <p14:sldId id="284"/>
            <p14:sldId id="285"/>
            <p14:sldId id="277"/>
            <p14:sldId id="278"/>
            <p14:sldId id="279"/>
            <p14:sldId id="280"/>
            <p14:sldId id="281"/>
            <p14:sldId id="282"/>
            <p14:sldId id="283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7D3"/>
    <a:srgbClr val="8BC5FF"/>
    <a:srgbClr val="99CCFF"/>
    <a:srgbClr val="6A8FBF"/>
    <a:srgbClr val="00A9D4"/>
    <a:srgbClr val="007B78"/>
    <a:srgbClr val="89BA17"/>
    <a:srgbClr val="FABB00"/>
    <a:srgbClr val="F08A00"/>
    <a:srgbClr val="E32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36" autoAdjust="0"/>
    <p:restoredTop sz="95319" autoAdjust="0"/>
  </p:normalViewPr>
  <p:slideViewPr>
    <p:cSldViewPr snapToGrid="0" snapToObjects="1">
      <p:cViewPr>
        <p:scale>
          <a:sx n="60" d="100"/>
          <a:sy n="60" d="100"/>
        </p:scale>
        <p:origin x="-390" y="-72"/>
      </p:cViewPr>
      <p:guideLst>
        <p:guide orient="horz" pos="1136"/>
        <p:guide orient="horz" pos="4111"/>
        <p:guide orient="horz" pos="151"/>
        <p:guide orient="horz" pos="2449"/>
        <p:guide orient="horz" pos="3567"/>
        <p:guide orient="horz" pos="2545"/>
        <p:guide orient="horz" pos="3845"/>
        <p:guide pos="6625"/>
        <p:guide pos="2588"/>
        <p:guide pos="5091"/>
        <p:guide pos="4969"/>
        <p:guide pos="3779"/>
        <p:guide pos="3901"/>
        <p:guide pos="331"/>
        <p:guide pos="2712"/>
        <p:guide pos="3839"/>
        <p:guide pos="3568"/>
        <p:guide pos="4112"/>
        <p:guide pos="73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28"/>
    </p:cViewPr>
  </p:sorterViewPr>
  <p:notesViewPr>
    <p:cSldViewPr snapToGrid="0" snapToObjects="1">
      <p:cViewPr varScale="1">
        <p:scale>
          <a:sx n="64" d="100"/>
          <a:sy n="64" d="100"/>
        </p:scale>
        <p:origin x="-3414" y="-126"/>
      </p:cViewPr>
      <p:guideLst>
        <p:guide orient="horz" pos="3155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Traceability in a Networked Society </a:t>
            </a:r>
            <a:endParaRPr 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2015-12-01 </a:t>
            </a:r>
            <a:endParaRPr lang="en-US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© Telefonaktiebolaget LM Ericsson 2015 </a:t>
            </a:r>
            <a:endParaRPr lang="en-US" sz="12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fld id="{4ECEF30E-552D-42ED-82CA-C73F83CA10A8}" type="slidenum">
              <a:rPr lang="en-US" sz="120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5832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2353D-F306-481A-B3D0-C36CE0BF9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Telefonaktiebolaget LM Ericsson 2015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73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50888"/>
            <a:ext cx="6678612" cy="3757612"/>
          </a:xfrm>
          <a:prstGeom prst="rect">
            <a:avLst/>
          </a:prstGeo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6920-C020-44FF-A084-CD408E84E838}" type="slidenum">
              <a:rPr lang="en-US" smtClean="0"/>
              <a:t>1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C7C917-23FF-42A3-A574-6160A5436FC6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9AF52-03F2-4867-96D4-04588D8BD210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74D87-F99C-431A-84F5-CEA71FF80F8C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A33224-2E6B-4DF2-86D1-B509F347730C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0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3E2C3-CB53-4200-9433-7488024CB03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5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A5FCF9-37DB-4903-A9E6-46E9B1F84FD4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F5C632-6B59-4A23-80E4-495030227892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81B6D-E2B4-4D76-95D2-89471BCC8E3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F3817-CA60-46D2-B0A6-38CB72F5C21B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95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83089-1933-4FD7-9952-CF5A5A46C2D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2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EB5FA1-615B-4F46-833F-60EFA8AF8D8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2015-12-01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CE2B92-F273-4558-8F4A-097D0C20684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Traceability in a Networked Society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Telefonaktiebolaget LM Ericsson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2019298" y="2828876"/>
            <a:ext cx="1968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9FB7D3"/>
                </a:solidFill>
              </a:rPr>
              <a:t>CAPITALS</a:t>
            </a:r>
            <a:endParaRPr lang="en-US" sz="1200" dirty="0">
              <a:solidFill>
                <a:srgbClr val="9FB7D3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Slide </a:t>
            </a:r>
            <a:r>
              <a:rPr lang="en-US" sz="1200" dirty="0">
                <a:solidFill>
                  <a:srgbClr val="FFFFFF"/>
                </a:solidFill>
              </a:rPr>
              <a:t>subtitle 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Logo2011" descr="ERI_UF_rgb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8483" y="432000"/>
            <a:ext cx="1027112" cy="900113"/>
          </a:xfrm>
          <a:prstGeom prst="rect">
            <a:avLst/>
          </a:prstGeom>
          <a:noFill/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24933" y="5137203"/>
            <a:ext cx="11140019" cy="1386001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Arial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subtitle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4935" y="1808709"/>
            <a:ext cx="11135785" cy="2839491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24935" y="4010026"/>
            <a:ext cx="11140017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5" y="1795463"/>
            <a:ext cx="11140016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4935" y="239715"/>
            <a:ext cx="9992784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193367" y="4010026"/>
            <a:ext cx="5471584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24934" y="4010026"/>
            <a:ext cx="5473700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529167" y="1795463"/>
            <a:ext cx="11135784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4935" y="239715"/>
            <a:ext cx="9992784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524935" y="4010026"/>
            <a:ext cx="11140017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193367" y="1795463"/>
            <a:ext cx="5471584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529166" y="1795463"/>
            <a:ext cx="5469467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4935" y="239715"/>
            <a:ext cx="9992784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70" y="4013201"/>
            <a:ext cx="5467351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193370" y="1795467"/>
            <a:ext cx="5467351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35" y="1795465"/>
            <a:ext cx="5465233" cy="4284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5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6197600" y="1795465"/>
            <a:ext cx="5467351" cy="4284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529167" y="4013201"/>
            <a:ext cx="546523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529167" y="1795467"/>
            <a:ext cx="546523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5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6197600" y="4022725"/>
            <a:ext cx="5467351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529167" y="4022725"/>
            <a:ext cx="546523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197600" y="1804991"/>
            <a:ext cx="5467351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529167" y="1804991"/>
            <a:ext cx="546523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24935" y="239715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1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5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3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71" y="1795467"/>
            <a:ext cx="5467351" cy="4284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35" y="1795467"/>
            <a:ext cx="5465233" cy="4284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5"/>
            <a:ext cx="9992784" cy="10853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67" y="1800000"/>
            <a:ext cx="11135785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935" y="239715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4" y="1800225"/>
            <a:ext cx="54737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6" y="239715"/>
            <a:ext cx="9992783" cy="10853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4" y="1800225"/>
            <a:ext cx="5139267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5"/>
            <a:ext cx="5139265" cy="10853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191255" y="1800225"/>
            <a:ext cx="54737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5"/>
            <a:ext cx="9992784" cy="10853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191255" y="1800225"/>
            <a:ext cx="54737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3371" y="239715"/>
            <a:ext cx="4324351" cy="10853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191255" y="3545846"/>
            <a:ext cx="5473700" cy="297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1255" y="1797525"/>
            <a:ext cx="5473700" cy="10853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22018"/>
                </a:solidFill>
                <a:latin typeface="Ericsson Capital TT"/>
                <a:cs typeface="Ericsson Capital T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6536" y="6575470"/>
            <a:ext cx="2183765" cy="12827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8687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5"/>
              </a:lnSpc>
            </a:pPr>
            <a:r>
              <a:rPr dirty="0"/>
              <a:t>Ericsson </a:t>
            </a:r>
            <a:r>
              <a:rPr spc="-5" dirty="0"/>
              <a:t>Internal  </a:t>
            </a:r>
            <a:r>
              <a:rPr dirty="0"/>
              <a:t>|  </a:t>
            </a:r>
            <a:r>
              <a:rPr spc="-5" dirty="0"/>
              <a:t>2015-10-21  </a:t>
            </a:r>
            <a:r>
              <a:rPr dirty="0"/>
              <a:t>|  Page </a:t>
            </a:r>
            <a:fld id="{81D60167-4931-47E6-BA6A-407CBD079E47}" type="slidenum">
              <a:rPr dirty="0"/>
              <a:t>‹#›</a:t>
            </a:fld>
            <a:r>
              <a:rPr spc="100" dirty="0"/>
              <a:t> </a:t>
            </a:r>
            <a:r>
              <a:rPr spc="-5" dirty="0"/>
              <a:t>(11)</a:t>
            </a:r>
          </a:p>
        </p:txBody>
      </p:sp>
    </p:spTree>
    <p:extLst>
      <p:ext uri="{BB962C8B-B14F-4D97-AF65-F5344CB8AC3E}">
        <p14:creationId xmlns:p14="http://schemas.microsoft.com/office/powerpoint/2010/main" val="26067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70" y="1795467"/>
            <a:ext cx="5467351" cy="4284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35" y="1795465"/>
            <a:ext cx="5465233" cy="4284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5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081433" y="1800228"/>
            <a:ext cx="3583517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305302" y="1800228"/>
            <a:ext cx="3583517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3" y="1800228"/>
            <a:ext cx="3583517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5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4" y="1800225"/>
            <a:ext cx="5473700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6" y="239715"/>
            <a:ext cx="9992783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4" y="1800225"/>
            <a:ext cx="5139267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5"/>
            <a:ext cx="5139265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191251" y="1800225"/>
            <a:ext cx="5473700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5"/>
            <a:ext cx="9992784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191251" y="1800225"/>
            <a:ext cx="5473700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3370" y="239715"/>
            <a:ext cx="4324351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191251" y="3545843"/>
            <a:ext cx="5473700" cy="297878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1251" y="1797525"/>
            <a:ext cx="5473700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2515809" y="438152"/>
            <a:ext cx="2352392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Slide title 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44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 minimum 24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+mn-lt"/>
              </a:rPr>
              <a:t>Characters for Embedded font:</a:t>
            </a:r>
            <a:br>
              <a:rPr lang="en-US" sz="500" noProof="0" dirty="0" smtClean="0">
                <a:solidFill>
                  <a:srgbClr val="9FB7D3"/>
                </a:solidFill>
                <a:latin typeface="+mn-lt"/>
              </a:rPr>
            </a:br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5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1400" noProof="0" dirty="0" smtClean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chemeClr val="bg1"/>
                </a:solidFill>
              </a:rPr>
              <a:t>Do not add objects or text in the footer area</a:t>
            </a:r>
            <a:endParaRPr lang="en-US" sz="1200" noProof="0" dirty="0">
              <a:solidFill>
                <a:schemeClr val="bg1"/>
              </a:solidFill>
            </a:endParaRPr>
          </a:p>
        </p:txBody>
      </p:sp>
      <p:pic>
        <p:nvPicPr>
          <p:cNvPr id="9" name="Econ2011" descr="ECON_RGB"/>
          <p:cNvPicPr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209564" y="360000"/>
            <a:ext cx="444500" cy="588962"/>
          </a:xfrm>
          <a:prstGeom prst="rect">
            <a:avLst/>
          </a:prstGeom>
          <a:noFill/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527050" y="6524625"/>
            <a:ext cx="9865783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algn="l"/>
            <a:r>
              <a:rPr lang="en-US" sz="800" b="0" i="0" u="none" smtClean="0">
                <a:solidFill>
                  <a:srgbClr val="87888A"/>
                </a:solidFill>
              </a:rPr>
              <a:t>Traceability in a Networked Society  |  © Telefonaktiebolaget LM Ericsson 2015  |  2015-12-01  |  Page </a:t>
            </a:r>
            <a:fld id="{25F6CCDA-459E-4769-A2CD-CE1028278698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dirty="0">
              <a:solidFill>
                <a:srgbClr val="87888A"/>
              </a:solidFill>
            </a:endParaRP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7" y="1800000"/>
            <a:ext cx="11135785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524935" y="239715"/>
            <a:ext cx="9992784" cy="10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00" r:id="rId19"/>
    <p:sldLayoutId id="2147483680" r:id="rId20"/>
    <p:sldLayoutId id="2147483699" r:id="rId21"/>
    <p:sldLayoutId id="2147483696" r:id="rId22"/>
    <p:sldLayoutId id="2147483698" r:id="rId23"/>
    <p:sldLayoutId id="2147483697" r:id="rId24"/>
    <p:sldLayoutId id="2147483720" r:id="rId2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1" fontAlgn="base" hangingPunct="1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" Type="http://schemas.openxmlformats.org/officeDocument/2006/relationships/image" Target="../media/image5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0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hyperlink" Target="http://www.google.se/url?sa=i&amp;rct=j&amp;q=&amp;esrc=s&amp;frm=1&amp;source=images&amp;cd=&amp;cad=rja&amp;uact=8&amp;ved=0CAcQjRw&amp;url=http%3A%2F%2Fwww.moldforworld.com.br%2F7-5-1-ic-tray-mold.html&amp;ei=V2-aVeOkIeKv7Abii4SAAw&amp;bvm=bv.96952980,d.bGQ&amp;psig=AFQjCNEQQce05bHlrrCdYVFayYPxblwLGw&amp;ust=1436270612551404" TargetMode="External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jpeg"/><Relationship Id="rId18" Type="http://schemas.openxmlformats.org/officeDocument/2006/relationships/image" Target="../media/image47.wmf"/><Relationship Id="rId3" Type="http://schemas.openxmlformats.org/officeDocument/2006/relationships/image" Target="../media/image5.png"/><Relationship Id="rId7" Type="http://schemas.openxmlformats.org/officeDocument/2006/relationships/image" Target="../media/image36.wmf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5.wmf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wmf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jpeg"/><Relationship Id="rId9" Type="http://schemas.openxmlformats.org/officeDocument/2006/relationships/image" Target="../media/image38.wmf"/><Relationship Id="rId1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2.png"/><Relationship Id="rId18" Type="http://schemas.openxmlformats.org/officeDocument/2006/relationships/image" Target="../media/image57.jp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.png"/><Relationship Id="rId20" Type="http://schemas.openxmlformats.org/officeDocument/2006/relationships/image" Target="../media/image59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11" Type="http://schemas.openxmlformats.org/officeDocument/2006/relationships/image" Target="../media/image50.jpeg"/><Relationship Id="rId5" Type="http://schemas.openxmlformats.org/officeDocument/2006/relationships/image" Target="../media/image49.png"/><Relationship Id="rId15" Type="http://schemas.openxmlformats.org/officeDocument/2006/relationships/image" Target="../media/image54.png"/><Relationship Id="rId10" Type="http://schemas.openxmlformats.org/officeDocument/2006/relationships/hyperlink" Target="http://www.google.se/url?sa=i&amp;rct=j&amp;q=&amp;esrc=s&amp;frm=1&amp;source=images&amp;cd=&amp;cad=rja&amp;uact=8&amp;ved=0ahUKEwjjwsmTh7jJAhWKuBQKHaftDaYQjRwIBw&amp;url=http%3A%2F%2Fresearch.microsoft.com%2Fen-us%2Fgroups%2Fcamsys%2F&amp;psig=AFQjCNHHztqL3ZsbjGHiiqLV8E_UfhXJeg&amp;ust=1448969729270021" TargetMode="External"/><Relationship Id="rId19" Type="http://schemas.openxmlformats.org/officeDocument/2006/relationships/image" Target="../media/image58.png"/><Relationship Id="rId4" Type="http://schemas.openxmlformats.org/officeDocument/2006/relationships/image" Target="../media/image48.png"/><Relationship Id="rId9" Type="http://schemas.openxmlformats.org/officeDocument/2006/relationships/image" Target="../media/image46.pn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000" dirty="0" smtClean="0"/>
              <a:t>How and what enables traceability when moving towards a Networked Society</a:t>
            </a:r>
            <a:endParaRPr lang="sv-SE" sz="20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4934" y="1808709"/>
            <a:ext cx="11135785" cy="2839491"/>
          </a:xfrm>
        </p:spPr>
        <p:txBody>
          <a:bodyPr>
            <a:normAutofit/>
          </a:bodyPr>
          <a:lstStyle/>
          <a:p>
            <a:r>
              <a:rPr lang="en-US" sz="7200" dirty="0" smtClean="0">
                <a:blipFill>
                  <a:blip r:embed="rId4"/>
                  <a:stretch>
                    <a:fillRect/>
                  </a:stretch>
                </a:blipFill>
              </a:rPr>
              <a:t>Traceability </a:t>
            </a:r>
            <a:r>
              <a:rPr lang="en-US" sz="7200" dirty="0">
                <a:blipFill>
                  <a:blip r:embed="rId4"/>
                  <a:stretch>
                    <a:fillRect/>
                  </a:stretch>
                </a:blipFill>
              </a:rPr>
              <a:t>in </a:t>
            </a:r>
            <a:r>
              <a:rPr lang="en-US" sz="7200" dirty="0" smtClean="0">
                <a:blipFill>
                  <a:blip r:embed="rId4"/>
                  <a:stretch>
                    <a:fillRect/>
                  </a:stretch>
                </a:blipFill>
              </a:rPr>
              <a:t/>
            </a:r>
            <a:br>
              <a:rPr lang="en-US" sz="7200" dirty="0" smtClean="0">
                <a:blipFill>
                  <a:blip r:embed="rId4"/>
                  <a:stretch>
                    <a:fillRect/>
                  </a:stretch>
                </a:blipFill>
              </a:rPr>
            </a:br>
            <a:r>
              <a:rPr lang="en-US" sz="7200" dirty="0" smtClean="0">
                <a:blipFill>
                  <a:blip r:embed="rId4"/>
                  <a:stretch>
                    <a:fillRect/>
                  </a:stretch>
                </a:blipFill>
              </a:rPr>
              <a:t>a </a:t>
            </a:r>
            <a:r>
              <a:rPr lang="en-US" sz="7200" dirty="0">
                <a:blipFill>
                  <a:blip r:embed="rId4"/>
                  <a:stretch>
                    <a:fillRect/>
                  </a:stretch>
                </a:blipFill>
              </a:rPr>
              <a:t>Networked </a:t>
            </a:r>
            <a:r>
              <a:rPr lang="en-US" sz="7200" dirty="0" smtClean="0">
                <a:blipFill>
                  <a:blip r:embed="rId4"/>
                  <a:stretch>
                    <a:fillRect/>
                  </a:stretch>
                </a:blipFill>
              </a:rPr>
              <a:t>Society</a:t>
            </a:r>
            <a:endParaRPr lang="en-US" sz="7200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blipFill>
                  <a:blip r:embed="rId3"/>
                  <a:stretch>
                    <a:fillRect/>
                  </a:stretch>
                </a:blipFill>
              </a:rPr>
              <a:t>Identity Creations</a:t>
            </a:r>
            <a:endParaRPr lang="en-US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AutoShape 2" descr="Strömbrytare, Nätverk, Ethernet, Dator, Nav, Wired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344" y="3165713"/>
            <a:ext cx="10810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82" y="3416538"/>
            <a:ext cx="9953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Straight Connector 67"/>
          <p:cNvCxnSpPr/>
          <p:nvPr/>
        </p:nvCxnSpPr>
        <p:spPr bwMode="auto">
          <a:xfrm>
            <a:off x="3645156" y="1770301"/>
            <a:ext cx="0" cy="46323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8281754" y="1770301"/>
            <a:ext cx="0" cy="46323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6110288" y="1776651"/>
            <a:ext cx="0" cy="46323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85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2245744" y="1811576"/>
            <a:ext cx="801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r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sv-SE" sz="1600" dirty="0" smtClean="0"/>
              <a:t>Product</a:t>
            </a:r>
            <a:endParaRPr lang="en-US" altLang="sv-SE" sz="1050" dirty="0" smtClean="0"/>
          </a:p>
        </p:txBody>
      </p:sp>
      <p:sp>
        <p:nvSpPr>
          <p:cNvPr id="81" name="TextBox 15"/>
          <p:cNvSpPr txBox="1">
            <a:spLocks noChangeArrowheads="1"/>
          </p:cNvSpPr>
          <p:nvPr/>
        </p:nvSpPr>
        <p:spPr bwMode="auto">
          <a:xfrm>
            <a:off x="3942503" y="1684576"/>
            <a:ext cx="1919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600"/>
              <a:t>Packed </a:t>
            </a:r>
            <a:br>
              <a:rPr lang="en-US" altLang="sv-SE" sz="1600"/>
            </a:br>
            <a:r>
              <a:rPr lang="en-US" altLang="sv-SE" sz="1600"/>
              <a:t>Component/Product</a:t>
            </a:r>
          </a:p>
        </p:txBody>
      </p:sp>
      <p:sp>
        <p:nvSpPr>
          <p:cNvPr id="82" name="TextBox 16"/>
          <p:cNvSpPr txBox="1">
            <a:spLocks noChangeArrowheads="1"/>
          </p:cNvSpPr>
          <p:nvPr/>
        </p:nvSpPr>
        <p:spPr bwMode="auto">
          <a:xfrm>
            <a:off x="6565083" y="1809988"/>
            <a:ext cx="1322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600"/>
              <a:t>Handling Unit</a:t>
            </a:r>
          </a:p>
        </p:txBody>
      </p:sp>
      <p:sp>
        <p:nvSpPr>
          <p:cNvPr id="83" name="TextBox 17"/>
          <p:cNvSpPr txBox="1">
            <a:spLocks noChangeArrowheads="1"/>
          </p:cNvSpPr>
          <p:nvPr/>
        </p:nvSpPr>
        <p:spPr bwMode="auto">
          <a:xfrm>
            <a:off x="8849140" y="1811576"/>
            <a:ext cx="833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600"/>
              <a:t>Delivery</a:t>
            </a:r>
          </a:p>
        </p:txBody>
      </p:sp>
      <p:pic>
        <p:nvPicPr>
          <p:cNvPr id="84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91" y="5435838"/>
            <a:ext cx="13811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03" y="5015151"/>
            <a:ext cx="11509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08" y="5291376"/>
            <a:ext cx="13843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44" y="5435838"/>
            <a:ext cx="9302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19" y="5778738"/>
            <a:ext cx="11588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352" y="2957751"/>
            <a:ext cx="7302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02" y="3605451"/>
            <a:ext cx="7016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8445915" y="2206863"/>
            <a:ext cx="1608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000" i="1"/>
              <a:t>(one or many packed products or handling units)</a:t>
            </a: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2242569" y="4383326"/>
            <a:ext cx="862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 i="1"/>
              <a:t>Label: *1</a:t>
            </a:r>
            <a:br>
              <a:rPr lang="en-US" altLang="sv-SE" sz="1200" i="1"/>
            </a:br>
            <a:r>
              <a:rPr lang="en-US" altLang="sv-SE" sz="1200" i="1"/>
              <a:t>Content: *1</a:t>
            </a:r>
          </a:p>
        </p:txBody>
      </p:sp>
      <p:sp>
        <p:nvSpPr>
          <p:cNvPr id="99" name="Rectangle 8"/>
          <p:cNvSpPr>
            <a:spLocks noChangeArrowheads="1"/>
          </p:cNvSpPr>
          <p:nvPr/>
        </p:nvSpPr>
        <p:spPr bwMode="auto">
          <a:xfrm>
            <a:off x="4226666" y="4383326"/>
            <a:ext cx="1230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 i="1"/>
              <a:t>Label: *1</a:t>
            </a:r>
            <a:br>
              <a:rPr lang="en-US" altLang="sv-SE" sz="1200" i="1"/>
            </a:br>
            <a:r>
              <a:rPr lang="en-US" altLang="sv-SE" sz="1200" i="1"/>
              <a:t>Content: *1 or *n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6803208" y="4383326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 i="1"/>
              <a:t>Label: *1</a:t>
            </a:r>
            <a:br>
              <a:rPr lang="en-US" altLang="sv-SE" sz="1200" i="1"/>
            </a:br>
            <a:r>
              <a:rPr lang="en-US" altLang="sv-SE" sz="1200" i="1"/>
              <a:t>Content: *n</a:t>
            </a:r>
          </a:p>
        </p:txBody>
      </p:sp>
      <p:sp>
        <p:nvSpPr>
          <p:cNvPr id="101" name="Rectangle 8"/>
          <p:cNvSpPr>
            <a:spLocks noChangeArrowheads="1"/>
          </p:cNvSpPr>
          <p:nvPr/>
        </p:nvSpPr>
        <p:spPr bwMode="auto">
          <a:xfrm>
            <a:off x="8557040" y="4383326"/>
            <a:ext cx="122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 i="1"/>
              <a:t>Label: *1</a:t>
            </a:r>
            <a:br>
              <a:rPr lang="en-US" altLang="sv-SE" sz="1200" i="1"/>
            </a:br>
            <a:r>
              <a:rPr lang="en-US" altLang="sv-SE" sz="1200" i="1"/>
              <a:t>Content: *1 or *n</a:t>
            </a:r>
          </a:p>
        </p:txBody>
      </p:sp>
      <p:grpSp>
        <p:nvGrpSpPr>
          <p:cNvPr id="102" name="Group 1"/>
          <p:cNvGrpSpPr>
            <a:grpSpLocks/>
          </p:cNvGrpSpPr>
          <p:nvPr/>
        </p:nvGrpSpPr>
        <p:grpSpPr bwMode="auto">
          <a:xfrm>
            <a:off x="6439670" y="3043476"/>
            <a:ext cx="793750" cy="620712"/>
            <a:chOff x="4860925" y="2805113"/>
            <a:chExt cx="1343025" cy="1260475"/>
          </a:xfrm>
        </p:grpSpPr>
        <p:pic>
          <p:nvPicPr>
            <p:cNvPr id="103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925" y="2805113"/>
              <a:ext cx="1343025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2"/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917" y="3385856"/>
              <a:ext cx="465930" cy="437355"/>
            </a:xfrm>
            <a:prstGeom prst="rect">
              <a:avLst/>
            </a:prstGeom>
            <a:noFill/>
            <a:ln>
              <a:noFill/>
            </a:ln>
            <a:effectLst>
              <a:glow rad="38100">
                <a:schemeClr val="accent3">
                  <a:satMod val="175000"/>
                  <a:alpha val="5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2"/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645" y="3508942"/>
              <a:ext cx="465930" cy="437355"/>
            </a:xfrm>
            <a:prstGeom prst="rect">
              <a:avLst/>
            </a:prstGeom>
            <a:noFill/>
            <a:ln>
              <a:noFill/>
            </a:ln>
            <a:effectLst>
              <a:glow rad="38100">
                <a:schemeClr val="accent3">
                  <a:satMod val="175000"/>
                  <a:alpha val="5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Content Placeholder 1"/>
            <p:cNvPicPr>
              <a:picLocks noChangeAspect="1"/>
            </p:cNvPicPr>
            <p:nvPr/>
          </p:nvPicPr>
          <p:blipFill>
            <a:blip r:embed="rId1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326" y="3082713"/>
              <a:ext cx="391309" cy="356768"/>
            </a:xfrm>
            <a:prstGeom prst="rect">
              <a:avLst/>
            </a:prstGeom>
            <a:noFill/>
            <a:ln>
              <a:noFill/>
            </a:ln>
            <a:effectLst>
              <a:glow rad="38100">
                <a:schemeClr val="accent3">
                  <a:satMod val="175000"/>
                  <a:alpha val="5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5"/>
            <p:cNvPicPr>
              <a:picLocks noChangeAspect="1"/>
            </p:cNvPicPr>
            <p:nvPr/>
          </p:nvPicPr>
          <p:blipFill>
            <a:blip r:embed="rId1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635" y="3067901"/>
              <a:ext cx="398988" cy="399047"/>
            </a:xfrm>
            <a:prstGeom prst="rect">
              <a:avLst/>
            </a:prstGeom>
            <a:noFill/>
            <a:ln>
              <a:noFill/>
            </a:ln>
            <a:effectLst>
              <a:glow rad="38100">
                <a:schemeClr val="accent3">
                  <a:satMod val="175000"/>
                  <a:alpha val="5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Content Placeholder 1"/>
            <p:cNvPicPr>
              <a:picLocks noChangeAspect="1"/>
            </p:cNvPicPr>
            <p:nvPr/>
          </p:nvPicPr>
          <p:blipFill>
            <a:blip r:embed="rId1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955" y="3207471"/>
              <a:ext cx="391309" cy="356768"/>
            </a:xfrm>
            <a:prstGeom prst="rect">
              <a:avLst/>
            </a:prstGeom>
            <a:noFill/>
            <a:ln>
              <a:noFill/>
            </a:ln>
            <a:effectLst>
              <a:glow rad="38100">
                <a:schemeClr val="accent3">
                  <a:satMod val="175000"/>
                  <a:alpha val="5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5"/>
            <p:cNvPicPr>
              <a:picLocks noChangeAspect="1"/>
            </p:cNvPicPr>
            <p:nvPr/>
          </p:nvPicPr>
          <p:blipFill>
            <a:blip r:embed="rId1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635" y="2953835"/>
              <a:ext cx="398988" cy="399047"/>
            </a:xfrm>
            <a:prstGeom prst="rect">
              <a:avLst/>
            </a:prstGeom>
            <a:noFill/>
            <a:ln>
              <a:noFill/>
            </a:ln>
            <a:effectLst>
              <a:glow rad="38100">
                <a:schemeClr val="accent3">
                  <a:satMod val="175000"/>
                  <a:alpha val="5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3910753" y="2206863"/>
            <a:ext cx="191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000" i="1" dirty="0" smtClean="0"/>
              <a:t>(packaging </a:t>
            </a:r>
            <a:r>
              <a:rPr lang="en-US" altLang="sv-SE" sz="1000" i="1" dirty="0"/>
              <a:t>with  one or multiple component/products)</a:t>
            </a:r>
          </a:p>
        </p:txBody>
      </p: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6338070" y="2206863"/>
            <a:ext cx="176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000" i="1"/>
              <a:t>(multiple packed products or other handling units)</a:t>
            </a:r>
          </a:p>
        </p:txBody>
      </p:sp>
      <p:pic>
        <p:nvPicPr>
          <p:cNvPr id="112" name="Picture 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915" y="4923076"/>
            <a:ext cx="9779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901257" y="2206863"/>
            <a:ext cx="16160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000" i="1" dirty="0" smtClean="0"/>
              <a:t>(assembled </a:t>
            </a:r>
            <a:r>
              <a:rPr lang="en-US" altLang="sv-SE" sz="1000" i="1" dirty="0"/>
              <a:t>components)</a:t>
            </a:r>
          </a:p>
        </p:txBody>
      </p:sp>
      <p:pic>
        <p:nvPicPr>
          <p:cNvPr id="114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20" y="3468926"/>
            <a:ext cx="1101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TextBox 17"/>
          <p:cNvSpPr txBox="1">
            <a:spLocks noChangeArrowheads="1"/>
          </p:cNvSpPr>
          <p:nvPr/>
        </p:nvSpPr>
        <p:spPr bwMode="auto">
          <a:xfrm>
            <a:off x="10664653" y="1811576"/>
            <a:ext cx="960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600"/>
              <a:t>Shipment</a:t>
            </a:r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026669" y="2637076"/>
            <a:ext cx="13668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000" i="1"/>
              <a:t>e.g. KRY 121 104/1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4045691" y="2637076"/>
            <a:ext cx="1500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000" i="1"/>
              <a:t>e.g. KRY 112 46/2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6439670" y="2637076"/>
            <a:ext cx="159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000" i="1"/>
              <a:t>e.g. SECE8+37491080</a:t>
            </a: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8571327" y="2637076"/>
            <a:ext cx="1357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000" i="1"/>
              <a:t>e.g. 8801798044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10536066" y="2637076"/>
            <a:ext cx="1065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000" i="1"/>
              <a:t>e.g. 20654395</a:t>
            </a: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10197280" y="1778238"/>
            <a:ext cx="0" cy="45783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ectangle 4"/>
          <p:cNvSpPr>
            <a:spLocks noChangeArrowheads="1"/>
          </p:cNvSpPr>
          <p:nvPr/>
        </p:nvSpPr>
        <p:spPr bwMode="auto">
          <a:xfrm>
            <a:off x="10458509" y="2206863"/>
            <a:ext cx="135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000" i="1" dirty="0"/>
              <a:t>(one or many deliveries)</a:t>
            </a:r>
          </a:p>
        </p:txBody>
      </p:sp>
      <p:sp>
        <p:nvSpPr>
          <p:cNvPr id="123" name="Rectangle 8"/>
          <p:cNvSpPr>
            <a:spLocks noChangeArrowheads="1"/>
          </p:cNvSpPr>
          <p:nvPr/>
        </p:nvSpPr>
        <p:spPr bwMode="auto">
          <a:xfrm>
            <a:off x="10431291" y="4383326"/>
            <a:ext cx="1417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 i="1"/>
              <a:t>Document: *1</a:t>
            </a:r>
            <a:br>
              <a:rPr lang="en-US" altLang="sv-SE" sz="1200" i="1"/>
            </a:br>
            <a:r>
              <a:rPr lang="en-US" altLang="sv-SE" sz="1200" i="1"/>
              <a:t>Content: *1 or *n</a:t>
            </a:r>
          </a:p>
        </p:txBody>
      </p:sp>
      <p:pic>
        <p:nvPicPr>
          <p:cNvPr id="124" name="Picture 2" descr="http://img1.wikia.nocookie.net/__cb20130803051346/worldalphagame/images/0/01/Truck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628" y="2989501"/>
            <a:ext cx="15605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6"/>
          <p:cNvPicPr>
            <a:picLocks noChangeAspect="1"/>
          </p:cNvPicPr>
          <p:nvPr/>
        </p:nvPicPr>
        <p:blipFill>
          <a:blip r:embed="rId2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388" y="3337304"/>
            <a:ext cx="501246" cy="461560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3">
                <a:satMod val="175000"/>
                <a:alpha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6"/>
          <p:cNvPicPr>
            <a:picLocks noChangeAspect="1"/>
          </p:cNvPicPr>
          <p:nvPr/>
        </p:nvPicPr>
        <p:blipFill>
          <a:blip r:embed="rId2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73" y="3329484"/>
            <a:ext cx="501246" cy="461560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3">
                <a:satMod val="175000"/>
                <a:alpha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6" descr="http://img.docstoccdn.com/thumb/orig/4679485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741" y="4904026"/>
            <a:ext cx="13271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8" name="Straight Connector 127"/>
          <p:cNvCxnSpPr/>
          <p:nvPr/>
        </p:nvCxnSpPr>
        <p:spPr bwMode="auto">
          <a:xfrm>
            <a:off x="1806029" y="1770301"/>
            <a:ext cx="0" cy="46323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Box 14"/>
          <p:cNvSpPr txBox="1">
            <a:spLocks noChangeArrowheads="1"/>
          </p:cNvSpPr>
          <p:nvPr/>
        </p:nvSpPr>
        <p:spPr bwMode="auto">
          <a:xfrm>
            <a:off x="384501" y="1684576"/>
            <a:ext cx="1211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r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sv-SE" sz="1600" dirty="0" smtClean="0"/>
              <a:t>Component </a:t>
            </a:r>
            <a:br>
              <a:rPr lang="en-US" altLang="sv-SE" sz="1600" dirty="0" smtClean="0"/>
            </a:br>
            <a:r>
              <a:rPr lang="en-US" altLang="sv-SE" sz="1600" dirty="0" smtClean="0"/>
              <a:t>(material)</a:t>
            </a:r>
            <a:endParaRPr lang="en-US" altLang="sv-SE" sz="1050" dirty="0" smtClean="0"/>
          </a:p>
        </p:txBody>
      </p:sp>
      <p:sp>
        <p:nvSpPr>
          <p:cNvPr id="140" name="Rectangle 4"/>
          <p:cNvSpPr>
            <a:spLocks noChangeArrowheads="1"/>
          </p:cNvSpPr>
          <p:nvPr/>
        </p:nvSpPr>
        <p:spPr bwMode="auto">
          <a:xfrm>
            <a:off x="259634" y="2200513"/>
            <a:ext cx="1404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000" i="1" dirty="0" smtClean="0"/>
              <a:t>(lowest </a:t>
            </a:r>
            <a:r>
              <a:rPr lang="en-US" altLang="sv-SE" sz="1000" i="1" dirty="0"/>
              <a:t/>
            </a:r>
            <a:br>
              <a:rPr lang="en-US" altLang="sv-SE" sz="1000" i="1" dirty="0"/>
            </a:br>
            <a:r>
              <a:rPr lang="en-US" altLang="sv-SE" sz="1000" i="1" dirty="0"/>
              <a:t>non-assembled part)</a:t>
            </a:r>
          </a:p>
        </p:txBody>
      </p:sp>
      <p:pic>
        <p:nvPicPr>
          <p:cNvPr id="141" name="Picture 5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1" y="3308588"/>
            <a:ext cx="9509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581351" y="4461113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 i="1"/>
              <a:t>“Label”: *1</a:t>
            </a:r>
            <a:br>
              <a:rPr lang="en-US" altLang="sv-SE" sz="1200" i="1"/>
            </a:br>
            <a:r>
              <a:rPr lang="en-US" altLang="sv-SE" sz="1200" i="1"/>
              <a:t>Content: *1</a:t>
            </a:r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603576" y="5454888"/>
            <a:ext cx="915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" r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 i="1"/>
              <a:t>“Direct Part </a:t>
            </a:r>
            <a:br>
              <a:rPr lang="en-US" altLang="sv-SE" sz="1200" i="1"/>
            </a:br>
            <a:r>
              <a:rPr lang="en-US" altLang="sv-SE" sz="1200" i="1"/>
              <a:t>Marking if </a:t>
            </a:r>
            <a:br>
              <a:rPr lang="en-US" altLang="sv-SE" sz="1200" i="1"/>
            </a:br>
            <a:r>
              <a:rPr lang="en-US" altLang="sv-SE" sz="1200" i="1"/>
              <a:t>applicable”</a:t>
            </a:r>
          </a:p>
        </p:txBody>
      </p:sp>
      <p:pic>
        <p:nvPicPr>
          <p:cNvPr id="144" name="Picture 54" descr="http://www.moldforworld.com.br/products/23-5-1-3.jp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78" y="3086338"/>
            <a:ext cx="8397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Content Placeholder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66" y="3573701"/>
            <a:ext cx="990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78" y="3538776"/>
            <a:ext cx="9572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0" y="1245478"/>
            <a:ext cx="6110288" cy="477525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Reference Data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(predefined)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8" name="Rounded Rectangle 147"/>
          <p:cNvSpPr/>
          <p:nvPr/>
        </p:nvSpPr>
        <p:spPr bwMode="auto">
          <a:xfrm>
            <a:off x="6110288" y="1245478"/>
            <a:ext cx="6065374" cy="477525"/>
          </a:xfrm>
          <a:prstGeom prst="roundRect">
            <a:avLst/>
          </a:prstGeom>
          <a:solidFill>
            <a:srgbClr val="E3211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Transaction Data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(event driven)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blipFill>
                  <a:blip r:embed="rId3"/>
                  <a:stretch>
                    <a:fillRect/>
                  </a:stretch>
                </a:blipFill>
              </a:rPr>
              <a:t>Unique Identification</a:t>
            </a:r>
            <a:br>
              <a:rPr lang="en-US" dirty="0" smtClean="0">
                <a:blipFill>
                  <a:blip r:embed="rId3"/>
                  <a:stretch>
                    <a:fillRect/>
                  </a:stretch>
                </a:blipFill>
              </a:rPr>
            </a:br>
            <a:r>
              <a:rPr lang="en-US" sz="3600" dirty="0" smtClean="0">
                <a:blipFill>
                  <a:blip r:embed="rId3"/>
                  <a:stretch>
                    <a:fillRect/>
                  </a:stretch>
                </a:blipFill>
              </a:rPr>
              <a:t>- ISO/IEC 15459</a:t>
            </a:r>
            <a:endParaRPr lang="en-US" sz="36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AutoShape 2" descr="Strömbrytare, Nätverk, Ethernet, Dator, Nav, Wired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6110288" y="396240"/>
            <a:ext cx="0" cy="64617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62" name="Picture 57" descr="recycled-plastic-pallet-3291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7" y="2182595"/>
            <a:ext cx="12969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5" descr="container-for-food-industry-1642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2" y="1966695"/>
            <a:ext cx="11509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4" descr="excl_iryna_bodnaruk_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4" y="4117981"/>
            <a:ext cx="20796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58" descr="MCj0290567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67" y="5160969"/>
            <a:ext cx="108108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グループ化 208"/>
          <p:cNvGrpSpPr>
            <a:grpSpLocks/>
          </p:cNvGrpSpPr>
          <p:nvPr/>
        </p:nvGrpSpPr>
        <p:grpSpPr bwMode="auto">
          <a:xfrm>
            <a:off x="10368855" y="5054606"/>
            <a:ext cx="865187" cy="927100"/>
            <a:chOff x="7270477" y="4714884"/>
            <a:chExt cx="937502" cy="908828"/>
          </a:xfrm>
        </p:grpSpPr>
        <p:pic>
          <p:nvPicPr>
            <p:cNvPr id="67" name="Picture 168" descr="MCj021533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478" y="4714884"/>
              <a:ext cx="366752" cy="3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169" descr="MCj021533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710" y="4901533"/>
              <a:ext cx="366752" cy="3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75" descr="MCj021533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958" y="4827350"/>
              <a:ext cx="366752" cy="3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177" descr="MCj021533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34" y="5000636"/>
              <a:ext cx="366752" cy="3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178" descr="MCj021533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227" y="5164750"/>
              <a:ext cx="366752" cy="3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81" descr="MCj021533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477" y="5073445"/>
              <a:ext cx="366752" cy="3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83" descr="MCj021533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20" y="5214950"/>
              <a:ext cx="366752" cy="3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84" descr="MCj0215335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429" y="5310295"/>
              <a:ext cx="366752" cy="3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186"/>
          <p:cNvGrpSpPr>
            <a:grpSpLocks/>
          </p:cNvGrpSpPr>
          <p:nvPr/>
        </p:nvGrpSpPr>
        <p:grpSpPr bwMode="auto">
          <a:xfrm>
            <a:off x="9432230" y="5270506"/>
            <a:ext cx="720725" cy="908050"/>
            <a:chOff x="1347" y="3578"/>
            <a:chExt cx="522" cy="651"/>
          </a:xfrm>
        </p:grpSpPr>
        <p:pic>
          <p:nvPicPr>
            <p:cNvPr id="77" name="Picture 187" descr="MCj01975040000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" y="3578"/>
              <a:ext cx="330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88" descr="MCj01975040000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" y="3674"/>
              <a:ext cx="330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189" descr="MCj01975040000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3770"/>
              <a:ext cx="330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" name="グループ化 225"/>
          <p:cNvGrpSpPr>
            <a:grpSpLocks/>
          </p:cNvGrpSpPr>
          <p:nvPr/>
        </p:nvGrpSpPr>
        <p:grpSpPr bwMode="auto">
          <a:xfrm>
            <a:off x="10468074" y="2039720"/>
            <a:ext cx="723900" cy="914400"/>
            <a:chOff x="7429520" y="2786058"/>
            <a:chExt cx="724567" cy="914248"/>
          </a:xfrm>
        </p:grpSpPr>
        <p:sp>
          <p:nvSpPr>
            <p:cNvPr id="92" name="Freeform 9"/>
            <p:cNvSpPr>
              <a:spLocks/>
            </p:cNvSpPr>
            <p:nvPr/>
          </p:nvSpPr>
          <p:spPr bwMode="auto">
            <a:xfrm>
              <a:off x="7429520" y="2875101"/>
              <a:ext cx="154070" cy="662648"/>
            </a:xfrm>
            <a:custGeom>
              <a:avLst/>
              <a:gdLst>
                <a:gd name="T0" fmla="*/ 2147483647 w 352"/>
                <a:gd name="T1" fmla="*/ 2147483647 h 1280"/>
                <a:gd name="T2" fmla="*/ 2147483647 w 352"/>
                <a:gd name="T3" fmla="*/ 2147483647 h 1280"/>
                <a:gd name="T4" fmla="*/ 2147483647 w 352"/>
                <a:gd name="T5" fmla="*/ 2147483647 h 1280"/>
                <a:gd name="T6" fmla="*/ 2147483647 w 352"/>
                <a:gd name="T7" fmla="*/ 2147483647 h 1280"/>
                <a:gd name="T8" fmla="*/ 2147483647 w 352"/>
                <a:gd name="T9" fmla="*/ 2147483647 h 1280"/>
                <a:gd name="T10" fmla="*/ 2147483647 w 352"/>
                <a:gd name="T11" fmla="*/ 2147483647 h 1280"/>
                <a:gd name="T12" fmla="*/ 2147483647 w 352"/>
                <a:gd name="T13" fmla="*/ 2147483647 h 1280"/>
                <a:gd name="T14" fmla="*/ 2147483647 w 352"/>
                <a:gd name="T15" fmla="*/ 2147483647 h 1280"/>
                <a:gd name="T16" fmla="*/ 2147483647 w 352"/>
                <a:gd name="T17" fmla="*/ 2147483647 h 1280"/>
                <a:gd name="T18" fmla="*/ 2147483647 w 352"/>
                <a:gd name="T19" fmla="*/ 2147483647 h 1280"/>
                <a:gd name="T20" fmla="*/ 2147483647 w 352"/>
                <a:gd name="T21" fmla="*/ 2147483647 h 1280"/>
                <a:gd name="T22" fmla="*/ 2147483647 w 352"/>
                <a:gd name="T23" fmla="*/ 2147483647 h 1280"/>
                <a:gd name="T24" fmla="*/ 2147483647 w 352"/>
                <a:gd name="T25" fmla="*/ 2147483647 h 1280"/>
                <a:gd name="T26" fmla="*/ 2147483647 w 352"/>
                <a:gd name="T27" fmla="*/ 2147483647 h 1280"/>
                <a:gd name="T28" fmla="*/ 2147483647 w 352"/>
                <a:gd name="T29" fmla="*/ 2147483647 h 1280"/>
                <a:gd name="T30" fmla="*/ 0 w 352"/>
                <a:gd name="T31" fmla="*/ 2147483647 h 1280"/>
                <a:gd name="T32" fmla="*/ 2147483647 w 352"/>
                <a:gd name="T33" fmla="*/ 2147483647 h 1280"/>
                <a:gd name="T34" fmla="*/ 2147483647 w 352"/>
                <a:gd name="T35" fmla="*/ 2147483647 h 1280"/>
                <a:gd name="T36" fmla="*/ 2147483647 w 352"/>
                <a:gd name="T37" fmla="*/ 2147483647 h 1280"/>
                <a:gd name="T38" fmla="*/ 2147483647 w 352"/>
                <a:gd name="T39" fmla="*/ 2147483647 h 1280"/>
                <a:gd name="T40" fmla="*/ 2147483647 w 352"/>
                <a:gd name="T41" fmla="*/ 2147483647 h 1280"/>
                <a:gd name="T42" fmla="*/ 2147483647 w 352"/>
                <a:gd name="T43" fmla="*/ 2147483647 h 1280"/>
                <a:gd name="T44" fmla="*/ 2147483647 w 352"/>
                <a:gd name="T45" fmla="*/ 2147483647 h 1280"/>
                <a:gd name="T46" fmla="*/ 2147483647 w 352"/>
                <a:gd name="T47" fmla="*/ 2147483647 h 1280"/>
                <a:gd name="T48" fmla="*/ 2147483647 w 352"/>
                <a:gd name="T49" fmla="*/ 2147483647 h 1280"/>
                <a:gd name="T50" fmla="*/ 2147483647 w 352"/>
                <a:gd name="T51" fmla="*/ 2147483647 h 1280"/>
                <a:gd name="T52" fmla="*/ 2147483647 w 352"/>
                <a:gd name="T53" fmla="*/ 2147483647 h 1280"/>
                <a:gd name="T54" fmla="*/ 2147483647 w 352"/>
                <a:gd name="T55" fmla="*/ 2147483647 h 1280"/>
                <a:gd name="T56" fmla="*/ 2147483647 w 352"/>
                <a:gd name="T57" fmla="*/ 2147483647 h 1280"/>
                <a:gd name="T58" fmla="*/ 2147483647 w 352"/>
                <a:gd name="T59" fmla="*/ 2147483647 h 1280"/>
                <a:gd name="T60" fmla="*/ 2147483647 w 352"/>
                <a:gd name="T61" fmla="*/ 2147483647 h 1280"/>
                <a:gd name="T62" fmla="*/ 2147483647 w 352"/>
                <a:gd name="T63" fmla="*/ 2147483647 h 1280"/>
                <a:gd name="T64" fmla="*/ 2147483647 w 352"/>
                <a:gd name="T65" fmla="*/ 2147483647 h 1280"/>
                <a:gd name="T66" fmla="*/ 2147483647 w 352"/>
                <a:gd name="T67" fmla="*/ 2147483647 h 1280"/>
                <a:gd name="T68" fmla="*/ 2147483647 w 352"/>
                <a:gd name="T69" fmla="*/ 0 h 12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2"/>
                <a:gd name="T106" fmla="*/ 0 h 1280"/>
                <a:gd name="T107" fmla="*/ 352 w 352"/>
                <a:gd name="T108" fmla="*/ 1280 h 12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2" h="1280">
                  <a:moveTo>
                    <a:pt x="342" y="0"/>
                  </a:moveTo>
                  <a:lnTo>
                    <a:pt x="338" y="32"/>
                  </a:lnTo>
                  <a:lnTo>
                    <a:pt x="332" y="66"/>
                  </a:lnTo>
                  <a:lnTo>
                    <a:pt x="325" y="101"/>
                  </a:lnTo>
                  <a:lnTo>
                    <a:pt x="318" y="132"/>
                  </a:lnTo>
                  <a:lnTo>
                    <a:pt x="315" y="140"/>
                  </a:lnTo>
                  <a:lnTo>
                    <a:pt x="311" y="150"/>
                  </a:lnTo>
                  <a:lnTo>
                    <a:pt x="307" y="162"/>
                  </a:lnTo>
                  <a:lnTo>
                    <a:pt x="302" y="173"/>
                  </a:lnTo>
                  <a:lnTo>
                    <a:pt x="298" y="185"/>
                  </a:lnTo>
                  <a:lnTo>
                    <a:pt x="293" y="196"/>
                  </a:lnTo>
                  <a:lnTo>
                    <a:pt x="288" y="206"/>
                  </a:lnTo>
                  <a:lnTo>
                    <a:pt x="284" y="214"/>
                  </a:lnTo>
                  <a:lnTo>
                    <a:pt x="262" y="249"/>
                  </a:lnTo>
                  <a:lnTo>
                    <a:pt x="242" y="280"/>
                  </a:lnTo>
                  <a:lnTo>
                    <a:pt x="224" y="310"/>
                  </a:lnTo>
                  <a:lnTo>
                    <a:pt x="205" y="338"/>
                  </a:lnTo>
                  <a:lnTo>
                    <a:pt x="188" y="367"/>
                  </a:lnTo>
                  <a:lnTo>
                    <a:pt x="171" y="397"/>
                  </a:lnTo>
                  <a:lnTo>
                    <a:pt x="152" y="429"/>
                  </a:lnTo>
                  <a:lnTo>
                    <a:pt x="134" y="466"/>
                  </a:lnTo>
                  <a:lnTo>
                    <a:pt x="124" y="487"/>
                  </a:lnTo>
                  <a:lnTo>
                    <a:pt x="111" y="507"/>
                  </a:lnTo>
                  <a:lnTo>
                    <a:pt x="97" y="530"/>
                  </a:lnTo>
                  <a:lnTo>
                    <a:pt x="82" y="556"/>
                  </a:lnTo>
                  <a:lnTo>
                    <a:pt x="67" y="583"/>
                  </a:lnTo>
                  <a:lnTo>
                    <a:pt x="52" y="616"/>
                  </a:lnTo>
                  <a:lnTo>
                    <a:pt x="38" y="652"/>
                  </a:lnTo>
                  <a:lnTo>
                    <a:pt x="26" y="695"/>
                  </a:lnTo>
                  <a:lnTo>
                    <a:pt x="12" y="760"/>
                  </a:lnTo>
                  <a:lnTo>
                    <a:pt x="4" y="831"/>
                  </a:lnTo>
                  <a:lnTo>
                    <a:pt x="0" y="907"/>
                  </a:lnTo>
                  <a:lnTo>
                    <a:pt x="2" y="984"/>
                  </a:lnTo>
                  <a:lnTo>
                    <a:pt x="9" y="1063"/>
                  </a:lnTo>
                  <a:lnTo>
                    <a:pt x="21" y="1139"/>
                  </a:lnTo>
                  <a:lnTo>
                    <a:pt x="40" y="1212"/>
                  </a:lnTo>
                  <a:lnTo>
                    <a:pt x="64" y="1280"/>
                  </a:lnTo>
                  <a:lnTo>
                    <a:pt x="106" y="1213"/>
                  </a:lnTo>
                  <a:lnTo>
                    <a:pt x="94" y="1151"/>
                  </a:lnTo>
                  <a:lnTo>
                    <a:pt x="83" y="1089"/>
                  </a:lnTo>
                  <a:lnTo>
                    <a:pt x="75" y="1027"/>
                  </a:lnTo>
                  <a:lnTo>
                    <a:pt x="70" y="965"/>
                  </a:lnTo>
                  <a:lnTo>
                    <a:pt x="67" y="902"/>
                  </a:lnTo>
                  <a:lnTo>
                    <a:pt x="70" y="841"/>
                  </a:lnTo>
                  <a:lnTo>
                    <a:pt x="74" y="779"/>
                  </a:lnTo>
                  <a:lnTo>
                    <a:pt x="85" y="717"/>
                  </a:lnTo>
                  <a:lnTo>
                    <a:pt x="93" y="681"/>
                  </a:lnTo>
                  <a:lnTo>
                    <a:pt x="102" y="646"/>
                  </a:lnTo>
                  <a:lnTo>
                    <a:pt x="113" y="612"/>
                  </a:lnTo>
                  <a:lnTo>
                    <a:pt x="125" y="579"/>
                  </a:lnTo>
                  <a:lnTo>
                    <a:pt x="139" y="546"/>
                  </a:lnTo>
                  <a:lnTo>
                    <a:pt x="154" y="514"/>
                  </a:lnTo>
                  <a:lnTo>
                    <a:pt x="169" y="482"/>
                  </a:lnTo>
                  <a:lnTo>
                    <a:pt x="185" y="451"/>
                  </a:lnTo>
                  <a:lnTo>
                    <a:pt x="202" y="420"/>
                  </a:lnTo>
                  <a:lnTo>
                    <a:pt x="219" y="390"/>
                  </a:lnTo>
                  <a:lnTo>
                    <a:pt x="238" y="359"/>
                  </a:lnTo>
                  <a:lnTo>
                    <a:pt x="256" y="328"/>
                  </a:lnTo>
                  <a:lnTo>
                    <a:pt x="273" y="297"/>
                  </a:lnTo>
                  <a:lnTo>
                    <a:pt x="292" y="265"/>
                  </a:lnTo>
                  <a:lnTo>
                    <a:pt x="310" y="233"/>
                  </a:lnTo>
                  <a:lnTo>
                    <a:pt x="329" y="201"/>
                  </a:lnTo>
                  <a:lnTo>
                    <a:pt x="336" y="182"/>
                  </a:lnTo>
                  <a:lnTo>
                    <a:pt x="342" y="158"/>
                  </a:lnTo>
                  <a:lnTo>
                    <a:pt x="347" y="135"/>
                  </a:lnTo>
                  <a:lnTo>
                    <a:pt x="352" y="116"/>
                  </a:lnTo>
                  <a:lnTo>
                    <a:pt x="351" y="75"/>
                  </a:lnTo>
                  <a:lnTo>
                    <a:pt x="347" y="37"/>
                  </a:lnTo>
                  <a:lnTo>
                    <a:pt x="344" y="1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0"/>
            <p:cNvSpPr>
              <a:spLocks/>
            </p:cNvSpPr>
            <p:nvPr/>
          </p:nvSpPr>
          <p:spPr bwMode="auto">
            <a:xfrm>
              <a:off x="7453290" y="2786058"/>
              <a:ext cx="700797" cy="914248"/>
            </a:xfrm>
            <a:custGeom>
              <a:avLst/>
              <a:gdLst>
                <a:gd name="T0" fmla="*/ 2147483647 w 1591"/>
                <a:gd name="T1" fmla="*/ 2147483647 h 1767"/>
                <a:gd name="T2" fmla="*/ 2147483647 w 1591"/>
                <a:gd name="T3" fmla="*/ 2147483647 h 1767"/>
                <a:gd name="T4" fmla="*/ 2147483647 w 1591"/>
                <a:gd name="T5" fmla="*/ 2147483647 h 1767"/>
                <a:gd name="T6" fmla="*/ 2147483647 w 1591"/>
                <a:gd name="T7" fmla="*/ 2147483647 h 1767"/>
                <a:gd name="T8" fmla="*/ 2147483647 w 1591"/>
                <a:gd name="T9" fmla="*/ 2147483647 h 1767"/>
                <a:gd name="T10" fmla="*/ 2147483647 w 1591"/>
                <a:gd name="T11" fmla="*/ 2147483647 h 1767"/>
                <a:gd name="T12" fmla="*/ 2147483647 w 1591"/>
                <a:gd name="T13" fmla="*/ 2147483647 h 1767"/>
                <a:gd name="T14" fmla="*/ 2147483647 w 1591"/>
                <a:gd name="T15" fmla="*/ 2147483647 h 1767"/>
                <a:gd name="T16" fmla="*/ 2147483647 w 1591"/>
                <a:gd name="T17" fmla="*/ 2147483647 h 1767"/>
                <a:gd name="T18" fmla="*/ 2147483647 w 1591"/>
                <a:gd name="T19" fmla="*/ 2147483647 h 1767"/>
                <a:gd name="T20" fmla="*/ 2147483647 w 1591"/>
                <a:gd name="T21" fmla="*/ 2147483647 h 1767"/>
                <a:gd name="T22" fmla="*/ 2147483647 w 1591"/>
                <a:gd name="T23" fmla="*/ 2147483647 h 1767"/>
                <a:gd name="T24" fmla="*/ 2147483647 w 1591"/>
                <a:gd name="T25" fmla="*/ 2147483647 h 1767"/>
                <a:gd name="T26" fmla="*/ 2147483647 w 1591"/>
                <a:gd name="T27" fmla="*/ 2147483647 h 1767"/>
                <a:gd name="T28" fmla="*/ 2147483647 w 1591"/>
                <a:gd name="T29" fmla="*/ 2147483647 h 1767"/>
                <a:gd name="T30" fmla="*/ 2147483647 w 1591"/>
                <a:gd name="T31" fmla="*/ 2147483647 h 1767"/>
                <a:gd name="T32" fmla="*/ 2147483647 w 1591"/>
                <a:gd name="T33" fmla="*/ 2147483647 h 1767"/>
                <a:gd name="T34" fmla="*/ 2147483647 w 1591"/>
                <a:gd name="T35" fmla="*/ 2147483647 h 1767"/>
                <a:gd name="T36" fmla="*/ 2147483647 w 1591"/>
                <a:gd name="T37" fmla="*/ 2147483647 h 1767"/>
                <a:gd name="T38" fmla="*/ 2147483647 w 1591"/>
                <a:gd name="T39" fmla="*/ 2147483647 h 1767"/>
                <a:gd name="T40" fmla="*/ 2147483647 w 1591"/>
                <a:gd name="T41" fmla="*/ 2147483647 h 1767"/>
                <a:gd name="T42" fmla="*/ 2147483647 w 1591"/>
                <a:gd name="T43" fmla="*/ 2147483647 h 1767"/>
                <a:gd name="T44" fmla="*/ 2147483647 w 1591"/>
                <a:gd name="T45" fmla="*/ 2147483647 h 1767"/>
                <a:gd name="T46" fmla="*/ 2147483647 w 1591"/>
                <a:gd name="T47" fmla="*/ 2147483647 h 1767"/>
                <a:gd name="T48" fmla="*/ 2147483647 w 1591"/>
                <a:gd name="T49" fmla="*/ 2147483647 h 1767"/>
                <a:gd name="T50" fmla="*/ 2147483647 w 1591"/>
                <a:gd name="T51" fmla="*/ 2147483647 h 1767"/>
                <a:gd name="T52" fmla="*/ 2147483647 w 1591"/>
                <a:gd name="T53" fmla="*/ 2147483647 h 1767"/>
                <a:gd name="T54" fmla="*/ 2147483647 w 1591"/>
                <a:gd name="T55" fmla="*/ 2147483647 h 1767"/>
                <a:gd name="T56" fmla="*/ 2147483647 w 1591"/>
                <a:gd name="T57" fmla="*/ 2147483647 h 1767"/>
                <a:gd name="T58" fmla="*/ 2147483647 w 1591"/>
                <a:gd name="T59" fmla="*/ 2147483647 h 1767"/>
                <a:gd name="T60" fmla="*/ 2147483647 w 1591"/>
                <a:gd name="T61" fmla="*/ 2147483647 h 1767"/>
                <a:gd name="T62" fmla="*/ 2147483647 w 1591"/>
                <a:gd name="T63" fmla="*/ 2147483647 h 1767"/>
                <a:gd name="T64" fmla="*/ 2147483647 w 1591"/>
                <a:gd name="T65" fmla="*/ 2147483647 h 1767"/>
                <a:gd name="T66" fmla="*/ 2147483647 w 1591"/>
                <a:gd name="T67" fmla="*/ 2147483647 h 1767"/>
                <a:gd name="T68" fmla="*/ 2147483647 w 1591"/>
                <a:gd name="T69" fmla="*/ 2147483647 h 1767"/>
                <a:gd name="T70" fmla="*/ 2147483647 w 1591"/>
                <a:gd name="T71" fmla="*/ 2147483647 h 1767"/>
                <a:gd name="T72" fmla="*/ 2147483647 w 1591"/>
                <a:gd name="T73" fmla="*/ 2147483647 h 1767"/>
                <a:gd name="T74" fmla="*/ 2147483647 w 1591"/>
                <a:gd name="T75" fmla="*/ 2147483647 h 1767"/>
                <a:gd name="T76" fmla="*/ 2147483647 w 1591"/>
                <a:gd name="T77" fmla="*/ 2147483647 h 1767"/>
                <a:gd name="T78" fmla="*/ 2147483647 w 1591"/>
                <a:gd name="T79" fmla="*/ 2147483647 h 1767"/>
                <a:gd name="T80" fmla="*/ 2147483647 w 1591"/>
                <a:gd name="T81" fmla="*/ 2147483647 h 1767"/>
                <a:gd name="T82" fmla="*/ 2147483647 w 1591"/>
                <a:gd name="T83" fmla="*/ 2147483647 h 1767"/>
                <a:gd name="T84" fmla="*/ 2147483647 w 1591"/>
                <a:gd name="T85" fmla="*/ 2147483647 h 1767"/>
                <a:gd name="T86" fmla="*/ 2147483647 w 1591"/>
                <a:gd name="T87" fmla="*/ 2147483647 h 1767"/>
                <a:gd name="T88" fmla="*/ 2147483647 w 1591"/>
                <a:gd name="T89" fmla="*/ 2147483647 h 1767"/>
                <a:gd name="T90" fmla="*/ 2147483647 w 1591"/>
                <a:gd name="T91" fmla="*/ 2147483647 h 1767"/>
                <a:gd name="T92" fmla="*/ 2147483647 w 1591"/>
                <a:gd name="T93" fmla="*/ 2147483647 h 1767"/>
                <a:gd name="T94" fmla="*/ 2147483647 w 1591"/>
                <a:gd name="T95" fmla="*/ 2147483647 h 1767"/>
                <a:gd name="T96" fmla="*/ 2147483647 w 1591"/>
                <a:gd name="T97" fmla="*/ 2147483647 h 1767"/>
                <a:gd name="T98" fmla="*/ 2147483647 w 1591"/>
                <a:gd name="T99" fmla="*/ 2147483647 h 1767"/>
                <a:gd name="T100" fmla="*/ 2147483647 w 1591"/>
                <a:gd name="T101" fmla="*/ 2147483647 h 1767"/>
                <a:gd name="T102" fmla="*/ 2147483647 w 1591"/>
                <a:gd name="T103" fmla="*/ 2147483647 h 1767"/>
                <a:gd name="T104" fmla="*/ 2147483647 w 1591"/>
                <a:gd name="T105" fmla="*/ 2147483647 h 1767"/>
                <a:gd name="T106" fmla="*/ 2147483647 w 1591"/>
                <a:gd name="T107" fmla="*/ 2147483647 h 1767"/>
                <a:gd name="T108" fmla="*/ 2147483647 w 1591"/>
                <a:gd name="T109" fmla="*/ 2147483647 h 1767"/>
                <a:gd name="T110" fmla="*/ 2147483647 w 1591"/>
                <a:gd name="T111" fmla="*/ 2147483647 h 17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91"/>
                <a:gd name="T169" fmla="*/ 0 h 1767"/>
                <a:gd name="T170" fmla="*/ 1591 w 1591"/>
                <a:gd name="T171" fmla="*/ 1767 h 17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91" h="1767">
                  <a:moveTo>
                    <a:pt x="1489" y="136"/>
                  </a:moveTo>
                  <a:lnTo>
                    <a:pt x="1459" y="130"/>
                  </a:lnTo>
                  <a:lnTo>
                    <a:pt x="1428" y="125"/>
                  </a:lnTo>
                  <a:lnTo>
                    <a:pt x="1399" y="121"/>
                  </a:lnTo>
                  <a:lnTo>
                    <a:pt x="1369" y="115"/>
                  </a:lnTo>
                  <a:lnTo>
                    <a:pt x="1341" y="110"/>
                  </a:lnTo>
                  <a:lnTo>
                    <a:pt x="1312" y="106"/>
                  </a:lnTo>
                  <a:lnTo>
                    <a:pt x="1285" y="101"/>
                  </a:lnTo>
                  <a:lnTo>
                    <a:pt x="1257" y="98"/>
                  </a:lnTo>
                  <a:lnTo>
                    <a:pt x="1230" y="93"/>
                  </a:lnTo>
                  <a:lnTo>
                    <a:pt x="1203" y="90"/>
                  </a:lnTo>
                  <a:lnTo>
                    <a:pt x="1177" y="85"/>
                  </a:lnTo>
                  <a:lnTo>
                    <a:pt x="1151" y="82"/>
                  </a:lnTo>
                  <a:lnTo>
                    <a:pt x="1126" y="78"/>
                  </a:lnTo>
                  <a:lnTo>
                    <a:pt x="1101" y="75"/>
                  </a:lnTo>
                  <a:lnTo>
                    <a:pt x="1076" y="71"/>
                  </a:lnTo>
                  <a:lnTo>
                    <a:pt x="1052" y="68"/>
                  </a:lnTo>
                  <a:lnTo>
                    <a:pt x="1041" y="66"/>
                  </a:lnTo>
                  <a:lnTo>
                    <a:pt x="1028" y="64"/>
                  </a:lnTo>
                  <a:lnTo>
                    <a:pt x="1015" y="62"/>
                  </a:lnTo>
                  <a:lnTo>
                    <a:pt x="1003" y="61"/>
                  </a:lnTo>
                  <a:lnTo>
                    <a:pt x="989" y="59"/>
                  </a:lnTo>
                  <a:lnTo>
                    <a:pt x="976" y="57"/>
                  </a:lnTo>
                  <a:lnTo>
                    <a:pt x="964" y="55"/>
                  </a:lnTo>
                  <a:lnTo>
                    <a:pt x="951" y="54"/>
                  </a:lnTo>
                  <a:lnTo>
                    <a:pt x="937" y="52"/>
                  </a:lnTo>
                  <a:lnTo>
                    <a:pt x="924" y="51"/>
                  </a:lnTo>
                  <a:lnTo>
                    <a:pt x="912" y="48"/>
                  </a:lnTo>
                  <a:lnTo>
                    <a:pt x="900" y="47"/>
                  </a:lnTo>
                  <a:lnTo>
                    <a:pt x="889" y="46"/>
                  </a:lnTo>
                  <a:lnTo>
                    <a:pt x="877" y="44"/>
                  </a:lnTo>
                  <a:lnTo>
                    <a:pt x="866" y="42"/>
                  </a:lnTo>
                  <a:lnTo>
                    <a:pt x="855" y="41"/>
                  </a:lnTo>
                  <a:lnTo>
                    <a:pt x="840" y="39"/>
                  </a:lnTo>
                  <a:lnTo>
                    <a:pt x="823" y="38"/>
                  </a:lnTo>
                  <a:lnTo>
                    <a:pt x="806" y="36"/>
                  </a:lnTo>
                  <a:lnTo>
                    <a:pt x="789" y="34"/>
                  </a:lnTo>
                  <a:lnTo>
                    <a:pt x="770" y="32"/>
                  </a:lnTo>
                  <a:lnTo>
                    <a:pt x="753" y="31"/>
                  </a:lnTo>
                  <a:lnTo>
                    <a:pt x="738" y="29"/>
                  </a:lnTo>
                  <a:lnTo>
                    <a:pt x="724" y="27"/>
                  </a:lnTo>
                  <a:lnTo>
                    <a:pt x="679" y="23"/>
                  </a:lnTo>
                  <a:lnTo>
                    <a:pt x="638" y="19"/>
                  </a:lnTo>
                  <a:lnTo>
                    <a:pt x="599" y="16"/>
                  </a:lnTo>
                  <a:lnTo>
                    <a:pt x="563" y="13"/>
                  </a:lnTo>
                  <a:lnTo>
                    <a:pt x="529" y="10"/>
                  </a:lnTo>
                  <a:lnTo>
                    <a:pt x="498" y="8"/>
                  </a:lnTo>
                  <a:lnTo>
                    <a:pt x="471" y="6"/>
                  </a:lnTo>
                  <a:lnTo>
                    <a:pt x="447" y="4"/>
                  </a:lnTo>
                  <a:lnTo>
                    <a:pt x="425" y="3"/>
                  </a:lnTo>
                  <a:lnTo>
                    <a:pt x="405" y="2"/>
                  </a:lnTo>
                  <a:lnTo>
                    <a:pt x="389" y="2"/>
                  </a:lnTo>
                  <a:lnTo>
                    <a:pt x="376" y="1"/>
                  </a:lnTo>
                  <a:lnTo>
                    <a:pt x="366" y="1"/>
                  </a:lnTo>
                  <a:lnTo>
                    <a:pt x="358" y="0"/>
                  </a:lnTo>
                  <a:lnTo>
                    <a:pt x="353" y="0"/>
                  </a:lnTo>
                  <a:lnTo>
                    <a:pt x="351" y="0"/>
                  </a:lnTo>
                  <a:lnTo>
                    <a:pt x="336" y="1"/>
                  </a:lnTo>
                  <a:lnTo>
                    <a:pt x="320" y="4"/>
                  </a:lnTo>
                  <a:lnTo>
                    <a:pt x="303" y="11"/>
                  </a:lnTo>
                  <a:lnTo>
                    <a:pt x="288" y="19"/>
                  </a:lnTo>
                  <a:lnTo>
                    <a:pt x="274" y="31"/>
                  </a:lnTo>
                  <a:lnTo>
                    <a:pt x="263" y="42"/>
                  </a:lnTo>
                  <a:lnTo>
                    <a:pt x="258" y="57"/>
                  </a:lnTo>
                  <a:lnTo>
                    <a:pt x="258" y="72"/>
                  </a:lnTo>
                  <a:lnTo>
                    <a:pt x="260" y="94"/>
                  </a:lnTo>
                  <a:lnTo>
                    <a:pt x="263" y="115"/>
                  </a:lnTo>
                  <a:lnTo>
                    <a:pt x="269" y="132"/>
                  </a:lnTo>
                  <a:lnTo>
                    <a:pt x="280" y="140"/>
                  </a:lnTo>
                  <a:lnTo>
                    <a:pt x="281" y="128"/>
                  </a:lnTo>
                  <a:lnTo>
                    <a:pt x="286" y="100"/>
                  </a:lnTo>
                  <a:lnTo>
                    <a:pt x="296" y="70"/>
                  </a:lnTo>
                  <a:lnTo>
                    <a:pt x="313" y="53"/>
                  </a:lnTo>
                  <a:lnTo>
                    <a:pt x="320" y="52"/>
                  </a:lnTo>
                  <a:lnTo>
                    <a:pt x="329" y="51"/>
                  </a:lnTo>
                  <a:lnTo>
                    <a:pt x="341" y="49"/>
                  </a:lnTo>
                  <a:lnTo>
                    <a:pt x="354" y="49"/>
                  </a:lnTo>
                  <a:lnTo>
                    <a:pt x="371" y="49"/>
                  </a:lnTo>
                  <a:lnTo>
                    <a:pt x="389" y="49"/>
                  </a:lnTo>
                  <a:lnTo>
                    <a:pt x="409" y="51"/>
                  </a:lnTo>
                  <a:lnTo>
                    <a:pt x="430" y="52"/>
                  </a:lnTo>
                  <a:lnTo>
                    <a:pt x="455" y="53"/>
                  </a:lnTo>
                  <a:lnTo>
                    <a:pt x="480" y="55"/>
                  </a:lnTo>
                  <a:lnTo>
                    <a:pt x="508" y="56"/>
                  </a:lnTo>
                  <a:lnTo>
                    <a:pt x="536" y="59"/>
                  </a:lnTo>
                  <a:lnTo>
                    <a:pt x="566" y="61"/>
                  </a:lnTo>
                  <a:lnTo>
                    <a:pt x="596" y="64"/>
                  </a:lnTo>
                  <a:lnTo>
                    <a:pt x="628" y="67"/>
                  </a:lnTo>
                  <a:lnTo>
                    <a:pt x="662" y="70"/>
                  </a:lnTo>
                  <a:lnTo>
                    <a:pt x="672" y="71"/>
                  </a:lnTo>
                  <a:lnTo>
                    <a:pt x="685" y="74"/>
                  </a:lnTo>
                  <a:lnTo>
                    <a:pt x="699" y="75"/>
                  </a:lnTo>
                  <a:lnTo>
                    <a:pt x="713" y="76"/>
                  </a:lnTo>
                  <a:lnTo>
                    <a:pt x="728" y="78"/>
                  </a:lnTo>
                  <a:lnTo>
                    <a:pt x="741" y="79"/>
                  </a:lnTo>
                  <a:lnTo>
                    <a:pt x="754" y="80"/>
                  </a:lnTo>
                  <a:lnTo>
                    <a:pt x="766" y="82"/>
                  </a:lnTo>
                  <a:lnTo>
                    <a:pt x="776" y="83"/>
                  </a:lnTo>
                  <a:lnTo>
                    <a:pt x="787" y="84"/>
                  </a:lnTo>
                  <a:lnTo>
                    <a:pt x="800" y="86"/>
                  </a:lnTo>
                  <a:lnTo>
                    <a:pt x="813" y="87"/>
                  </a:lnTo>
                  <a:lnTo>
                    <a:pt x="825" y="89"/>
                  </a:lnTo>
                  <a:lnTo>
                    <a:pt x="838" y="90"/>
                  </a:lnTo>
                  <a:lnTo>
                    <a:pt x="852" y="92"/>
                  </a:lnTo>
                  <a:lnTo>
                    <a:pt x="866" y="93"/>
                  </a:lnTo>
                  <a:lnTo>
                    <a:pt x="878" y="94"/>
                  </a:lnTo>
                  <a:lnTo>
                    <a:pt x="892" y="97"/>
                  </a:lnTo>
                  <a:lnTo>
                    <a:pt x="905" y="98"/>
                  </a:lnTo>
                  <a:lnTo>
                    <a:pt x="918" y="99"/>
                  </a:lnTo>
                  <a:lnTo>
                    <a:pt x="930" y="100"/>
                  </a:lnTo>
                  <a:lnTo>
                    <a:pt x="943" y="102"/>
                  </a:lnTo>
                  <a:lnTo>
                    <a:pt x="954" y="104"/>
                  </a:lnTo>
                  <a:lnTo>
                    <a:pt x="965" y="105"/>
                  </a:lnTo>
                  <a:lnTo>
                    <a:pt x="1017" y="112"/>
                  </a:lnTo>
                  <a:lnTo>
                    <a:pt x="1067" y="118"/>
                  </a:lnTo>
                  <a:lnTo>
                    <a:pt x="1118" y="124"/>
                  </a:lnTo>
                  <a:lnTo>
                    <a:pt x="1166" y="131"/>
                  </a:lnTo>
                  <a:lnTo>
                    <a:pt x="1213" y="138"/>
                  </a:lnTo>
                  <a:lnTo>
                    <a:pt x="1258" y="145"/>
                  </a:lnTo>
                  <a:lnTo>
                    <a:pt x="1302" y="152"/>
                  </a:lnTo>
                  <a:lnTo>
                    <a:pt x="1342" y="159"/>
                  </a:lnTo>
                  <a:lnTo>
                    <a:pt x="1379" y="166"/>
                  </a:lnTo>
                  <a:lnTo>
                    <a:pt x="1413" y="173"/>
                  </a:lnTo>
                  <a:lnTo>
                    <a:pt x="1444" y="178"/>
                  </a:lnTo>
                  <a:lnTo>
                    <a:pt x="1470" y="184"/>
                  </a:lnTo>
                  <a:lnTo>
                    <a:pt x="1492" y="190"/>
                  </a:lnTo>
                  <a:lnTo>
                    <a:pt x="1509" y="196"/>
                  </a:lnTo>
                  <a:lnTo>
                    <a:pt x="1522" y="200"/>
                  </a:lnTo>
                  <a:lnTo>
                    <a:pt x="1529" y="205"/>
                  </a:lnTo>
                  <a:lnTo>
                    <a:pt x="1531" y="220"/>
                  </a:lnTo>
                  <a:lnTo>
                    <a:pt x="1528" y="233"/>
                  </a:lnTo>
                  <a:lnTo>
                    <a:pt x="1522" y="245"/>
                  </a:lnTo>
                  <a:lnTo>
                    <a:pt x="1514" y="256"/>
                  </a:lnTo>
                  <a:lnTo>
                    <a:pt x="1506" y="266"/>
                  </a:lnTo>
                  <a:lnTo>
                    <a:pt x="1497" y="275"/>
                  </a:lnTo>
                  <a:lnTo>
                    <a:pt x="1490" y="284"/>
                  </a:lnTo>
                  <a:lnTo>
                    <a:pt x="1485" y="294"/>
                  </a:lnTo>
                  <a:lnTo>
                    <a:pt x="1478" y="341"/>
                  </a:lnTo>
                  <a:lnTo>
                    <a:pt x="1475" y="418"/>
                  </a:lnTo>
                  <a:lnTo>
                    <a:pt x="1475" y="517"/>
                  </a:lnTo>
                  <a:lnTo>
                    <a:pt x="1475" y="635"/>
                  </a:lnTo>
                  <a:lnTo>
                    <a:pt x="1475" y="761"/>
                  </a:lnTo>
                  <a:lnTo>
                    <a:pt x="1471" y="891"/>
                  </a:lnTo>
                  <a:lnTo>
                    <a:pt x="1466" y="1020"/>
                  </a:lnTo>
                  <a:lnTo>
                    <a:pt x="1453" y="1139"/>
                  </a:lnTo>
                  <a:lnTo>
                    <a:pt x="1438" y="1199"/>
                  </a:lnTo>
                  <a:lnTo>
                    <a:pt x="1417" y="1267"/>
                  </a:lnTo>
                  <a:lnTo>
                    <a:pt x="1393" y="1341"/>
                  </a:lnTo>
                  <a:lnTo>
                    <a:pt x="1368" y="1413"/>
                  </a:lnTo>
                  <a:lnTo>
                    <a:pt x="1341" y="1481"/>
                  </a:lnTo>
                  <a:lnTo>
                    <a:pt x="1315" y="1538"/>
                  </a:lnTo>
                  <a:lnTo>
                    <a:pt x="1292" y="1579"/>
                  </a:lnTo>
                  <a:lnTo>
                    <a:pt x="1272" y="1600"/>
                  </a:lnTo>
                  <a:lnTo>
                    <a:pt x="1264" y="1601"/>
                  </a:lnTo>
                  <a:lnTo>
                    <a:pt x="1250" y="1602"/>
                  </a:lnTo>
                  <a:lnTo>
                    <a:pt x="1230" y="1601"/>
                  </a:lnTo>
                  <a:lnTo>
                    <a:pt x="1203" y="1600"/>
                  </a:lnTo>
                  <a:lnTo>
                    <a:pt x="1172" y="1598"/>
                  </a:lnTo>
                  <a:lnTo>
                    <a:pt x="1136" y="1594"/>
                  </a:lnTo>
                  <a:lnTo>
                    <a:pt x="1096" y="1589"/>
                  </a:lnTo>
                  <a:lnTo>
                    <a:pt x="1052" y="1585"/>
                  </a:lnTo>
                  <a:lnTo>
                    <a:pt x="1005" y="1579"/>
                  </a:lnTo>
                  <a:lnTo>
                    <a:pt x="956" y="1573"/>
                  </a:lnTo>
                  <a:lnTo>
                    <a:pt x="904" y="1566"/>
                  </a:lnTo>
                  <a:lnTo>
                    <a:pt x="851" y="1560"/>
                  </a:lnTo>
                  <a:lnTo>
                    <a:pt x="797" y="1551"/>
                  </a:lnTo>
                  <a:lnTo>
                    <a:pt x="741" y="1543"/>
                  </a:lnTo>
                  <a:lnTo>
                    <a:pt x="686" y="1535"/>
                  </a:lnTo>
                  <a:lnTo>
                    <a:pt x="632" y="1526"/>
                  </a:lnTo>
                  <a:lnTo>
                    <a:pt x="578" y="1517"/>
                  </a:lnTo>
                  <a:lnTo>
                    <a:pt x="524" y="1508"/>
                  </a:lnTo>
                  <a:lnTo>
                    <a:pt x="472" y="1497"/>
                  </a:lnTo>
                  <a:lnTo>
                    <a:pt x="420" y="1488"/>
                  </a:lnTo>
                  <a:lnTo>
                    <a:pt x="372" y="1479"/>
                  </a:lnTo>
                  <a:lnTo>
                    <a:pt x="324" y="1470"/>
                  </a:lnTo>
                  <a:lnTo>
                    <a:pt x="280" y="1460"/>
                  </a:lnTo>
                  <a:lnTo>
                    <a:pt x="238" y="1452"/>
                  </a:lnTo>
                  <a:lnTo>
                    <a:pt x="200" y="1444"/>
                  </a:lnTo>
                  <a:lnTo>
                    <a:pt x="166" y="1437"/>
                  </a:lnTo>
                  <a:lnTo>
                    <a:pt x="136" y="1430"/>
                  </a:lnTo>
                  <a:lnTo>
                    <a:pt x="110" y="1425"/>
                  </a:lnTo>
                  <a:lnTo>
                    <a:pt x="90" y="1420"/>
                  </a:lnTo>
                  <a:lnTo>
                    <a:pt x="75" y="1417"/>
                  </a:lnTo>
                  <a:lnTo>
                    <a:pt x="65" y="1416"/>
                  </a:lnTo>
                  <a:lnTo>
                    <a:pt x="62" y="1414"/>
                  </a:lnTo>
                  <a:lnTo>
                    <a:pt x="40" y="1435"/>
                  </a:lnTo>
                  <a:lnTo>
                    <a:pt x="23" y="1459"/>
                  </a:lnTo>
                  <a:lnTo>
                    <a:pt x="11" y="1485"/>
                  </a:lnTo>
                  <a:lnTo>
                    <a:pt x="3" y="1510"/>
                  </a:lnTo>
                  <a:lnTo>
                    <a:pt x="0" y="1534"/>
                  </a:lnTo>
                  <a:lnTo>
                    <a:pt x="0" y="1556"/>
                  </a:lnTo>
                  <a:lnTo>
                    <a:pt x="2" y="1572"/>
                  </a:lnTo>
                  <a:lnTo>
                    <a:pt x="9" y="1583"/>
                  </a:lnTo>
                  <a:lnTo>
                    <a:pt x="19" y="1585"/>
                  </a:lnTo>
                  <a:lnTo>
                    <a:pt x="35" y="1589"/>
                  </a:lnTo>
                  <a:lnTo>
                    <a:pt x="56" y="1594"/>
                  </a:lnTo>
                  <a:lnTo>
                    <a:pt x="81" y="1600"/>
                  </a:lnTo>
                  <a:lnTo>
                    <a:pt x="111" y="1606"/>
                  </a:lnTo>
                  <a:lnTo>
                    <a:pt x="146" y="1614"/>
                  </a:lnTo>
                  <a:lnTo>
                    <a:pt x="183" y="1622"/>
                  </a:lnTo>
                  <a:lnTo>
                    <a:pt x="224" y="1630"/>
                  </a:lnTo>
                  <a:lnTo>
                    <a:pt x="268" y="1638"/>
                  </a:lnTo>
                  <a:lnTo>
                    <a:pt x="315" y="1647"/>
                  </a:lnTo>
                  <a:lnTo>
                    <a:pt x="364" y="1657"/>
                  </a:lnTo>
                  <a:lnTo>
                    <a:pt x="415" y="1667"/>
                  </a:lnTo>
                  <a:lnTo>
                    <a:pt x="468" y="1676"/>
                  </a:lnTo>
                  <a:lnTo>
                    <a:pt x="523" y="1686"/>
                  </a:lnTo>
                  <a:lnTo>
                    <a:pt x="578" y="1695"/>
                  </a:lnTo>
                  <a:lnTo>
                    <a:pt x="633" y="1705"/>
                  </a:lnTo>
                  <a:lnTo>
                    <a:pt x="690" y="1714"/>
                  </a:lnTo>
                  <a:lnTo>
                    <a:pt x="746" y="1722"/>
                  </a:lnTo>
                  <a:lnTo>
                    <a:pt x="801" y="1730"/>
                  </a:lnTo>
                  <a:lnTo>
                    <a:pt x="856" y="1738"/>
                  </a:lnTo>
                  <a:lnTo>
                    <a:pt x="911" y="1745"/>
                  </a:lnTo>
                  <a:lnTo>
                    <a:pt x="964" y="1751"/>
                  </a:lnTo>
                  <a:lnTo>
                    <a:pt x="1014" y="1756"/>
                  </a:lnTo>
                  <a:lnTo>
                    <a:pt x="1064" y="1760"/>
                  </a:lnTo>
                  <a:lnTo>
                    <a:pt x="1111" y="1763"/>
                  </a:lnTo>
                  <a:lnTo>
                    <a:pt x="1155" y="1766"/>
                  </a:lnTo>
                  <a:lnTo>
                    <a:pt x="1196" y="1767"/>
                  </a:lnTo>
                  <a:lnTo>
                    <a:pt x="1234" y="1766"/>
                  </a:lnTo>
                  <a:lnTo>
                    <a:pt x="1268" y="1765"/>
                  </a:lnTo>
                  <a:lnTo>
                    <a:pt x="1298" y="1761"/>
                  </a:lnTo>
                  <a:lnTo>
                    <a:pt x="1324" y="1756"/>
                  </a:lnTo>
                  <a:lnTo>
                    <a:pt x="1345" y="1750"/>
                  </a:lnTo>
                  <a:lnTo>
                    <a:pt x="1337" y="1690"/>
                  </a:lnTo>
                  <a:lnTo>
                    <a:pt x="1316" y="1697"/>
                  </a:lnTo>
                  <a:lnTo>
                    <a:pt x="1291" y="1701"/>
                  </a:lnTo>
                  <a:lnTo>
                    <a:pt x="1261" y="1705"/>
                  </a:lnTo>
                  <a:lnTo>
                    <a:pt x="1228" y="1707"/>
                  </a:lnTo>
                  <a:lnTo>
                    <a:pt x="1192" y="1708"/>
                  </a:lnTo>
                  <a:lnTo>
                    <a:pt x="1151" y="1707"/>
                  </a:lnTo>
                  <a:lnTo>
                    <a:pt x="1109" y="1706"/>
                  </a:lnTo>
                  <a:lnTo>
                    <a:pt x="1064" y="1702"/>
                  </a:lnTo>
                  <a:lnTo>
                    <a:pt x="1018" y="1699"/>
                  </a:lnTo>
                  <a:lnTo>
                    <a:pt x="968" y="1694"/>
                  </a:lnTo>
                  <a:lnTo>
                    <a:pt x="918" y="1689"/>
                  </a:lnTo>
                  <a:lnTo>
                    <a:pt x="866" y="1683"/>
                  </a:lnTo>
                  <a:lnTo>
                    <a:pt x="813" y="1676"/>
                  </a:lnTo>
                  <a:lnTo>
                    <a:pt x="760" y="1668"/>
                  </a:lnTo>
                  <a:lnTo>
                    <a:pt x="706" y="1660"/>
                  </a:lnTo>
                  <a:lnTo>
                    <a:pt x="653" y="1652"/>
                  </a:lnTo>
                  <a:lnTo>
                    <a:pt x="599" y="1642"/>
                  </a:lnTo>
                  <a:lnTo>
                    <a:pt x="547" y="1634"/>
                  </a:lnTo>
                  <a:lnTo>
                    <a:pt x="495" y="1625"/>
                  </a:lnTo>
                  <a:lnTo>
                    <a:pt x="444" y="1616"/>
                  </a:lnTo>
                  <a:lnTo>
                    <a:pt x="395" y="1607"/>
                  </a:lnTo>
                  <a:lnTo>
                    <a:pt x="348" y="1598"/>
                  </a:lnTo>
                  <a:lnTo>
                    <a:pt x="303" y="1588"/>
                  </a:lnTo>
                  <a:lnTo>
                    <a:pt x="261" y="1580"/>
                  </a:lnTo>
                  <a:lnTo>
                    <a:pt x="221" y="1572"/>
                  </a:lnTo>
                  <a:lnTo>
                    <a:pt x="185" y="1564"/>
                  </a:lnTo>
                  <a:lnTo>
                    <a:pt x="152" y="1557"/>
                  </a:lnTo>
                  <a:lnTo>
                    <a:pt x="123" y="1551"/>
                  </a:lnTo>
                  <a:lnTo>
                    <a:pt x="98" y="1546"/>
                  </a:lnTo>
                  <a:lnTo>
                    <a:pt x="77" y="1540"/>
                  </a:lnTo>
                  <a:lnTo>
                    <a:pt x="61" y="1536"/>
                  </a:lnTo>
                  <a:lnTo>
                    <a:pt x="49" y="1533"/>
                  </a:lnTo>
                  <a:lnTo>
                    <a:pt x="46" y="1530"/>
                  </a:lnTo>
                  <a:lnTo>
                    <a:pt x="43" y="1523"/>
                  </a:lnTo>
                  <a:lnTo>
                    <a:pt x="42" y="1512"/>
                  </a:lnTo>
                  <a:lnTo>
                    <a:pt x="45" y="1501"/>
                  </a:lnTo>
                  <a:lnTo>
                    <a:pt x="49" y="1489"/>
                  </a:lnTo>
                  <a:lnTo>
                    <a:pt x="57" y="1477"/>
                  </a:lnTo>
                  <a:lnTo>
                    <a:pt x="69" y="1466"/>
                  </a:lnTo>
                  <a:lnTo>
                    <a:pt x="85" y="1457"/>
                  </a:lnTo>
                  <a:lnTo>
                    <a:pt x="96" y="1460"/>
                  </a:lnTo>
                  <a:lnTo>
                    <a:pt x="113" y="1465"/>
                  </a:lnTo>
                  <a:lnTo>
                    <a:pt x="132" y="1470"/>
                  </a:lnTo>
                  <a:lnTo>
                    <a:pt x="154" y="1475"/>
                  </a:lnTo>
                  <a:lnTo>
                    <a:pt x="181" y="1481"/>
                  </a:lnTo>
                  <a:lnTo>
                    <a:pt x="209" y="1488"/>
                  </a:lnTo>
                  <a:lnTo>
                    <a:pt x="240" y="1495"/>
                  </a:lnTo>
                  <a:lnTo>
                    <a:pt x="275" y="1502"/>
                  </a:lnTo>
                  <a:lnTo>
                    <a:pt x="312" y="1510"/>
                  </a:lnTo>
                  <a:lnTo>
                    <a:pt x="350" y="1517"/>
                  </a:lnTo>
                  <a:lnTo>
                    <a:pt x="391" y="1525"/>
                  </a:lnTo>
                  <a:lnTo>
                    <a:pt x="433" y="1533"/>
                  </a:lnTo>
                  <a:lnTo>
                    <a:pt x="476" y="1541"/>
                  </a:lnTo>
                  <a:lnTo>
                    <a:pt x="521" y="1549"/>
                  </a:lnTo>
                  <a:lnTo>
                    <a:pt x="567" y="1557"/>
                  </a:lnTo>
                  <a:lnTo>
                    <a:pt x="615" y="1565"/>
                  </a:lnTo>
                  <a:lnTo>
                    <a:pt x="658" y="1573"/>
                  </a:lnTo>
                  <a:lnTo>
                    <a:pt x="703" y="1580"/>
                  </a:lnTo>
                  <a:lnTo>
                    <a:pt x="748" y="1588"/>
                  </a:lnTo>
                  <a:lnTo>
                    <a:pt x="795" y="1596"/>
                  </a:lnTo>
                  <a:lnTo>
                    <a:pt x="842" y="1603"/>
                  </a:lnTo>
                  <a:lnTo>
                    <a:pt x="889" y="1611"/>
                  </a:lnTo>
                  <a:lnTo>
                    <a:pt x="935" y="1618"/>
                  </a:lnTo>
                  <a:lnTo>
                    <a:pt x="981" y="1624"/>
                  </a:lnTo>
                  <a:lnTo>
                    <a:pt x="1026" y="1630"/>
                  </a:lnTo>
                  <a:lnTo>
                    <a:pt x="1071" y="1634"/>
                  </a:lnTo>
                  <a:lnTo>
                    <a:pt x="1113" y="1639"/>
                  </a:lnTo>
                  <a:lnTo>
                    <a:pt x="1155" y="1641"/>
                  </a:lnTo>
                  <a:lnTo>
                    <a:pt x="1194" y="1644"/>
                  </a:lnTo>
                  <a:lnTo>
                    <a:pt x="1232" y="1644"/>
                  </a:lnTo>
                  <a:lnTo>
                    <a:pt x="1266" y="1644"/>
                  </a:lnTo>
                  <a:lnTo>
                    <a:pt x="1299" y="1641"/>
                  </a:lnTo>
                  <a:lnTo>
                    <a:pt x="1311" y="1637"/>
                  </a:lnTo>
                  <a:lnTo>
                    <a:pt x="1325" y="1624"/>
                  </a:lnTo>
                  <a:lnTo>
                    <a:pt x="1340" y="1604"/>
                  </a:lnTo>
                  <a:lnTo>
                    <a:pt x="1355" y="1580"/>
                  </a:lnTo>
                  <a:lnTo>
                    <a:pt x="1371" y="1550"/>
                  </a:lnTo>
                  <a:lnTo>
                    <a:pt x="1389" y="1517"/>
                  </a:lnTo>
                  <a:lnTo>
                    <a:pt x="1405" y="1481"/>
                  </a:lnTo>
                  <a:lnTo>
                    <a:pt x="1421" y="1443"/>
                  </a:lnTo>
                  <a:lnTo>
                    <a:pt x="1436" y="1405"/>
                  </a:lnTo>
                  <a:lnTo>
                    <a:pt x="1451" y="1367"/>
                  </a:lnTo>
                  <a:lnTo>
                    <a:pt x="1465" y="1329"/>
                  </a:lnTo>
                  <a:lnTo>
                    <a:pt x="1476" y="1295"/>
                  </a:lnTo>
                  <a:lnTo>
                    <a:pt x="1488" y="1262"/>
                  </a:lnTo>
                  <a:lnTo>
                    <a:pt x="1496" y="1234"/>
                  </a:lnTo>
                  <a:lnTo>
                    <a:pt x="1503" y="1210"/>
                  </a:lnTo>
                  <a:lnTo>
                    <a:pt x="1506" y="1193"/>
                  </a:lnTo>
                  <a:lnTo>
                    <a:pt x="1521" y="1079"/>
                  </a:lnTo>
                  <a:lnTo>
                    <a:pt x="1529" y="957"/>
                  </a:lnTo>
                  <a:lnTo>
                    <a:pt x="1531" y="829"/>
                  </a:lnTo>
                  <a:lnTo>
                    <a:pt x="1531" y="704"/>
                  </a:lnTo>
                  <a:lnTo>
                    <a:pt x="1528" y="586"/>
                  </a:lnTo>
                  <a:lnTo>
                    <a:pt x="1523" y="479"/>
                  </a:lnTo>
                  <a:lnTo>
                    <a:pt x="1519" y="391"/>
                  </a:lnTo>
                  <a:lnTo>
                    <a:pt x="1516" y="326"/>
                  </a:lnTo>
                  <a:lnTo>
                    <a:pt x="1517" y="312"/>
                  </a:lnTo>
                  <a:lnTo>
                    <a:pt x="1522" y="300"/>
                  </a:lnTo>
                  <a:lnTo>
                    <a:pt x="1529" y="291"/>
                  </a:lnTo>
                  <a:lnTo>
                    <a:pt x="1538" y="281"/>
                  </a:lnTo>
                  <a:lnTo>
                    <a:pt x="1549" y="271"/>
                  </a:lnTo>
                  <a:lnTo>
                    <a:pt x="1561" y="256"/>
                  </a:lnTo>
                  <a:lnTo>
                    <a:pt x="1573" y="237"/>
                  </a:lnTo>
                  <a:lnTo>
                    <a:pt x="1585" y="213"/>
                  </a:lnTo>
                  <a:lnTo>
                    <a:pt x="1591" y="193"/>
                  </a:lnTo>
                  <a:lnTo>
                    <a:pt x="1589" y="177"/>
                  </a:lnTo>
                  <a:lnTo>
                    <a:pt x="1580" y="165"/>
                  </a:lnTo>
                  <a:lnTo>
                    <a:pt x="1567" y="155"/>
                  </a:lnTo>
                  <a:lnTo>
                    <a:pt x="1550" y="148"/>
                  </a:lnTo>
                  <a:lnTo>
                    <a:pt x="1530" y="144"/>
                  </a:lnTo>
                  <a:lnTo>
                    <a:pt x="1509" y="139"/>
                  </a:lnTo>
                  <a:lnTo>
                    <a:pt x="1489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1"/>
            <p:cNvSpPr>
              <a:spLocks/>
            </p:cNvSpPr>
            <p:nvPr/>
          </p:nvSpPr>
          <p:spPr bwMode="auto">
            <a:xfrm>
              <a:off x="7681314" y="2870960"/>
              <a:ext cx="387375" cy="67301"/>
            </a:xfrm>
            <a:custGeom>
              <a:avLst/>
              <a:gdLst>
                <a:gd name="T0" fmla="*/ 2147483647 w 880"/>
                <a:gd name="T1" fmla="*/ 2147483647 h 132"/>
                <a:gd name="T2" fmla="*/ 2147483647 w 880"/>
                <a:gd name="T3" fmla="*/ 2147483647 h 132"/>
                <a:gd name="T4" fmla="*/ 2147483647 w 880"/>
                <a:gd name="T5" fmla="*/ 2147483647 h 132"/>
                <a:gd name="T6" fmla="*/ 2147483647 w 880"/>
                <a:gd name="T7" fmla="*/ 2147483647 h 132"/>
                <a:gd name="T8" fmla="*/ 2147483647 w 880"/>
                <a:gd name="T9" fmla="*/ 2147483647 h 132"/>
                <a:gd name="T10" fmla="*/ 2147483647 w 880"/>
                <a:gd name="T11" fmla="*/ 2147483647 h 132"/>
                <a:gd name="T12" fmla="*/ 2147483647 w 880"/>
                <a:gd name="T13" fmla="*/ 2147483647 h 132"/>
                <a:gd name="T14" fmla="*/ 2147483647 w 880"/>
                <a:gd name="T15" fmla="*/ 2147483647 h 132"/>
                <a:gd name="T16" fmla="*/ 2147483647 w 880"/>
                <a:gd name="T17" fmla="*/ 2147483647 h 132"/>
                <a:gd name="T18" fmla="*/ 2147483647 w 880"/>
                <a:gd name="T19" fmla="*/ 2147483647 h 132"/>
                <a:gd name="T20" fmla="*/ 2147483647 w 880"/>
                <a:gd name="T21" fmla="*/ 2147483647 h 132"/>
                <a:gd name="T22" fmla="*/ 2147483647 w 880"/>
                <a:gd name="T23" fmla="*/ 2147483647 h 132"/>
                <a:gd name="T24" fmla="*/ 2147483647 w 880"/>
                <a:gd name="T25" fmla="*/ 2147483647 h 132"/>
                <a:gd name="T26" fmla="*/ 2147483647 w 880"/>
                <a:gd name="T27" fmla="*/ 2147483647 h 132"/>
                <a:gd name="T28" fmla="*/ 2147483647 w 880"/>
                <a:gd name="T29" fmla="*/ 2147483647 h 132"/>
                <a:gd name="T30" fmla="*/ 2147483647 w 880"/>
                <a:gd name="T31" fmla="*/ 2147483647 h 132"/>
                <a:gd name="T32" fmla="*/ 2147483647 w 880"/>
                <a:gd name="T33" fmla="*/ 2147483647 h 132"/>
                <a:gd name="T34" fmla="*/ 2147483647 w 880"/>
                <a:gd name="T35" fmla="*/ 2147483647 h 132"/>
                <a:gd name="T36" fmla="*/ 2147483647 w 880"/>
                <a:gd name="T37" fmla="*/ 2147483647 h 132"/>
                <a:gd name="T38" fmla="*/ 2147483647 w 880"/>
                <a:gd name="T39" fmla="*/ 2147483647 h 132"/>
                <a:gd name="T40" fmla="*/ 2147483647 w 880"/>
                <a:gd name="T41" fmla="*/ 2147483647 h 132"/>
                <a:gd name="T42" fmla="*/ 2147483647 w 880"/>
                <a:gd name="T43" fmla="*/ 2147483647 h 132"/>
                <a:gd name="T44" fmla="*/ 2147483647 w 880"/>
                <a:gd name="T45" fmla="*/ 2147483647 h 132"/>
                <a:gd name="T46" fmla="*/ 2147483647 w 880"/>
                <a:gd name="T47" fmla="*/ 2147483647 h 132"/>
                <a:gd name="T48" fmla="*/ 2147483647 w 880"/>
                <a:gd name="T49" fmla="*/ 2147483647 h 132"/>
                <a:gd name="T50" fmla="*/ 2147483647 w 880"/>
                <a:gd name="T51" fmla="*/ 2147483647 h 132"/>
                <a:gd name="T52" fmla="*/ 2147483647 w 880"/>
                <a:gd name="T53" fmla="*/ 2147483647 h 132"/>
                <a:gd name="T54" fmla="*/ 2147483647 w 880"/>
                <a:gd name="T55" fmla="*/ 2147483647 h 132"/>
                <a:gd name="T56" fmla="*/ 2147483647 w 880"/>
                <a:gd name="T57" fmla="*/ 2147483647 h 132"/>
                <a:gd name="T58" fmla="*/ 2147483647 w 880"/>
                <a:gd name="T59" fmla="*/ 2147483647 h 132"/>
                <a:gd name="T60" fmla="*/ 2147483647 w 880"/>
                <a:gd name="T61" fmla="*/ 2147483647 h 132"/>
                <a:gd name="T62" fmla="*/ 2147483647 w 880"/>
                <a:gd name="T63" fmla="*/ 2147483647 h 132"/>
                <a:gd name="T64" fmla="*/ 2147483647 w 880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0"/>
                <a:gd name="T100" fmla="*/ 0 h 132"/>
                <a:gd name="T101" fmla="*/ 880 w 880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0" h="132">
                  <a:moveTo>
                    <a:pt x="0" y="26"/>
                  </a:moveTo>
                  <a:lnTo>
                    <a:pt x="26" y="30"/>
                  </a:lnTo>
                  <a:lnTo>
                    <a:pt x="55" y="35"/>
                  </a:lnTo>
                  <a:lnTo>
                    <a:pt x="84" y="38"/>
                  </a:lnTo>
                  <a:lnTo>
                    <a:pt x="113" y="43"/>
                  </a:lnTo>
                  <a:lnTo>
                    <a:pt x="144" y="48"/>
                  </a:lnTo>
                  <a:lnTo>
                    <a:pt x="174" y="51"/>
                  </a:lnTo>
                  <a:lnTo>
                    <a:pt x="205" y="56"/>
                  </a:lnTo>
                  <a:lnTo>
                    <a:pt x="237" y="60"/>
                  </a:lnTo>
                  <a:lnTo>
                    <a:pt x="269" y="64"/>
                  </a:lnTo>
                  <a:lnTo>
                    <a:pt x="300" y="67"/>
                  </a:lnTo>
                  <a:lnTo>
                    <a:pt x="333" y="72"/>
                  </a:lnTo>
                  <a:lnTo>
                    <a:pt x="365" y="75"/>
                  </a:lnTo>
                  <a:lnTo>
                    <a:pt x="397" y="79"/>
                  </a:lnTo>
                  <a:lnTo>
                    <a:pt x="429" y="83"/>
                  </a:lnTo>
                  <a:lnTo>
                    <a:pt x="462" y="87"/>
                  </a:lnTo>
                  <a:lnTo>
                    <a:pt x="493" y="90"/>
                  </a:lnTo>
                  <a:lnTo>
                    <a:pt x="524" y="94"/>
                  </a:lnTo>
                  <a:lnTo>
                    <a:pt x="554" y="97"/>
                  </a:lnTo>
                  <a:lnTo>
                    <a:pt x="584" y="99"/>
                  </a:lnTo>
                  <a:lnTo>
                    <a:pt x="613" y="103"/>
                  </a:lnTo>
                  <a:lnTo>
                    <a:pt x="641" y="106"/>
                  </a:lnTo>
                  <a:lnTo>
                    <a:pt x="669" y="109"/>
                  </a:lnTo>
                  <a:lnTo>
                    <a:pt x="695" y="112"/>
                  </a:lnTo>
                  <a:lnTo>
                    <a:pt x="721" y="114"/>
                  </a:lnTo>
                  <a:lnTo>
                    <a:pt x="745" y="117"/>
                  </a:lnTo>
                  <a:lnTo>
                    <a:pt x="768" y="119"/>
                  </a:lnTo>
                  <a:lnTo>
                    <a:pt x="789" y="121"/>
                  </a:lnTo>
                  <a:lnTo>
                    <a:pt x="809" y="124"/>
                  </a:lnTo>
                  <a:lnTo>
                    <a:pt x="828" y="126"/>
                  </a:lnTo>
                  <a:lnTo>
                    <a:pt x="845" y="128"/>
                  </a:lnTo>
                  <a:lnTo>
                    <a:pt x="860" y="131"/>
                  </a:lnTo>
                  <a:lnTo>
                    <a:pt x="874" y="132"/>
                  </a:lnTo>
                  <a:lnTo>
                    <a:pt x="880" y="89"/>
                  </a:lnTo>
                  <a:lnTo>
                    <a:pt x="868" y="88"/>
                  </a:lnTo>
                  <a:lnTo>
                    <a:pt x="856" y="86"/>
                  </a:lnTo>
                  <a:lnTo>
                    <a:pt x="841" y="85"/>
                  </a:lnTo>
                  <a:lnTo>
                    <a:pt x="823" y="82"/>
                  </a:lnTo>
                  <a:lnTo>
                    <a:pt x="806" y="81"/>
                  </a:lnTo>
                  <a:lnTo>
                    <a:pt x="786" y="79"/>
                  </a:lnTo>
                  <a:lnTo>
                    <a:pt x="766" y="76"/>
                  </a:lnTo>
                  <a:lnTo>
                    <a:pt x="743" y="74"/>
                  </a:lnTo>
                  <a:lnTo>
                    <a:pt x="720" y="72"/>
                  </a:lnTo>
                  <a:lnTo>
                    <a:pt x="695" y="70"/>
                  </a:lnTo>
                  <a:lnTo>
                    <a:pt x="669" y="67"/>
                  </a:lnTo>
                  <a:lnTo>
                    <a:pt x="642" y="65"/>
                  </a:lnTo>
                  <a:lnTo>
                    <a:pt x="616" y="61"/>
                  </a:lnTo>
                  <a:lnTo>
                    <a:pt x="587" y="59"/>
                  </a:lnTo>
                  <a:lnTo>
                    <a:pt x="558" y="57"/>
                  </a:lnTo>
                  <a:lnTo>
                    <a:pt x="530" y="53"/>
                  </a:lnTo>
                  <a:lnTo>
                    <a:pt x="500" y="50"/>
                  </a:lnTo>
                  <a:lnTo>
                    <a:pt x="470" y="48"/>
                  </a:lnTo>
                  <a:lnTo>
                    <a:pt x="439" y="44"/>
                  </a:lnTo>
                  <a:lnTo>
                    <a:pt x="409" y="41"/>
                  </a:lnTo>
                  <a:lnTo>
                    <a:pt x="378" y="38"/>
                  </a:lnTo>
                  <a:lnTo>
                    <a:pt x="347" y="35"/>
                  </a:lnTo>
                  <a:lnTo>
                    <a:pt x="317" y="32"/>
                  </a:lnTo>
                  <a:lnTo>
                    <a:pt x="286" y="28"/>
                  </a:lnTo>
                  <a:lnTo>
                    <a:pt x="256" y="25"/>
                  </a:lnTo>
                  <a:lnTo>
                    <a:pt x="226" y="21"/>
                  </a:lnTo>
                  <a:lnTo>
                    <a:pt x="196" y="18"/>
                  </a:lnTo>
                  <a:lnTo>
                    <a:pt x="167" y="14"/>
                  </a:lnTo>
                  <a:lnTo>
                    <a:pt x="138" y="11"/>
                  </a:lnTo>
                  <a:lnTo>
                    <a:pt x="110" y="7"/>
                  </a:lnTo>
                  <a:lnTo>
                    <a:pt x="84" y="4"/>
                  </a:lnTo>
                  <a:lnTo>
                    <a:pt x="5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"/>
            <p:cNvSpPr>
              <a:spLocks/>
            </p:cNvSpPr>
            <p:nvPr/>
          </p:nvSpPr>
          <p:spPr bwMode="auto">
            <a:xfrm>
              <a:off x="7612643" y="2846110"/>
              <a:ext cx="94203" cy="37274"/>
            </a:xfrm>
            <a:custGeom>
              <a:avLst/>
              <a:gdLst>
                <a:gd name="T0" fmla="*/ 2147483647 w 216"/>
                <a:gd name="T1" fmla="*/ 2147483647 h 74"/>
                <a:gd name="T2" fmla="*/ 2147483647 w 216"/>
                <a:gd name="T3" fmla="*/ 2147483647 h 74"/>
                <a:gd name="T4" fmla="*/ 2147483647 w 216"/>
                <a:gd name="T5" fmla="*/ 2147483647 h 74"/>
                <a:gd name="T6" fmla="*/ 2147483647 w 216"/>
                <a:gd name="T7" fmla="*/ 2147483647 h 74"/>
                <a:gd name="T8" fmla="*/ 2147483647 w 216"/>
                <a:gd name="T9" fmla="*/ 2147483647 h 74"/>
                <a:gd name="T10" fmla="*/ 2147483647 w 216"/>
                <a:gd name="T11" fmla="*/ 2147483647 h 74"/>
                <a:gd name="T12" fmla="*/ 2147483647 w 216"/>
                <a:gd name="T13" fmla="*/ 2147483647 h 74"/>
                <a:gd name="T14" fmla="*/ 2147483647 w 216"/>
                <a:gd name="T15" fmla="*/ 2147483647 h 74"/>
                <a:gd name="T16" fmla="*/ 2147483647 w 216"/>
                <a:gd name="T17" fmla="*/ 2147483647 h 74"/>
                <a:gd name="T18" fmla="*/ 2147483647 w 216"/>
                <a:gd name="T19" fmla="*/ 2147483647 h 74"/>
                <a:gd name="T20" fmla="*/ 2147483647 w 216"/>
                <a:gd name="T21" fmla="*/ 2147483647 h 74"/>
                <a:gd name="T22" fmla="*/ 2147483647 w 216"/>
                <a:gd name="T23" fmla="*/ 2147483647 h 74"/>
                <a:gd name="T24" fmla="*/ 2147483647 w 216"/>
                <a:gd name="T25" fmla="*/ 2147483647 h 74"/>
                <a:gd name="T26" fmla="*/ 2147483647 w 216"/>
                <a:gd name="T27" fmla="*/ 2147483647 h 74"/>
                <a:gd name="T28" fmla="*/ 2147483647 w 216"/>
                <a:gd name="T29" fmla="*/ 2147483647 h 74"/>
                <a:gd name="T30" fmla="*/ 2147483647 w 216"/>
                <a:gd name="T31" fmla="*/ 2147483647 h 74"/>
                <a:gd name="T32" fmla="*/ 2147483647 w 216"/>
                <a:gd name="T33" fmla="*/ 2147483647 h 74"/>
                <a:gd name="T34" fmla="*/ 2147483647 w 216"/>
                <a:gd name="T35" fmla="*/ 2147483647 h 74"/>
                <a:gd name="T36" fmla="*/ 2147483647 w 216"/>
                <a:gd name="T37" fmla="*/ 2147483647 h 74"/>
                <a:gd name="T38" fmla="*/ 2147483647 w 216"/>
                <a:gd name="T39" fmla="*/ 2147483647 h 74"/>
                <a:gd name="T40" fmla="*/ 0 w 216"/>
                <a:gd name="T41" fmla="*/ 0 h 74"/>
                <a:gd name="T42" fmla="*/ 2147483647 w 216"/>
                <a:gd name="T43" fmla="*/ 2147483647 h 74"/>
                <a:gd name="T44" fmla="*/ 2147483647 w 216"/>
                <a:gd name="T45" fmla="*/ 2147483647 h 74"/>
                <a:gd name="T46" fmla="*/ 2147483647 w 216"/>
                <a:gd name="T47" fmla="*/ 2147483647 h 74"/>
                <a:gd name="T48" fmla="*/ 2147483647 w 216"/>
                <a:gd name="T49" fmla="*/ 2147483647 h 74"/>
                <a:gd name="T50" fmla="*/ 2147483647 w 216"/>
                <a:gd name="T51" fmla="*/ 2147483647 h 74"/>
                <a:gd name="T52" fmla="*/ 2147483647 w 216"/>
                <a:gd name="T53" fmla="*/ 2147483647 h 74"/>
                <a:gd name="T54" fmla="*/ 2147483647 w 216"/>
                <a:gd name="T55" fmla="*/ 2147483647 h 74"/>
                <a:gd name="T56" fmla="*/ 2147483647 w 216"/>
                <a:gd name="T57" fmla="*/ 2147483647 h 74"/>
                <a:gd name="T58" fmla="*/ 2147483647 w 216"/>
                <a:gd name="T59" fmla="*/ 2147483647 h 74"/>
                <a:gd name="T60" fmla="*/ 2147483647 w 216"/>
                <a:gd name="T61" fmla="*/ 2147483647 h 74"/>
                <a:gd name="T62" fmla="*/ 2147483647 w 216"/>
                <a:gd name="T63" fmla="*/ 2147483647 h 74"/>
                <a:gd name="T64" fmla="*/ 2147483647 w 216"/>
                <a:gd name="T65" fmla="*/ 2147483647 h 74"/>
                <a:gd name="T66" fmla="*/ 2147483647 w 216"/>
                <a:gd name="T67" fmla="*/ 2147483647 h 74"/>
                <a:gd name="T68" fmla="*/ 2147483647 w 216"/>
                <a:gd name="T69" fmla="*/ 2147483647 h 74"/>
                <a:gd name="T70" fmla="*/ 2147483647 w 216"/>
                <a:gd name="T71" fmla="*/ 2147483647 h 74"/>
                <a:gd name="T72" fmla="*/ 2147483647 w 216"/>
                <a:gd name="T73" fmla="*/ 2147483647 h 74"/>
                <a:gd name="T74" fmla="*/ 2147483647 w 216"/>
                <a:gd name="T75" fmla="*/ 2147483647 h 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74"/>
                <a:gd name="T116" fmla="*/ 216 w 216"/>
                <a:gd name="T117" fmla="*/ 74 h 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74">
                  <a:moveTo>
                    <a:pt x="216" y="48"/>
                  </a:moveTo>
                  <a:lnTo>
                    <a:pt x="210" y="47"/>
                  </a:lnTo>
                  <a:lnTo>
                    <a:pt x="201" y="46"/>
                  </a:lnTo>
                  <a:lnTo>
                    <a:pt x="192" y="45"/>
                  </a:lnTo>
                  <a:lnTo>
                    <a:pt x="187" y="44"/>
                  </a:lnTo>
                  <a:lnTo>
                    <a:pt x="169" y="42"/>
                  </a:lnTo>
                  <a:lnTo>
                    <a:pt x="153" y="38"/>
                  </a:lnTo>
                  <a:lnTo>
                    <a:pt x="137" y="36"/>
                  </a:lnTo>
                  <a:lnTo>
                    <a:pt x="121" y="33"/>
                  </a:lnTo>
                  <a:lnTo>
                    <a:pt x="107" y="30"/>
                  </a:lnTo>
                  <a:lnTo>
                    <a:pt x="92" y="28"/>
                  </a:lnTo>
                  <a:lnTo>
                    <a:pt x="80" y="25"/>
                  </a:lnTo>
                  <a:lnTo>
                    <a:pt x="67" y="22"/>
                  </a:lnTo>
                  <a:lnTo>
                    <a:pt x="55" y="20"/>
                  </a:lnTo>
                  <a:lnTo>
                    <a:pt x="45" y="17"/>
                  </a:lnTo>
                  <a:lnTo>
                    <a:pt x="35" y="14"/>
                  </a:lnTo>
                  <a:lnTo>
                    <a:pt x="26" y="12"/>
                  </a:lnTo>
                  <a:lnTo>
                    <a:pt x="17" y="8"/>
                  </a:lnTo>
                  <a:lnTo>
                    <a:pt x="11" y="6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5" y="12"/>
                  </a:lnTo>
                  <a:lnTo>
                    <a:pt x="8" y="17"/>
                  </a:lnTo>
                  <a:lnTo>
                    <a:pt x="13" y="23"/>
                  </a:lnTo>
                  <a:lnTo>
                    <a:pt x="19" y="30"/>
                  </a:lnTo>
                  <a:lnTo>
                    <a:pt x="26" y="36"/>
                  </a:lnTo>
                  <a:lnTo>
                    <a:pt x="35" y="43"/>
                  </a:lnTo>
                  <a:lnTo>
                    <a:pt x="45" y="48"/>
                  </a:lnTo>
                  <a:lnTo>
                    <a:pt x="54" y="52"/>
                  </a:lnTo>
                  <a:lnTo>
                    <a:pt x="66" y="55"/>
                  </a:lnTo>
                  <a:lnTo>
                    <a:pt x="78" y="59"/>
                  </a:lnTo>
                  <a:lnTo>
                    <a:pt x="93" y="62"/>
                  </a:lnTo>
                  <a:lnTo>
                    <a:pt x="110" y="66"/>
                  </a:lnTo>
                  <a:lnTo>
                    <a:pt x="126" y="68"/>
                  </a:lnTo>
                  <a:lnTo>
                    <a:pt x="142" y="71"/>
                  </a:lnTo>
                  <a:lnTo>
                    <a:pt x="158" y="74"/>
                  </a:lnTo>
                  <a:lnTo>
                    <a:pt x="21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7615284" y="2950684"/>
              <a:ext cx="173439" cy="94221"/>
            </a:xfrm>
            <a:custGeom>
              <a:avLst/>
              <a:gdLst>
                <a:gd name="T0" fmla="*/ 2147483647 w 394"/>
                <a:gd name="T1" fmla="*/ 2147483647 h 181"/>
                <a:gd name="T2" fmla="*/ 0 w 394"/>
                <a:gd name="T3" fmla="*/ 2147483647 h 181"/>
                <a:gd name="T4" fmla="*/ 2147483647 w 394"/>
                <a:gd name="T5" fmla="*/ 2147483647 h 181"/>
                <a:gd name="T6" fmla="*/ 2147483647 w 394"/>
                <a:gd name="T7" fmla="*/ 2147483647 h 181"/>
                <a:gd name="T8" fmla="*/ 2147483647 w 394"/>
                <a:gd name="T9" fmla="*/ 2147483647 h 181"/>
                <a:gd name="T10" fmla="*/ 2147483647 w 394"/>
                <a:gd name="T11" fmla="*/ 2147483647 h 181"/>
                <a:gd name="T12" fmla="*/ 2147483647 w 394"/>
                <a:gd name="T13" fmla="*/ 2147483647 h 181"/>
                <a:gd name="T14" fmla="*/ 2147483647 w 394"/>
                <a:gd name="T15" fmla="*/ 2147483647 h 181"/>
                <a:gd name="T16" fmla="*/ 2147483647 w 394"/>
                <a:gd name="T17" fmla="*/ 2147483647 h 181"/>
                <a:gd name="T18" fmla="*/ 2147483647 w 394"/>
                <a:gd name="T19" fmla="*/ 2147483647 h 181"/>
                <a:gd name="T20" fmla="*/ 2147483647 w 394"/>
                <a:gd name="T21" fmla="*/ 2147483647 h 181"/>
                <a:gd name="T22" fmla="*/ 2147483647 w 394"/>
                <a:gd name="T23" fmla="*/ 2147483647 h 181"/>
                <a:gd name="T24" fmla="*/ 2147483647 w 394"/>
                <a:gd name="T25" fmla="*/ 2147483647 h 181"/>
                <a:gd name="T26" fmla="*/ 2147483647 w 394"/>
                <a:gd name="T27" fmla="*/ 2147483647 h 181"/>
                <a:gd name="T28" fmla="*/ 2147483647 w 394"/>
                <a:gd name="T29" fmla="*/ 2147483647 h 181"/>
                <a:gd name="T30" fmla="*/ 2147483647 w 394"/>
                <a:gd name="T31" fmla="*/ 2147483647 h 181"/>
                <a:gd name="T32" fmla="*/ 2147483647 w 394"/>
                <a:gd name="T33" fmla="*/ 2147483647 h 181"/>
                <a:gd name="T34" fmla="*/ 2147483647 w 394"/>
                <a:gd name="T35" fmla="*/ 2147483647 h 181"/>
                <a:gd name="T36" fmla="*/ 2147483647 w 394"/>
                <a:gd name="T37" fmla="*/ 2147483647 h 181"/>
                <a:gd name="T38" fmla="*/ 2147483647 w 394"/>
                <a:gd name="T39" fmla="*/ 2147483647 h 181"/>
                <a:gd name="T40" fmla="*/ 2147483647 w 394"/>
                <a:gd name="T41" fmla="*/ 2147483647 h 181"/>
                <a:gd name="T42" fmla="*/ 2147483647 w 394"/>
                <a:gd name="T43" fmla="*/ 2147483647 h 181"/>
                <a:gd name="T44" fmla="*/ 2147483647 w 394"/>
                <a:gd name="T45" fmla="*/ 2147483647 h 181"/>
                <a:gd name="T46" fmla="*/ 2147483647 w 394"/>
                <a:gd name="T47" fmla="*/ 2147483647 h 181"/>
                <a:gd name="T48" fmla="*/ 2147483647 w 394"/>
                <a:gd name="T49" fmla="*/ 2147483647 h 181"/>
                <a:gd name="T50" fmla="*/ 2147483647 w 394"/>
                <a:gd name="T51" fmla="*/ 2147483647 h 181"/>
                <a:gd name="T52" fmla="*/ 2147483647 w 394"/>
                <a:gd name="T53" fmla="*/ 2147483647 h 181"/>
                <a:gd name="T54" fmla="*/ 2147483647 w 394"/>
                <a:gd name="T55" fmla="*/ 2147483647 h 181"/>
                <a:gd name="T56" fmla="*/ 2147483647 w 394"/>
                <a:gd name="T57" fmla="*/ 2147483647 h 181"/>
                <a:gd name="T58" fmla="*/ 2147483647 w 394"/>
                <a:gd name="T59" fmla="*/ 2147483647 h 181"/>
                <a:gd name="T60" fmla="*/ 2147483647 w 394"/>
                <a:gd name="T61" fmla="*/ 2147483647 h 181"/>
                <a:gd name="T62" fmla="*/ 2147483647 w 394"/>
                <a:gd name="T63" fmla="*/ 2147483647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4"/>
                <a:gd name="T97" fmla="*/ 0 h 181"/>
                <a:gd name="T98" fmla="*/ 394 w 394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4" h="181">
                  <a:moveTo>
                    <a:pt x="4" y="45"/>
                  </a:moveTo>
                  <a:lnTo>
                    <a:pt x="1" y="51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10" y="99"/>
                  </a:lnTo>
                  <a:lnTo>
                    <a:pt x="24" y="115"/>
                  </a:lnTo>
                  <a:lnTo>
                    <a:pt x="46" y="134"/>
                  </a:lnTo>
                  <a:lnTo>
                    <a:pt x="77" y="153"/>
                  </a:lnTo>
                  <a:lnTo>
                    <a:pt x="84" y="155"/>
                  </a:lnTo>
                  <a:lnTo>
                    <a:pt x="91" y="158"/>
                  </a:lnTo>
                  <a:lnTo>
                    <a:pt x="98" y="158"/>
                  </a:lnTo>
                  <a:lnTo>
                    <a:pt x="106" y="158"/>
                  </a:lnTo>
                  <a:lnTo>
                    <a:pt x="113" y="157"/>
                  </a:lnTo>
                  <a:lnTo>
                    <a:pt x="121" y="154"/>
                  </a:lnTo>
                  <a:lnTo>
                    <a:pt x="129" y="152"/>
                  </a:lnTo>
                  <a:lnTo>
                    <a:pt x="136" y="150"/>
                  </a:lnTo>
                  <a:lnTo>
                    <a:pt x="152" y="160"/>
                  </a:lnTo>
                  <a:lnTo>
                    <a:pt x="168" y="168"/>
                  </a:lnTo>
                  <a:lnTo>
                    <a:pt x="185" y="174"/>
                  </a:lnTo>
                  <a:lnTo>
                    <a:pt x="203" y="177"/>
                  </a:lnTo>
                  <a:lnTo>
                    <a:pt x="220" y="180"/>
                  </a:lnTo>
                  <a:lnTo>
                    <a:pt x="238" y="181"/>
                  </a:lnTo>
                  <a:lnTo>
                    <a:pt x="257" y="178"/>
                  </a:lnTo>
                  <a:lnTo>
                    <a:pt x="275" y="175"/>
                  </a:lnTo>
                  <a:lnTo>
                    <a:pt x="293" y="169"/>
                  </a:lnTo>
                  <a:lnTo>
                    <a:pt x="310" y="161"/>
                  </a:lnTo>
                  <a:lnTo>
                    <a:pt x="326" y="151"/>
                  </a:lnTo>
                  <a:lnTo>
                    <a:pt x="342" y="138"/>
                  </a:lnTo>
                  <a:lnTo>
                    <a:pt x="356" y="124"/>
                  </a:lnTo>
                  <a:lnTo>
                    <a:pt x="369" y="109"/>
                  </a:lnTo>
                  <a:lnTo>
                    <a:pt x="379" y="96"/>
                  </a:lnTo>
                  <a:lnTo>
                    <a:pt x="388" y="81"/>
                  </a:lnTo>
                  <a:lnTo>
                    <a:pt x="393" y="69"/>
                  </a:lnTo>
                  <a:lnTo>
                    <a:pt x="394" y="56"/>
                  </a:lnTo>
                  <a:lnTo>
                    <a:pt x="394" y="43"/>
                  </a:lnTo>
                  <a:lnTo>
                    <a:pt x="392" y="30"/>
                  </a:lnTo>
                  <a:lnTo>
                    <a:pt x="387" y="17"/>
                  </a:lnTo>
                  <a:lnTo>
                    <a:pt x="382" y="8"/>
                  </a:lnTo>
                  <a:lnTo>
                    <a:pt x="375" y="1"/>
                  </a:lnTo>
                  <a:lnTo>
                    <a:pt x="369" y="0"/>
                  </a:lnTo>
                  <a:lnTo>
                    <a:pt x="371" y="28"/>
                  </a:lnTo>
                  <a:lnTo>
                    <a:pt x="367" y="53"/>
                  </a:lnTo>
                  <a:lnTo>
                    <a:pt x="361" y="75"/>
                  </a:lnTo>
                  <a:lnTo>
                    <a:pt x="349" y="93"/>
                  </a:lnTo>
                  <a:lnTo>
                    <a:pt x="335" y="109"/>
                  </a:lnTo>
                  <a:lnTo>
                    <a:pt x="317" y="123"/>
                  </a:lnTo>
                  <a:lnTo>
                    <a:pt x="297" y="135"/>
                  </a:lnTo>
                  <a:lnTo>
                    <a:pt x="275" y="144"/>
                  </a:lnTo>
                  <a:lnTo>
                    <a:pt x="257" y="149"/>
                  </a:lnTo>
                  <a:lnTo>
                    <a:pt x="238" y="151"/>
                  </a:lnTo>
                  <a:lnTo>
                    <a:pt x="221" y="151"/>
                  </a:lnTo>
                  <a:lnTo>
                    <a:pt x="203" y="149"/>
                  </a:lnTo>
                  <a:lnTo>
                    <a:pt x="185" y="144"/>
                  </a:lnTo>
                  <a:lnTo>
                    <a:pt x="168" y="138"/>
                  </a:lnTo>
                  <a:lnTo>
                    <a:pt x="152" y="130"/>
                  </a:lnTo>
                  <a:lnTo>
                    <a:pt x="136" y="120"/>
                  </a:lnTo>
                  <a:lnTo>
                    <a:pt x="104" y="122"/>
                  </a:lnTo>
                  <a:lnTo>
                    <a:pt x="77" y="116"/>
                  </a:lnTo>
                  <a:lnTo>
                    <a:pt x="54" y="105"/>
                  </a:lnTo>
                  <a:lnTo>
                    <a:pt x="36" y="90"/>
                  </a:lnTo>
                  <a:lnTo>
                    <a:pt x="22" y="74"/>
                  </a:lnTo>
                  <a:lnTo>
                    <a:pt x="12" y="60"/>
                  </a:lnTo>
                  <a:lnTo>
                    <a:pt x="6" y="49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4"/>
            <p:cNvSpPr>
              <a:spLocks/>
            </p:cNvSpPr>
            <p:nvPr/>
          </p:nvSpPr>
          <p:spPr bwMode="auto">
            <a:xfrm>
              <a:off x="7488506" y="3304787"/>
              <a:ext cx="232425" cy="213290"/>
            </a:xfrm>
            <a:custGeom>
              <a:avLst/>
              <a:gdLst>
                <a:gd name="T0" fmla="*/ 2147483647 w 530"/>
                <a:gd name="T1" fmla="*/ 2147483647 h 412"/>
                <a:gd name="T2" fmla="*/ 2147483647 w 530"/>
                <a:gd name="T3" fmla="*/ 2147483647 h 412"/>
                <a:gd name="T4" fmla="*/ 2147483647 w 530"/>
                <a:gd name="T5" fmla="*/ 2147483647 h 412"/>
                <a:gd name="T6" fmla="*/ 2147483647 w 530"/>
                <a:gd name="T7" fmla="*/ 2147483647 h 412"/>
                <a:gd name="T8" fmla="*/ 2147483647 w 530"/>
                <a:gd name="T9" fmla="*/ 2147483647 h 412"/>
                <a:gd name="T10" fmla="*/ 2147483647 w 530"/>
                <a:gd name="T11" fmla="*/ 2147483647 h 412"/>
                <a:gd name="T12" fmla="*/ 2147483647 w 530"/>
                <a:gd name="T13" fmla="*/ 2147483647 h 412"/>
                <a:gd name="T14" fmla="*/ 2147483647 w 530"/>
                <a:gd name="T15" fmla="*/ 2147483647 h 412"/>
                <a:gd name="T16" fmla="*/ 2147483647 w 530"/>
                <a:gd name="T17" fmla="*/ 2147483647 h 412"/>
                <a:gd name="T18" fmla="*/ 2147483647 w 530"/>
                <a:gd name="T19" fmla="*/ 2147483647 h 412"/>
                <a:gd name="T20" fmla="*/ 2147483647 w 530"/>
                <a:gd name="T21" fmla="*/ 2147483647 h 412"/>
                <a:gd name="T22" fmla="*/ 2147483647 w 530"/>
                <a:gd name="T23" fmla="*/ 2147483647 h 412"/>
                <a:gd name="T24" fmla="*/ 2147483647 w 530"/>
                <a:gd name="T25" fmla="*/ 2147483647 h 412"/>
                <a:gd name="T26" fmla="*/ 2147483647 w 530"/>
                <a:gd name="T27" fmla="*/ 2147483647 h 412"/>
                <a:gd name="T28" fmla="*/ 2147483647 w 530"/>
                <a:gd name="T29" fmla="*/ 2147483647 h 412"/>
                <a:gd name="T30" fmla="*/ 2147483647 w 530"/>
                <a:gd name="T31" fmla="*/ 2147483647 h 412"/>
                <a:gd name="T32" fmla="*/ 2147483647 w 530"/>
                <a:gd name="T33" fmla="*/ 2147483647 h 412"/>
                <a:gd name="T34" fmla="*/ 2147483647 w 530"/>
                <a:gd name="T35" fmla="*/ 2147483647 h 412"/>
                <a:gd name="T36" fmla="*/ 2147483647 w 530"/>
                <a:gd name="T37" fmla="*/ 2147483647 h 412"/>
                <a:gd name="T38" fmla="*/ 2147483647 w 530"/>
                <a:gd name="T39" fmla="*/ 2147483647 h 412"/>
                <a:gd name="T40" fmla="*/ 2147483647 w 530"/>
                <a:gd name="T41" fmla="*/ 2147483647 h 412"/>
                <a:gd name="T42" fmla="*/ 2147483647 w 530"/>
                <a:gd name="T43" fmla="*/ 2147483647 h 412"/>
                <a:gd name="T44" fmla="*/ 2147483647 w 530"/>
                <a:gd name="T45" fmla="*/ 2147483647 h 412"/>
                <a:gd name="T46" fmla="*/ 2147483647 w 530"/>
                <a:gd name="T47" fmla="*/ 2147483647 h 412"/>
                <a:gd name="T48" fmla="*/ 2147483647 w 530"/>
                <a:gd name="T49" fmla="*/ 2147483647 h 412"/>
                <a:gd name="T50" fmla="*/ 0 w 530"/>
                <a:gd name="T51" fmla="*/ 2147483647 h 412"/>
                <a:gd name="T52" fmla="*/ 2147483647 w 530"/>
                <a:gd name="T53" fmla="*/ 2147483647 h 412"/>
                <a:gd name="T54" fmla="*/ 2147483647 w 530"/>
                <a:gd name="T55" fmla="*/ 2147483647 h 412"/>
                <a:gd name="T56" fmla="*/ 2147483647 w 530"/>
                <a:gd name="T57" fmla="*/ 2147483647 h 412"/>
                <a:gd name="T58" fmla="*/ 2147483647 w 530"/>
                <a:gd name="T59" fmla="*/ 2147483647 h 412"/>
                <a:gd name="T60" fmla="*/ 2147483647 w 530"/>
                <a:gd name="T61" fmla="*/ 2147483647 h 412"/>
                <a:gd name="T62" fmla="*/ 2147483647 w 530"/>
                <a:gd name="T63" fmla="*/ 2147483647 h 412"/>
                <a:gd name="T64" fmla="*/ 2147483647 w 530"/>
                <a:gd name="T65" fmla="*/ 2147483647 h 412"/>
                <a:gd name="T66" fmla="*/ 2147483647 w 530"/>
                <a:gd name="T67" fmla="*/ 2147483647 h 412"/>
                <a:gd name="T68" fmla="*/ 2147483647 w 530"/>
                <a:gd name="T69" fmla="*/ 2147483647 h 412"/>
                <a:gd name="T70" fmla="*/ 2147483647 w 530"/>
                <a:gd name="T71" fmla="*/ 2147483647 h 412"/>
                <a:gd name="T72" fmla="*/ 2147483647 w 530"/>
                <a:gd name="T73" fmla="*/ 2147483647 h 412"/>
                <a:gd name="T74" fmla="*/ 2147483647 w 530"/>
                <a:gd name="T75" fmla="*/ 2147483647 h 412"/>
                <a:gd name="T76" fmla="*/ 2147483647 w 530"/>
                <a:gd name="T77" fmla="*/ 2147483647 h 412"/>
                <a:gd name="T78" fmla="*/ 2147483647 w 530"/>
                <a:gd name="T79" fmla="*/ 2147483647 h 412"/>
                <a:gd name="T80" fmla="*/ 2147483647 w 530"/>
                <a:gd name="T81" fmla="*/ 2147483647 h 412"/>
                <a:gd name="T82" fmla="*/ 2147483647 w 530"/>
                <a:gd name="T83" fmla="*/ 2147483647 h 412"/>
                <a:gd name="T84" fmla="*/ 2147483647 w 530"/>
                <a:gd name="T85" fmla="*/ 2147483647 h 412"/>
                <a:gd name="T86" fmla="*/ 2147483647 w 530"/>
                <a:gd name="T87" fmla="*/ 2147483647 h 412"/>
                <a:gd name="T88" fmla="*/ 2147483647 w 530"/>
                <a:gd name="T89" fmla="*/ 2147483647 h 412"/>
                <a:gd name="T90" fmla="*/ 2147483647 w 530"/>
                <a:gd name="T91" fmla="*/ 2147483647 h 412"/>
                <a:gd name="T92" fmla="*/ 2147483647 w 530"/>
                <a:gd name="T93" fmla="*/ 2147483647 h 412"/>
                <a:gd name="T94" fmla="*/ 2147483647 w 530"/>
                <a:gd name="T95" fmla="*/ 2147483647 h 412"/>
                <a:gd name="T96" fmla="*/ 2147483647 w 530"/>
                <a:gd name="T97" fmla="*/ 2147483647 h 412"/>
                <a:gd name="T98" fmla="*/ 2147483647 w 530"/>
                <a:gd name="T99" fmla="*/ 2147483647 h 412"/>
                <a:gd name="T100" fmla="*/ 2147483647 w 530"/>
                <a:gd name="T101" fmla="*/ 2147483647 h 412"/>
                <a:gd name="T102" fmla="*/ 2147483647 w 530"/>
                <a:gd name="T103" fmla="*/ 2147483647 h 412"/>
                <a:gd name="T104" fmla="*/ 2147483647 w 530"/>
                <a:gd name="T105" fmla="*/ 2147483647 h 4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0"/>
                <a:gd name="T160" fmla="*/ 0 h 412"/>
                <a:gd name="T161" fmla="*/ 530 w 530"/>
                <a:gd name="T162" fmla="*/ 412 h 4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0" h="412">
                  <a:moveTo>
                    <a:pt x="518" y="350"/>
                  </a:moveTo>
                  <a:lnTo>
                    <a:pt x="501" y="364"/>
                  </a:lnTo>
                  <a:lnTo>
                    <a:pt x="483" y="374"/>
                  </a:lnTo>
                  <a:lnTo>
                    <a:pt x="462" y="380"/>
                  </a:lnTo>
                  <a:lnTo>
                    <a:pt x="441" y="382"/>
                  </a:lnTo>
                  <a:lnTo>
                    <a:pt x="418" y="381"/>
                  </a:lnTo>
                  <a:lnTo>
                    <a:pt x="396" y="379"/>
                  </a:lnTo>
                  <a:lnTo>
                    <a:pt x="373" y="374"/>
                  </a:lnTo>
                  <a:lnTo>
                    <a:pt x="352" y="369"/>
                  </a:lnTo>
                  <a:lnTo>
                    <a:pt x="341" y="365"/>
                  </a:lnTo>
                  <a:lnTo>
                    <a:pt x="328" y="361"/>
                  </a:lnTo>
                  <a:lnTo>
                    <a:pt x="317" y="356"/>
                  </a:lnTo>
                  <a:lnTo>
                    <a:pt x="305" y="350"/>
                  </a:lnTo>
                  <a:lnTo>
                    <a:pt x="296" y="343"/>
                  </a:lnTo>
                  <a:lnTo>
                    <a:pt x="288" y="335"/>
                  </a:lnTo>
                  <a:lnTo>
                    <a:pt x="282" y="325"/>
                  </a:lnTo>
                  <a:lnTo>
                    <a:pt x="279" y="312"/>
                  </a:lnTo>
                  <a:lnTo>
                    <a:pt x="278" y="298"/>
                  </a:lnTo>
                  <a:lnTo>
                    <a:pt x="278" y="286"/>
                  </a:lnTo>
                  <a:lnTo>
                    <a:pt x="280" y="274"/>
                  </a:lnTo>
                  <a:lnTo>
                    <a:pt x="284" y="261"/>
                  </a:lnTo>
                  <a:lnTo>
                    <a:pt x="290" y="250"/>
                  </a:lnTo>
                  <a:lnTo>
                    <a:pt x="297" y="240"/>
                  </a:lnTo>
                  <a:lnTo>
                    <a:pt x="304" y="228"/>
                  </a:lnTo>
                  <a:lnTo>
                    <a:pt x="313" y="218"/>
                  </a:lnTo>
                  <a:lnTo>
                    <a:pt x="321" y="204"/>
                  </a:lnTo>
                  <a:lnTo>
                    <a:pt x="326" y="187"/>
                  </a:lnTo>
                  <a:lnTo>
                    <a:pt x="327" y="169"/>
                  </a:lnTo>
                  <a:lnTo>
                    <a:pt x="324" y="153"/>
                  </a:lnTo>
                  <a:lnTo>
                    <a:pt x="337" y="127"/>
                  </a:lnTo>
                  <a:lnTo>
                    <a:pt x="356" y="106"/>
                  </a:lnTo>
                  <a:lnTo>
                    <a:pt x="378" y="92"/>
                  </a:lnTo>
                  <a:lnTo>
                    <a:pt x="402" y="83"/>
                  </a:lnTo>
                  <a:lnTo>
                    <a:pt x="427" y="81"/>
                  </a:lnTo>
                  <a:lnTo>
                    <a:pt x="454" y="83"/>
                  </a:lnTo>
                  <a:lnTo>
                    <a:pt x="479" y="92"/>
                  </a:lnTo>
                  <a:lnTo>
                    <a:pt x="503" y="106"/>
                  </a:lnTo>
                  <a:lnTo>
                    <a:pt x="492" y="77"/>
                  </a:lnTo>
                  <a:lnTo>
                    <a:pt x="476" y="67"/>
                  </a:lnTo>
                  <a:lnTo>
                    <a:pt x="458" y="60"/>
                  </a:lnTo>
                  <a:lnTo>
                    <a:pt x="442" y="56"/>
                  </a:lnTo>
                  <a:lnTo>
                    <a:pt x="425" y="54"/>
                  </a:lnTo>
                  <a:lnTo>
                    <a:pt x="408" y="55"/>
                  </a:lnTo>
                  <a:lnTo>
                    <a:pt x="390" y="59"/>
                  </a:lnTo>
                  <a:lnTo>
                    <a:pt x="374" y="64"/>
                  </a:lnTo>
                  <a:lnTo>
                    <a:pt x="358" y="74"/>
                  </a:lnTo>
                  <a:lnTo>
                    <a:pt x="358" y="73"/>
                  </a:lnTo>
                  <a:lnTo>
                    <a:pt x="356" y="70"/>
                  </a:lnTo>
                  <a:lnTo>
                    <a:pt x="354" y="67"/>
                  </a:lnTo>
                  <a:lnTo>
                    <a:pt x="350" y="61"/>
                  </a:lnTo>
                  <a:lnTo>
                    <a:pt x="346" y="55"/>
                  </a:lnTo>
                  <a:lnTo>
                    <a:pt x="339" y="48"/>
                  </a:lnTo>
                  <a:lnTo>
                    <a:pt x="332" y="41"/>
                  </a:lnTo>
                  <a:lnTo>
                    <a:pt x="321" y="35"/>
                  </a:lnTo>
                  <a:lnTo>
                    <a:pt x="311" y="28"/>
                  </a:lnTo>
                  <a:lnTo>
                    <a:pt x="297" y="21"/>
                  </a:lnTo>
                  <a:lnTo>
                    <a:pt x="282" y="14"/>
                  </a:lnTo>
                  <a:lnTo>
                    <a:pt x="265" y="8"/>
                  </a:lnTo>
                  <a:lnTo>
                    <a:pt x="244" y="5"/>
                  </a:lnTo>
                  <a:lnTo>
                    <a:pt x="222" y="1"/>
                  </a:lnTo>
                  <a:lnTo>
                    <a:pt x="198" y="0"/>
                  </a:lnTo>
                  <a:lnTo>
                    <a:pt x="170" y="0"/>
                  </a:lnTo>
                  <a:lnTo>
                    <a:pt x="165" y="2"/>
                  </a:lnTo>
                  <a:lnTo>
                    <a:pt x="160" y="7"/>
                  </a:lnTo>
                  <a:lnTo>
                    <a:pt x="155" y="10"/>
                  </a:lnTo>
                  <a:lnTo>
                    <a:pt x="152" y="13"/>
                  </a:lnTo>
                  <a:lnTo>
                    <a:pt x="105" y="22"/>
                  </a:lnTo>
                  <a:lnTo>
                    <a:pt x="70" y="36"/>
                  </a:lnTo>
                  <a:lnTo>
                    <a:pt x="45" y="54"/>
                  </a:lnTo>
                  <a:lnTo>
                    <a:pt x="29" y="75"/>
                  </a:lnTo>
                  <a:lnTo>
                    <a:pt x="18" y="99"/>
                  </a:lnTo>
                  <a:lnTo>
                    <a:pt x="13" y="126"/>
                  </a:lnTo>
                  <a:lnTo>
                    <a:pt x="8" y="152"/>
                  </a:lnTo>
                  <a:lnTo>
                    <a:pt x="3" y="181"/>
                  </a:lnTo>
                  <a:lnTo>
                    <a:pt x="2" y="188"/>
                  </a:lnTo>
                  <a:lnTo>
                    <a:pt x="1" y="196"/>
                  </a:lnTo>
                  <a:lnTo>
                    <a:pt x="0" y="205"/>
                  </a:lnTo>
                  <a:lnTo>
                    <a:pt x="0" y="214"/>
                  </a:lnTo>
                  <a:lnTo>
                    <a:pt x="3" y="225"/>
                  </a:lnTo>
                  <a:lnTo>
                    <a:pt x="8" y="234"/>
                  </a:lnTo>
                  <a:lnTo>
                    <a:pt x="16" y="244"/>
                  </a:lnTo>
                  <a:lnTo>
                    <a:pt x="28" y="253"/>
                  </a:lnTo>
                  <a:lnTo>
                    <a:pt x="29" y="258"/>
                  </a:lnTo>
                  <a:lnTo>
                    <a:pt x="33" y="271"/>
                  </a:lnTo>
                  <a:lnTo>
                    <a:pt x="41" y="290"/>
                  </a:lnTo>
                  <a:lnTo>
                    <a:pt x="53" y="311"/>
                  </a:lnTo>
                  <a:lnTo>
                    <a:pt x="69" y="332"/>
                  </a:lnTo>
                  <a:lnTo>
                    <a:pt x="90" y="348"/>
                  </a:lnTo>
                  <a:lnTo>
                    <a:pt x="116" y="357"/>
                  </a:lnTo>
                  <a:lnTo>
                    <a:pt x="150" y="357"/>
                  </a:lnTo>
                  <a:lnTo>
                    <a:pt x="138" y="329"/>
                  </a:lnTo>
                  <a:lnTo>
                    <a:pt x="130" y="331"/>
                  </a:lnTo>
                  <a:lnTo>
                    <a:pt x="123" y="331"/>
                  </a:lnTo>
                  <a:lnTo>
                    <a:pt x="115" y="329"/>
                  </a:lnTo>
                  <a:lnTo>
                    <a:pt x="107" y="327"/>
                  </a:lnTo>
                  <a:lnTo>
                    <a:pt x="99" y="324"/>
                  </a:lnTo>
                  <a:lnTo>
                    <a:pt x="90" y="319"/>
                  </a:lnTo>
                  <a:lnTo>
                    <a:pt x="81" y="314"/>
                  </a:lnTo>
                  <a:lnTo>
                    <a:pt x="71" y="310"/>
                  </a:lnTo>
                  <a:lnTo>
                    <a:pt x="58" y="297"/>
                  </a:lnTo>
                  <a:lnTo>
                    <a:pt x="54" y="282"/>
                  </a:lnTo>
                  <a:lnTo>
                    <a:pt x="53" y="266"/>
                  </a:lnTo>
                  <a:lnTo>
                    <a:pt x="51" y="250"/>
                  </a:lnTo>
                  <a:lnTo>
                    <a:pt x="45" y="240"/>
                  </a:lnTo>
                  <a:lnTo>
                    <a:pt x="38" y="230"/>
                  </a:lnTo>
                  <a:lnTo>
                    <a:pt x="31" y="220"/>
                  </a:lnTo>
                  <a:lnTo>
                    <a:pt x="28" y="206"/>
                  </a:lnTo>
                  <a:lnTo>
                    <a:pt x="28" y="169"/>
                  </a:lnTo>
                  <a:lnTo>
                    <a:pt x="33" y="137"/>
                  </a:lnTo>
                  <a:lnTo>
                    <a:pt x="44" y="109"/>
                  </a:lnTo>
                  <a:lnTo>
                    <a:pt x="61" y="86"/>
                  </a:lnTo>
                  <a:lnTo>
                    <a:pt x="82" y="69"/>
                  </a:lnTo>
                  <a:lnTo>
                    <a:pt x="106" y="55"/>
                  </a:lnTo>
                  <a:lnTo>
                    <a:pt x="134" y="46"/>
                  </a:lnTo>
                  <a:lnTo>
                    <a:pt x="164" y="41"/>
                  </a:lnTo>
                  <a:lnTo>
                    <a:pt x="176" y="35"/>
                  </a:lnTo>
                  <a:lnTo>
                    <a:pt x="195" y="31"/>
                  </a:lnTo>
                  <a:lnTo>
                    <a:pt x="219" y="30"/>
                  </a:lnTo>
                  <a:lnTo>
                    <a:pt x="245" y="33"/>
                  </a:lnTo>
                  <a:lnTo>
                    <a:pt x="273" y="40"/>
                  </a:lnTo>
                  <a:lnTo>
                    <a:pt x="301" y="51"/>
                  </a:lnTo>
                  <a:lnTo>
                    <a:pt x="324" y="66"/>
                  </a:lnTo>
                  <a:lnTo>
                    <a:pt x="343" y="84"/>
                  </a:lnTo>
                  <a:lnTo>
                    <a:pt x="337" y="89"/>
                  </a:lnTo>
                  <a:lnTo>
                    <a:pt x="332" y="94"/>
                  </a:lnTo>
                  <a:lnTo>
                    <a:pt x="326" y="100"/>
                  </a:lnTo>
                  <a:lnTo>
                    <a:pt x="321" y="106"/>
                  </a:lnTo>
                  <a:lnTo>
                    <a:pt x="317" y="112"/>
                  </a:lnTo>
                  <a:lnTo>
                    <a:pt x="312" y="119"/>
                  </a:lnTo>
                  <a:lnTo>
                    <a:pt x="309" y="126"/>
                  </a:lnTo>
                  <a:lnTo>
                    <a:pt x="305" y="132"/>
                  </a:lnTo>
                  <a:lnTo>
                    <a:pt x="305" y="157"/>
                  </a:lnTo>
                  <a:lnTo>
                    <a:pt x="303" y="179"/>
                  </a:lnTo>
                  <a:lnTo>
                    <a:pt x="295" y="199"/>
                  </a:lnTo>
                  <a:lnTo>
                    <a:pt x="282" y="218"/>
                  </a:lnTo>
                  <a:lnTo>
                    <a:pt x="270" y="234"/>
                  </a:lnTo>
                  <a:lnTo>
                    <a:pt x="260" y="252"/>
                  </a:lnTo>
                  <a:lnTo>
                    <a:pt x="255" y="271"/>
                  </a:lnTo>
                  <a:lnTo>
                    <a:pt x="253" y="290"/>
                  </a:lnTo>
                  <a:lnTo>
                    <a:pt x="256" y="310"/>
                  </a:lnTo>
                  <a:lnTo>
                    <a:pt x="261" y="327"/>
                  </a:lnTo>
                  <a:lnTo>
                    <a:pt x="271" y="344"/>
                  </a:lnTo>
                  <a:lnTo>
                    <a:pt x="282" y="359"/>
                  </a:lnTo>
                  <a:lnTo>
                    <a:pt x="294" y="370"/>
                  </a:lnTo>
                  <a:lnTo>
                    <a:pt x="308" y="379"/>
                  </a:lnTo>
                  <a:lnTo>
                    <a:pt x="321" y="388"/>
                  </a:lnTo>
                  <a:lnTo>
                    <a:pt x="336" y="395"/>
                  </a:lnTo>
                  <a:lnTo>
                    <a:pt x="352" y="401"/>
                  </a:lnTo>
                  <a:lnTo>
                    <a:pt x="370" y="405"/>
                  </a:lnTo>
                  <a:lnTo>
                    <a:pt x="387" y="410"/>
                  </a:lnTo>
                  <a:lnTo>
                    <a:pt x="404" y="411"/>
                  </a:lnTo>
                  <a:lnTo>
                    <a:pt x="422" y="412"/>
                  </a:lnTo>
                  <a:lnTo>
                    <a:pt x="439" y="412"/>
                  </a:lnTo>
                  <a:lnTo>
                    <a:pt x="456" y="410"/>
                  </a:lnTo>
                  <a:lnTo>
                    <a:pt x="472" y="407"/>
                  </a:lnTo>
                  <a:lnTo>
                    <a:pt x="488" y="402"/>
                  </a:lnTo>
                  <a:lnTo>
                    <a:pt x="503" y="395"/>
                  </a:lnTo>
                  <a:lnTo>
                    <a:pt x="517" y="387"/>
                  </a:lnTo>
                  <a:lnTo>
                    <a:pt x="530" y="378"/>
                  </a:lnTo>
                  <a:lnTo>
                    <a:pt x="518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5"/>
            <p:cNvSpPr>
              <a:spLocks/>
            </p:cNvSpPr>
            <p:nvPr/>
          </p:nvSpPr>
          <p:spPr bwMode="auto">
            <a:xfrm>
              <a:off x="7718290" y="3392795"/>
              <a:ext cx="243870" cy="192582"/>
            </a:xfrm>
            <a:custGeom>
              <a:avLst/>
              <a:gdLst>
                <a:gd name="T0" fmla="*/ 2147483647 w 554"/>
                <a:gd name="T1" fmla="*/ 2147483647 h 373"/>
                <a:gd name="T2" fmla="*/ 2147483647 w 554"/>
                <a:gd name="T3" fmla="*/ 2147483647 h 373"/>
                <a:gd name="T4" fmla="*/ 2147483647 w 554"/>
                <a:gd name="T5" fmla="*/ 2147483647 h 373"/>
                <a:gd name="T6" fmla="*/ 2147483647 w 554"/>
                <a:gd name="T7" fmla="*/ 2147483647 h 373"/>
                <a:gd name="T8" fmla="*/ 2147483647 w 554"/>
                <a:gd name="T9" fmla="*/ 2147483647 h 373"/>
                <a:gd name="T10" fmla="*/ 2147483647 w 554"/>
                <a:gd name="T11" fmla="*/ 2147483647 h 373"/>
                <a:gd name="T12" fmla="*/ 2147483647 w 554"/>
                <a:gd name="T13" fmla="*/ 2147483647 h 373"/>
                <a:gd name="T14" fmla="*/ 2147483647 w 554"/>
                <a:gd name="T15" fmla="*/ 2147483647 h 373"/>
                <a:gd name="T16" fmla="*/ 2147483647 w 554"/>
                <a:gd name="T17" fmla="*/ 2147483647 h 373"/>
                <a:gd name="T18" fmla="*/ 2147483647 w 554"/>
                <a:gd name="T19" fmla="*/ 2147483647 h 373"/>
                <a:gd name="T20" fmla="*/ 2147483647 w 554"/>
                <a:gd name="T21" fmla="*/ 2147483647 h 373"/>
                <a:gd name="T22" fmla="*/ 2147483647 w 554"/>
                <a:gd name="T23" fmla="*/ 2147483647 h 373"/>
                <a:gd name="T24" fmla="*/ 2147483647 w 554"/>
                <a:gd name="T25" fmla="*/ 2147483647 h 373"/>
                <a:gd name="T26" fmla="*/ 2147483647 w 554"/>
                <a:gd name="T27" fmla="*/ 2147483647 h 373"/>
                <a:gd name="T28" fmla="*/ 2147483647 w 554"/>
                <a:gd name="T29" fmla="*/ 2147483647 h 373"/>
                <a:gd name="T30" fmla="*/ 2147483647 w 554"/>
                <a:gd name="T31" fmla="*/ 2147483647 h 373"/>
                <a:gd name="T32" fmla="*/ 2147483647 w 554"/>
                <a:gd name="T33" fmla="*/ 2147483647 h 373"/>
                <a:gd name="T34" fmla="*/ 2147483647 w 554"/>
                <a:gd name="T35" fmla="*/ 2147483647 h 373"/>
                <a:gd name="T36" fmla="*/ 2147483647 w 554"/>
                <a:gd name="T37" fmla="*/ 2147483647 h 373"/>
                <a:gd name="T38" fmla="*/ 2147483647 w 554"/>
                <a:gd name="T39" fmla="*/ 2147483647 h 373"/>
                <a:gd name="T40" fmla="*/ 2147483647 w 554"/>
                <a:gd name="T41" fmla="*/ 2147483647 h 373"/>
                <a:gd name="T42" fmla="*/ 2147483647 w 554"/>
                <a:gd name="T43" fmla="*/ 2147483647 h 373"/>
                <a:gd name="T44" fmla="*/ 2147483647 w 554"/>
                <a:gd name="T45" fmla="*/ 2147483647 h 373"/>
                <a:gd name="T46" fmla="*/ 2147483647 w 554"/>
                <a:gd name="T47" fmla="*/ 2147483647 h 373"/>
                <a:gd name="T48" fmla="*/ 2147483647 w 554"/>
                <a:gd name="T49" fmla="*/ 2147483647 h 373"/>
                <a:gd name="T50" fmla="*/ 0 w 554"/>
                <a:gd name="T51" fmla="*/ 2147483647 h 373"/>
                <a:gd name="T52" fmla="*/ 2147483647 w 554"/>
                <a:gd name="T53" fmla="*/ 2147483647 h 373"/>
                <a:gd name="T54" fmla="*/ 2147483647 w 554"/>
                <a:gd name="T55" fmla="*/ 2147483647 h 373"/>
                <a:gd name="T56" fmla="*/ 2147483647 w 554"/>
                <a:gd name="T57" fmla="*/ 2147483647 h 373"/>
                <a:gd name="T58" fmla="*/ 2147483647 w 554"/>
                <a:gd name="T59" fmla="*/ 2147483647 h 373"/>
                <a:gd name="T60" fmla="*/ 2147483647 w 554"/>
                <a:gd name="T61" fmla="*/ 2147483647 h 373"/>
                <a:gd name="T62" fmla="*/ 2147483647 w 554"/>
                <a:gd name="T63" fmla="*/ 2147483647 h 373"/>
                <a:gd name="T64" fmla="*/ 2147483647 w 554"/>
                <a:gd name="T65" fmla="*/ 2147483647 h 373"/>
                <a:gd name="T66" fmla="*/ 2147483647 w 554"/>
                <a:gd name="T67" fmla="*/ 2147483647 h 373"/>
                <a:gd name="T68" fmla="*/ 2147483647 w 554"/>
                <a:gd name="T69" fmla="*/ 2147483647 h 373"/>
                <a:gd name="T70" fmla="*/ 2147483647 w 554"/>
                <a:gd name="T71" fmla="*/ 2147483647 h 373"/>
                <a:gd name="T72" fmla="*/ 2147483647 w 554"/>
                <a:gd name="T73" fmla="*/ 2147483647 h 373"/>
                <a:gd name="T74" fmla="*/ 2147483647 w 554"/>
                <a:gd name="T75" fmla="*/ 2147483647 h 373"/>
                <a:gd name="T76" fmla="*/ 2147483647 w 554"/>
                <a:gd name="T77" fmla="*/ 2147483647 h 373"/>
                <a:gd name="T78" fmla="*/ 2147483647 w 554"/>
                <a:gd name="T79" fmla="*/ 2147483647 h 373"/>
                <a:gd name="T80" fmla="*/ 2147483647 w 554"/>
                <a:gd name="T81" fmla="*/ 2147483647 h 373"/>
                <a:gd name="T82" fmla="*/ 2147483647 w 554"/>
                <a:gd name="T83" fmla="*/ 2147483647 h 373"/>
                <a:gd name="T84" fmla="*/ 2147483647 w 554"/>
                <a:gd name="T85" fmla="*/ 2147483647 h 373"/>
                <a:gd name="T86" fmla="*/ 2147483647 w 554"/>
                <a:gd name="T87" fmla="*/ 2147483647 h 3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4"/>
                <a:gd name="T133" fmla="*/ 0 h 373"/>
                <a:gd name="T134" fmla="*/ 554 w 554"/>
                <a:gd name="T135" fmla="*/ 373 h 3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4" h="373">
                  <a:moveTo>
                    <a:pt x="531" y="121"/>
                  </a:moveTo>
                  <a:lnTo>
                    <a:pt x="526" y="136"/>
                  </a:lnTo>
                  <a:lnTo>
                    <a:pt x="535" y="149"/>
                  </a:lnTo>
                  <a:lnTo>
                    <a:pt x="540" y="163"/>
                  </a:lnTo>
                  <a:lnTo>
                    <a:pt x="541" y="179"/>
                  </a:lnTo>
                  <a:lnTo>
                    <a:pt x="539" y="195"/>
                  </a:lnTo>
                  <a:lnTo>
                    <a:pt x="534" y="214"/>
                  </a:lnTo>
                  <a:lnTo>
                    <a:pt x="527" y="231"/>
                  </a:lnTo>
                  <a:lnTo>
                    <a:pt x="517" y="249"/>
                  </a:lnTo>
                  <a:lnTo>
                    <a:pt x="507" y="267"/>
                  </a:lnTo>
                  <a:lnTo>
                    <a:pt x="494" y="283"/>
                  </a:lnTo>
                  <a:lnTo>
                    <a:pt x="480" y="298"/>
                  </a:lnTo>
                  <a:lnTo>
                    <a:pt x="466" y="310"/>
                  </a:lnTo>
                  <a:lnTo>
                    <a:pt x="451" y="321"/>
                  </a:lnTo>
                  <a:lnTo>
                    <a:pt x="437" y="329"/>
                  </a:lnTo>
                  <a:lnTo>
                    <a:pt x="425" y="333"/>
                  </a:lnTo>
                  <a:lnTo>
                    <a:pt x="412" y="335"/>
                  </a:lnTo>
                  <a:lnTo>
                    <a:pt x="401" y="331"/>
                  </a:lnTo>
                  <a:lnTo>
                    <a:pt x="390" y="338"/>
                  </a:lnTo>
                  <a:lnTo>
                    <a:pt x="379" y="341"/>
                  </a:lnTo>
                  <a:lnTo>
                    <a:pt x="367" y="343"/>
                  </a:lnTo>
                  <a:lnTo>
                    <a:pt x="356" y="341"/>
                  </a:lnTo>
                  <a:lnTo>
                    <a:pt x="344" y="338"/>
                  </a:lnTo>
                  <a:lnTo>
                    <a:pt x="333" y="333"/>
                  </a:lnTo>
                  <a:lnTo>
                    <a:pt x="322" y="329"/>
                  </a:lnTo>
                  <a:lnTo>
                    <a:pt x="312" y="323"/>
                  </a:lnTo>
                  <a:lnTo>
                    <a:pt x="297" y="313"/>
                  </a:lnTo>
                  <a:lnTo>
                    <a:pt x="284" y="302"/>
                  </a:lnTo>
                  <a:lnTo>
                    <a:pt x="274" y="291"/>
                  </a:lnTo>
                  <a:lnTo>
                    <a:pt x="267" y="279"/>
                  </a:lnTo>
                  <a:lnTo>
                    <a:pt x="261" y="268"/>
                  </a:lnTo>
                  <a:lnTo>
                    <a:pt x="257" y="257"/>
                  </a:lnTo>
                  <a:lnTo>
                    <a:pt x="254" y="247"/>
                  </a:lnTo>
                  <a:lnTo>
                    <a:pt x="253" y="237"/>
                  </a:lnTo>
                  <a:lnTo>
                    <a:pt x="259" y="233"/>
                  </a:lnTo>
                  <a:lnTo>
                    <a:pt x="264" y="229"/>
                  </a:lnTo>
                  <a:lnTo>
                    <a:pt x="269" y="224"/>
                  </a:lnTo>
                  <a:lnTo>
                    <a:pt x="274" y="219"/>
                  </a:lnTo>
                  <a:lnTo>
                    <a:pt x="279" y="215"/>
                  </a:lnTo>
                  <a:lnTo>
                    <a:pt x="283" y="209"/>
                  </a:lnTo>
                  <a:lnTo>
                    <a:pt x="288" y="203"/>
                  </a:lnTo>
                  <a:lnTo>
                    <a:pt x="291" y="197"/>
                  </a:lnTo>
                  <a:lnTo>
                    <a:pt x="308" y="165"/>
                  </a:lnTo>
                  <a:lnTo>
                    <a:pt x="318" y="126"/>
                  </a:lnTo>
                  <a:lnTo>
                    <a:pt x="320" y="88"/>
                  </a:lnTo>
                  <a:lnTo>
                    <a:pt x="315" y="52"/>
                  </a:lnTo>
                  <a:lnTo>
                    <a:pt x="312" y="42"/>
                  </a:lnTo>
                  <a:lnTo>
                    <a:pt x="305" y="30"/>
                  </a:lnTo>
                  <a:lnTo>
                    <a:pt x="296" y="21"/>
                  </a:lnTo>
                  <a:lnTo>
                    <a:pt x="285" y="12"/>
                  </a:lnTo>
                  <a:lnTo>
                    <a:pt x="274" y="5"/>
                  </a:lnTo>
                  <a:lnTo>
                    <a:pt x="264" y="2"/>
                  </a:lnTo>
                  <a:lnTo>
                    <a:pt x="255" y="0"/>
                  </a:lnTo>
                  <a:lnTo>
                    <a:pt x="249" y="4"/>
                  </a:lnTo>
                  <a:lnTo>
                    <a:pt x="268" y="24"/>
                  </a:lnTo>
                  <a:lnTo>
                    <a:pt x="282" y="44"/>
                  </a:lnTo>
                  <a:lnTo>
                    <a:pt x="290" y="66"/>
                  </a:lnTo>
                  <a:lnTo>
                    <a:pt x="295" y="88"/>
                  </a:lnTo>
                  <a:lnTo>
                    <a:pt x="293" y="110"/>
                  </a:lnTo>
                  <a:lnTo>
                    <a:pt x="289" y="132"/>
                  </a:lnTo>
                  <a:lnTo>
                    <a:pt x="282" y="154"/>
                  </a:lnTo>
                  <a:lnTo>
                    <a:pt x="270" y="174"/>
                  </a:lnTo>
                  <a:lnTo>
                    <a:pt x="260" y="189"/>
                  </a:lnTo>
                  <a:lnTo>
                    <a:pt x="247" y="203"/>
                  </a:lnTo>
                  <a:lnTo>
                    <a:pt x="234" y="215"/>
                  </a:lnTo>
                  <a:lnTo>
                    <a:pt x="219" y="225"/>
                  </a:lnTo>
                  <a:lnTo>
                    <a:pt x="203" y="233"/>
                  </a:lnTo>
                  <a:lnTo>
                    <a:pt x="185" y="239"/>
                  </a:lnTo>
                  <a:lnTo>
                    <a:pt x="167" y="244"/>
                  </a:lnTo>
                  <a:lnTo>
                    <a:pt x="148" y="246"/>
                  </a:lnTo>
                  <a:lnTo>
                    <a:pt x="127" y="269"/>
                  </a:lnTo>
                  <a:lnTo>
                    <a:pt x="102" y="283"/>
                  </a:lnTo>
                  <a:lnTo>
                    <a:pt x="77" y="288"/>
                  </a:lnTo>
                  <a:lnTo>
                    <a:pt x="54" y="290"/>
                  </a:lnTo>
                  <a:lnTo>
                    <a:pt x="32" y="286"/>
                  </a:lnTo>
                  <a:lnTo>
                    <a:pt x="15" y="282"/>
                  </a:lnTo>
                  <a:lnTo>
                    <a:pt x="4" y="278"/>
                  </a:lnTo>
                  <a:lnTo>
                    <a:pt x="0" y="276"/>
                  </a:lnTo>
                  <a:lnTo>
                    <a:pt x="2" y="282"/>
                  </a:lnTo>
                  <a:lnTo>
                    <a:pt x="7" y="288"/>
                  </a:lnTo>
                  <a:lnTo>
                    <a:pt x="14" y="297"/>
                  </a:lnTo>
                  <a:lnTo>
                    <a:pt x="24" y="305"/>
                  </a:lnTo>
                  <a:lnTo>
                    <a:pt x="40" y="310"/>
                  </a:lnTo>
                  <a:lnTo>
                    <a:pt x="62" y="314"/>
                  </a:lnTo>
                  <a:lnTo>
                    <a:pt x="90" y="314"/>
                  </a:lnTo>
                  <a:lnTo>
                    <a:pt x="127" y="309"/>
                  </a:lnTo>
                  <a:lnTo>
                    <a:pt x="133" y="307"/>
                  </a:lnTo>
                  <a:lnTo>
                    <a:pt x="139" y="305"/>
                  </a:lnTo>
                  <a:lnTo>
                    <a:pt x="145" y="300"/>
                  </a:lnTo>
                  <a:lnTo>
                    <a:pt x="151" y="294"/>
                  </a:lnTo>
                  <a:lnTo>
                    <a:pt x="155" y="288"/>
                  </a:lnTo>
                  <a:lnTo>
                    <a:pt x="160" y="283"/>
                  </a:lnTo>
                  <a:lnTo>
                    <a:pt x="165" y="276"/>
                  </a:lnTo>
                  <a:lnTo>
                    <a:pt x="168" y="269"/>
                  </a:lnTo>
                  <a:lnTo>
                    <a:pt x="177" y="268"/>
                  </a:lnTo>
                  <a:lnTo>
                    <a:pt x="185" y="267"/>
                  </a:lnTo>
                  <a:lnTo>
                    <a:pt x="193" y="264"/>
                  </a:lnTo>
                  <a:lnTo>
                    <a:pt x="203" y="263"/>
                  </a:lnTo>
                  <a:lnTo>
                    <a:pt x="209" y="260"/>
                  </a:lnTo>
                  <a:lnTo>
                    <a:pt x="217" y="257"/>
                  </a:lnTo>
                  <a:lnTo>
                    <a:pt x="226" y="254"/>
                  </a:lnTo>
                  <a:lnTo>
                    <a:pt x="232" y="250"/>
                  </a:lnTo>
                  <a:lnTo>
                    <a:pt x="234" y="262"/>
                  </a:lnTo>
                  <a:lnTo>
                    <a:pt x="237" y="273"/>
                  </a:lnTo>
                  <a:lnTo>
                    <a:pt x="242" y="285"/>
                  </a:lnTo>
                  <a:lnTo>
                    <a:pt x="250" y="298"/>
                  </a:lnTo>
                  <a:lnTo>
                    <a:pt x="259" y="311"/>
                  </a:lnTo>
                  <a:lnTo>
                    <a:pt x="272" y="325"/>
                  </a:lnTo>
                  <a:lnTo>
                    <a:pt x="287" y="339"/>
                  </a:lnTo>
                  <a:lnTo>
                    <a:pt x="304" y="353"/>
                  </a:lnTo>
                  <a:lnTo>
                    <a:pt x="313" y="360"/>
                  </a:lnTo>
                  <a:lnTo>
                    <a:pt x="325" y="366"/>
                  </a:lnTo>
                  <a:lnTo>
                    <a:pt x="336" y="369"/>
                  </a:lnTo>
                  <a:lnTo>
                    <a:pt x="348" y="373"/>
                  </a:lnTo>
                  <a:lnTo>
                    <a:pt x="359" y="373"/>
                  </a:lnTo>
                  <a:lnTo>
                    <a:pt x="372" y="371"/>
                  </a:lnTo>
                  <a:lnTo>
                    <a:pt x="383" y="368"/>
                  </a:lnTo>
                  <a:lnTo>
                    <a:pt x="394" y="361"/>
                  </a:lnTo>
                  <a:lnTo>
                    <a:pt x="409" y="366"/>
                  </a:lnTo>
                  <a:lnTo>
                    <a:pt x="425" y="367"/>
                  </a:lnTo>
                  <a:lnTo>
                    <a:pt x="442" y="362"/>
                  </a:lnTo>
                  <a:lnTo>
                    <a:pt x="459" y="354"/>
                  </a:lnTo>
                  <a:lnTo>
                    <a:pt x="475" y="344"/>
                  </a:lnTo>
                  <a:lnTo>
                    <a:pt x="492" y="329"/>
                  </a:lnTo>
                  <a:lnTo>
                    <a:pt x="508" y="313"/>
                  </a:lnTo>
                  <a:lnTo>
                    <a:pt x="521" y="293"/>
                  </a:lnTo>
                  <a:lnTo>
                    <a:pt x="533" y="273"/>
                  </a:lnTo>
                  <a:lnTo>
                    <a:pt x="542" y="252"/>
                  </a:lnTo>
                  <a:lnTo>
                    <a:pt x="549" y="229"/>
                  </a:lnTo>
                  <a:lnTo>
                    <a:pt x="554" y="207"/>
                  </a:lnTo>
                  <a:lnTo>
                    <a:pt x="554" y="184"/>
                  </a:lnTo>
                  <a:lnTo>
                    <a:pt x="550" y="162"/>
                  </a:lnTo>
                  <a:lnTo>
                    <a:pt x="543" y="141"/>
                  </a:lnTo>
                  <a:lnTo>
                    <a:pt x="531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494669" y="3051117"/>
              <a:ext cx="476296" cy="298192"/>
            </a:xfrm>
            <a:custGeom>
              <a:avLst/>
              <a:gdLst>
                <a:gd name="T0" fmla="*/ 2147483647 w 1081"/>
                <a:gd name="T1" fmla="*/ 2147483647 h 575"/>
                <a:gd name="T2" fmla="*/ 2147483647 w 1081"/>
                <a:gd name="T3" fmla="*/ 2147483647 h 575"/>
                <a:gd name="T4" fmla="*/ 2147483647 w 1081"/>
                <a:gd name="T5" fmla="*/ 2147483647 h 575"/>
                <a:gd name="T6" fmla="*/ 2147483647 w 1081"/>
                <a:gd name="T7" fmla="*/ 2147483647 h 575"/>
                <a:gd name="T8" fmla="*/ 2147483647 w 1081"/>
                <a:gd name="T9" fmla="*/ 2147483647 h 575"/>
                <a:gd name="T10" fmla="*/ 2147483647 w 1081"/>
                <a:gd name="T11" fmla="*/ 2147483647 h 575"/>
                <a:gd name="T12" fmla="*/ 2147483647 w 1081"/>
                <a:gd name="T13" fmla="*/ 2147483647 h 575"/>
                <a:gd name="T14" fmla="*/ 2147483647 w 1081"/>
                <a:gd name="T15" fmla="*/ 2147483647 h 575"/>
                <a:gd name="T16" fmla="*/ 2147483647 w 1081"/>
                <a:gd name="T17" fmla="*/ 2147483647 h 575"/>
                <a:gd name="T18" fmla="*/ 2147483647 w 1081"/>
                <a:gd name="T19" fmla="*/ 0 h 575"/>
                <a:gd name="T20" fmla="*/ 2147483647 w 1081"/>
                <a:gd name="T21" fmla="*/ 2147483647 h 575"/>
                <a:gd name="T22" fmla="*/ 2147483647 w 1081"/>
                <a:gd name="T23" fmla="*/ 2147483647 h 575"/>
                <a:gd name="T24" fmla="*/ 2147483647 w 1081"/>
                <a:gd name="T25" fmla="*/ 2147483647 h 575"/>
                <a:gd name="T26" fmla="*/ 2147483647 w 1081"/>
                <a:gd name="T27" fmla="*/ 2147483647 h 575"/>
                <a:gd name="T28" fmla="*/ 2147483647 w 1081"/>
                <a:gd name="T29" fmla="*/ 2147483647 h 575"/>
                <a:gd name="T30" fmla="*/ 2147483647 w 1081"/>
                <a:gd name="T31" fmla="*/ 2147483647 h 575"/>
                <a:gd name="T32" fmla="*/ 2147483647 w 1081"/>
                <a:gd name="T33" fmla="*/ 2147483647 h 575"/>
                <a:gd name="T34" fmla="*/ 2147483647 w 1081"/>
                <a:gd name="T35" fmla="*/ 2147483647 h 575"/>
                <a:gd name="T36" fmla="*/ 2147483647 w 1081"/>
                <a:gd name="T37" fmla="*/ 2147483647 h 575"/>
                <a:gd name="T38" fmla="*/ 2147483647 w 1081"/>
                <a:gd name="T39" fmla="*/ 2147483647 h 575"/>
                <a:gd name="T40" fmla="*/ 2147483647 w 1081"/>
                <a:gd name="T41" fmla="*/ 2147483647 h 575"/>
                <a:gd name="T42" fmla="*/ 2147483647 w 1081"/>
                <a:gd name="T43" fmla="*/ 2147483647 h 575"/>
                <a:gd name="T44" fmla="*/ 2147483647 w 1081"/>
                <a:gd name="T45" fmla="*/ 2147483647 h 575"/>
                <a:gd name="T46" fmla="*/ 2147483647 w 1081"/>
                <a:gd name="T47" fmla="*/ 2147483647 h 575"/>
                <a:gd name="T48" fmla="*/ 2147483647 w 1081"/>
                <a:gd name="T49" fmla="*/ 2147483647 h 575"/>
                <a:gd name="T50" fmla="*/ 2147483647 w 1081"/>
                <a:gd name="T51" fmla="*/ 2147483647 h 575"/>
                <a:gd name="T52" fmla="*/ 2147483647 w 1081"/>
                <a:gd name="T53" fmla="*/ 2147483647 h 575"/>
                <a:gd name="T54" fmla="*/ 2147483647 w 1081"/>
                <a:gd name="T55" fmla="*/ 2147483647 h 575"/>
                <a:gd name="T56" fmla="*/ 2147483647 w 1081"/>
                <a:gd name="T57" fmla="*/ 2147483647 h 575"/>
                <a:gd name="T58" fmla="*/ 2147483647 w 1081"/>
                <a:gd name="T59" fmla="*/ 2147483647 h 575"/>
                <a:gd name="T60" fmla="*/ 2147483647 w 1081"/>
                <a:gd name="T61" fmla="*/ 2147483647 h 575"/>
                <a:gd name="T62" fmla="*/ 2147483647 w 1081"/>
                <a:gd name="T63" fmla="*/ 2147483647 h 575"/>
                <a:gd name="T64" fmla="*/ 2147483647 w 1081"/>
                <a:gd name="T65" fmla="*/ 2147483647 h 575"/>
                <a:gd name="T66" fmla="*/ 2147483647 w 1081"/>
                <a:gd name="T67" fmla="*/ 2147483647 h 575"/>
                <a:gd name="T68" fmla="*/ 2147483647 w 1081"/>
                <a:gd name="T69" fmla="*/ 2147483647 h 575"/>
                <a:gd name="T70" fmla="*/ 2147483647 w 1081"/>
                <a:gd name="T71" fmla="*/ 2147483647 h 575"/>
                <a:gd name="T72" fmla="*/ 2147483647 w 1081"/>
                <a:gd name="T73" fmla="*/ 2147483647 h 575"/>
                <a:gd name="T74" fmla="*/ 2147483647 w 1081"/>
                <a:gd name="T75" fmla="*/ 2147483647 h 575"/>
                <a:gd name="T76" fmla="*/ 2147483647 w 1081"/>
                <a:gd name="T77" fmla="*/ 2147483647 h 575"/>
                <a:gd name="T78" fmla="*/ 2147483647 w 1081"/>
                <a:gd name="T79" fmla="*/ 2147483647 h 575"/>
                <a:gd name="T80" fmla="*/ 2147483647 w 1081"/>
                <a:gd name="T81" fmla="*/ 2147483647 h 575"/>
                <a:gd name="T82" fmla="*/ 2147483647 w 1081"/>
                <a:gd name="T83" fmla="*/ 2147483647 h 575"/>
                <a:gd name="T84" fmla="*/ 2147483647 w 1081"/>
                <a:gd name="T85" fmla="*/ 2147483647 h 575"/>
                <a:gd name="T86" fmla="*/ 2147483647 w 1081"/>
                <a:gd name="T87" fmla="*/ 2147483647 h 575"/>
                <a:gd name="T88" fmla="*/ 2147483647 w 1081"/>
                <a:gd name="T89" fmla="*/ 2147483647 h 575"/>
                <a:gd name="T90" fmla="*/ 2147483647 w 1081"/>
                <a:gd name="T91" fmla="*/ 2147483647 h 575"/>
                <a:gd name="T92" fmla="*/ 2147483647 w 1081"/>
                <a:gd name="T93" fmla="*/ 2147483647 h 575"/>
                <a:gd name="T94" fmla="*/ 2147483647 w 1081"/>
                <a:gd name="T95" fmla="*/ 2147483647 h 575"/>
                <a:gd name="T96" fmla="*/ 2147483647 w 1081"/>
                <a:gd name="T97" fmla="*/ 2147483647 h 5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1"/>
                <a:gd name="T148" fmla="*/ 0 h 575"/>
                <a:gd name="T149" fmla="*/ 1081 w 1081"/>
                <a:gd name="T150" fmla="*/ 575 h 5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1" h="575">
                  <a:moveTo>
                    <a:pt x="986" y="334"/>
                  </a:moveTo>
                  <a:lnTo>
                    <a:pt x="995" y="300"/>
                  </a:lnTo>
                  <a:lnTo>
                    <a:pt x="1009" y="264"/>
                  </a:lnTo>
                  <a:lnTo>
                    <a:pt x="1024" y="229"/>
                  </a:lnTo>
                  <a:lnTo>
                    <a:pt x="1040" y="194"/>
                  </a:lnTo>
                  <a:lnTo>
                    <a:pt x="1056" y="164"/>
                  </a:lnTo>
                  <a:lnTo>
                    <a:pt x="1069" y="140"/>
                  </a:lnTo>
                  <a:lnTo>
                    <a:pt x="1078" y="124"/>
                  </a:lnTo>
                  <a:lnTo>
                    <a:pt x="1081" y="118"/>
                  </a:lnTo>
                  <a:lnTo>
                    <a:pt x="1079" y="117"/>
                  </a:lnTo>
                  <a:lnTo>
                    <a:pt x="1072" y="116"/>
                  </a:lnTo>
                  <a:lnTo>
                    <a:pt x="1061" y="113"/>
                  </a:lnTo>
                  <a:lnTo>
                    <a:pt x="1046" y="111"/>
                  </a:lnTo>
                  <a:lnTo>
                    <a:pt x="1027" y="109"/>
                  </a:lnTo>
                  <a:lnTo>
                    <a:pt x="1006" y="105"/>
                  </a:lnTo>
                  <a:lnTo>
                    <a:pt x="981" y="101"/>
                  </a:lnTo>
                  <a:lnTo>
                    <a:pt x="955" y="97"/>
                  </a:lnTo>
                  <a:lnTo>
                    <a:pt x="925" y="93"/>
                  </a:lnTo>
                  <a:lnTo>
                    <a:pt x="894" y="88"/>
                  </a:lnTo>
                  <a:lnTo>
                    <a:pt x="860" y="83"/>
                  </a:lnTo>
                  <a:lnTo>
                    <a:pt x="825" y="79"/>
                  </a:lnTo>
                  <a:lnTo>
                    <a:pt x="789" y="73"/>
                  </a:lnTo>
                  <a:lnTo>
                    <a:pt x="752" y="67"/>
                  </a:lnTo>
                  <a:lnTo>
                    <a:pt x="715" y="63"/>
                  </a:lnTo>
                  <a:lnTo>
                    <a:pt x="677" y="57"/>
                  </a:lnTo>
                  <a:lnTo>
                    <a:pt x="639" y="51"/>
                  </a:lnTo>
                  <a:lnTo>
                    <a:pt x="601" y="47"/>
                  </a:lnTo>
                  <a:lnTo>
                    <a:pt x="564" y="41"/>
                  </a:lnTo>
                  <a:lnTo>
                    <a:pt x="529" y="36"/>
                  </a:lnTo>
                  <a:lnTo>
                    <a:pt x="494" y="32"/>
                  </a:lnTo>
                  <a:lnTo>
                    <a:pt x="461" y="27"/>
                  </a:lnTo>
                  <a:lnTo>
                    <a:pt x="430" y="22"/>
                  </a:lnTo>
                  <a:lnTo>
                    <a:pt x="400" y="18"/>
                  </a:lnTo>
                  <a:lnTo>
                    <a:pt x="373" y="14"/>
                  </a:lnTo>
                  <a:lnTo>
                    <a:pt x="349" y="11"/>
                  </a:lnTo>
                  <a:lnTo>
                    <a:pt x="327" y="7"/>
                  </a:lnTo>
                  <a:lnTo>
                    <a:pt x="309" y="5"/>
                  </a:lnTo>
                  <a:lnTo>
                    <a:pt x="294" y="3"/>
                  </a:lnTo>
                  <a:lnTo>
                    <a:pt x="283" y="2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66" y="4"/>
                  </a:lnTo>
                  <a:lnTo>
                    <a:pt x="258" y="8"/>
                  </a:lnTo>
                  <a:lnTo>
                    <a:pt x="249" y="17"/>
                  </a:lnTo>
                  <a:lnTo>
                    <a:pt x="240" y="27"/>
                  </a:lnTo>
                  <a:lnTo>
                    <a:pt x="230" y="40"/>
                  </a:lnTo>
                  <a:lnTo>
                    <a:pt x="221" y="56"/>
                  </a:lnTo>
                  <a:lnTo>
                    <a:pt x="212" y="74"/>
                  </a:lnTo>
                  <a:lnTo>
                    <a:pt x="202" y="96"/>
                  </a:lnTo>
                  <a:lnTo>
                    <a:pt x="195" y="95"/>
                  </a:lnTo>
                  <a:lnTo>
                    <a:pt x="185" y="95"/>
                  </a:lnTo>
                  <a:lnTo>
                    <a:pt x="175" y="95"/>
                  </a:lnTo>
                  <a:lnTo>
                    <a:pt x="165" y="98"/>
                  </a:lnTo>
                  <a:lnTo>
                    <a:pt x="152" y="102"/>
                  </a:lnTo>
                  <a:lnTo>
                    <a:pt x="137" y="109"/>
                  </a:lnTo>
                  <a:lnTo>
                    <a:pt x="121" y="117"/>
                  </a:lnTo>
                  <a:lnTo>
                    <a:pt x="104" y="128"/>
                  </a:lnTo>
                  <a:lnTo>
                    <a:pt x="94" y="138"/>
                  </a:lnTo>
                  <a:lnTo>
                    <a:pt x="88" y="150"/>
                  </a:lnTo>
                  <a:lnTo>
                    <a:pt x="84" y="164"/>
                  </a:lnTo>
                  <a:lnTo>
                    <a:pt x="82" y="179"/>
                  </a:lnTo>
                  <a:lnTo>
                    <a:pt x="67" y="188"/>
                  </a:lnTo>
                  <a:lnTo>
                    <a:pt x="53" y="199"/>
                  </a:lnTo>
                  <a:lnTo>
                    <a:pt x="41" y="210"/>
                  </a:lnTo>
                  <a:lnTo>
                    <a:pt x="30" y="224"/>
                  </a:lnTo>
                  <a:lnTo>
                    <a:pt x="21" y="238"/>
                  </a:lnTo>
                  <a:lnTo>
                    <a:pt x="14" y="253"/>
                  </a:lnTo>
                  <a:lnTo>
                    <a:pt x="7" y="269"/>
                  </a:lnTo>
                  <a:lnTo>
                    <a:pt x="2" y="286"/>
                  </a:lnTo>
                  <a:lnTo>
                    <a:pt x="0" y="303"/>
                  </a:lnTo>
                  <a:lnTo>
                    <a:pt x="0" y="321"/>
                  </a:lnTo>
                  <a:lnTo>
                    <a:pt x="2" y="339"/>
                  </a:lnTo>
                  <a:lnTo>
                    <a:pt x="6" y="356"/>
                  </a:lnTo>
                  <a:lnTo>
                    <a:pt x="12" y="375"/>
                  </a:lnTo>
                  <a:lnTo>
                    <a:pt x="18" y="391"/>
                  </a:lnTo>
                  <a:lnTo>
                    <a:pt x="26" y="407"/>
                  </a:lnTo>
                  <a:lnTo>
                    <a:pt x="36" y="421"/>
                  </a:lnTo>
                  <a:lnTo>
                    <a:pt x="44" y="429"/>
                  </a:lnTo>
                  <a:lnTo>
                    <a:pt x="53" y="436"/>
                  </a:lnTo>
                  <a:lnTo>
                    <a:pt x="64" y="440"/>
                  </a:lnTo>
                  <a:lnTo>
                    <a:pt x="77" y="444"/>
                  </a:lnTo>
                  <a:lnTo>
                    <a:pt x="89" y="445"/>
                  </a:lnTo>
                  <a:lnTo>
                    <a:pt x="99" y="445"/>
                  </a:lnTo>
                  <a:lnTo>
                    <a:pt x="107" y="443"/>
                  </a:lnTo>
                  <a:lnTo>
                    <a:pt x="112" y="437"/>
                  </a:lnTo>
                  <a:lnTo>
                    <a:pt x="88" y="427"/>
                  </a:lnTo>
                  <a:lnTo>
                    <a:pt x="68" y="414"/>
                  </a:lnTo>
                  <a:lnTo>
                    <a:pt x="53" y="399"/>
                  </a:lnTo>
                  <a:lnTo>
                    <a:pt x="41" y="382"/>
                  </a:lnTo>
                  <a:lnTo>
                    <a:pt x="33" y="363"/>
                  </a:lnTo>
                  <a:lnTo>
                    <a:pt x="29" y="343"/>
                  </a:lnTo>
                  <a:lnTo>
                    <a:pt x="28" y="321"/>
                  </a:lnTo>
                  <a:lnTo>
                    <a:pt x="29" y="299"/>
                  </a:lnTo>
                  <a:lnTo>
                    <a:pt x="32" y="281"/>
                  </a:lnTo>
                  <a:lnTo>
                    <a:pt x="38" y="265"/>
                  </a:lnTo>
                  <a:lnTo>
                    <a:pt x="46" y="250"/>
                  </a:lnTo>
                  <a:lnTo>
                    <a:pt x="55" y="235"/>
                  </a:lnTo>
                  <a:lnTo>
                    <a:pt x="67" y="223"/>
                  </a:lnTo>
                  <a:lnTo>
                    <a:pt x="79" y="211"/>
                  </a:lnTo>
                  <a:lnTo>
                    <a:pt x="93" y="200"/>
                  </a:lnTo>
                  <a:lnTo>
                    <a:pt x="108" y="190"/>
                  </a:lnTo>
                  <a:lnTo>
                    <a:pt x="114" y="172"/>
                  </a:lnTo>
                  <a:lnTo>
                    <a:pt x="123" y="156"/>
                  </a:lnTo>
                  <a:lnTo>
                    <a:pt x="132" y="143"/>
                  </a:lnTo>
                  <a:lnTo>
                    <a:pt x="145" y="134"/>
                  </a:lnTo>
                  <a:lnTo>
                    <a:pt x="157" y="126"/>
                  </a:lnTo>
                  <a:lnTo>
                    <a:pt x="169" y="120"/>
                  </a:lnTo>
                  <a:lnTo>
                    <a:pt x="182" y="116"/>
                  </a:lnTo>
                  <a:lnTo>
                    <a:pt x="195" y="113"/>
                  </a:lnTo>
                  <a:lnTo>
                    <a:pt x="188" y="133"/>
                  </a:lnTo>
                  <a:lnTo>
                    <a:pt x="181" y="154"/>
                  </a:lnTo>
                  <a:lnTo>
                    <a:pt x="174" y="176"/>
                  </a:lnTo>
                  <a:lnTo>
                    <a:pt x="167" y="201"/>
                  </a:lnTo>
                  <a:lnTo>
                    <a:pt x="155" y="250"/>
                  </a:lnTo>
                  <a:lnTo>
                    <a:pt x="150" y="295"/>
                  </a:lnTo>
                  <a:lnTo>
                    <a:pt x="146" y="337"/>
                  </a:lnTo>
                  <a:lnTo>
                    <a:pt x="145" y="371"/>
                  </a:lnTo>
                  <a:lnTo>
                    <a:pt x="146" y="401"/>
                  </a:lnTo>
                  <a:lnTo>
                    <a:pt x="147" y="423"/>
                  </a:lnTo>
                  <a:lnTo>
                    <a:pt x="149" y="437"/>
                  </a:lnTo>
                  <a:lnTo>
                    <a:pt x="150" y="442"/>
                  </a:lnTo>
                  <a:lnTo>
                    <a:pt x="154" y="443"/>
                  </a:lnTo>
                  <a:lnTo>
                    <a:pt x="164" y="445"/>
                  </a:lnTo>
                  <a:lnTo>
                    <a:pt x="176" y="449"/>
                  </a:lnTo>
                  <a:lnTo>
                    <a:pt x="192" y="452"/>
                  </a:lnTo>
                  <a:lnTo>
                    <a:pt x="211" y="455"/>
                  </a:lnTo>
                  <a:lnTo>
                    <a:pt x="233" y="459"/>
                  </a:lnTo>
                  <a:lnTo>
                    <a:pt x="257" y="463"/>
                  </a:lnTo>
                  <a:lnTo>
                    <a:pt x="283" y="468"/>
                  </a:lnTo>
                  <a:lnTo>
                    <a:pt x="311" y="473"/>
                  </a:lnTo>
                  <a:lnTo>
                    <a:pt x="342" y="478"/>
                  </a:lnTo>
                  <a:lnTo>
                    <a:pt x="373" y="483"/>
                  </a:lnTo>
                  <a:lnTo>
                    <a:pt x="407" y="489"/>
                  </a:lnTo>
                  <a:lnTo>
                    <a:pt x="440" y="495"/>
                  </a:lnTo>
                  <a:lnTo>
                    <a:pt x="474" y="500"/>
                  </a:lnTo>
                  <a:lnTo>
                    <a:pt x="509" y="506"/>
                  </a:lnTo>
                  <a:lnTo>
                    <a:pt x="544" y="512"/>
                  </a:lnTo>
                  <a:lnTo>
                    <a:pt x="579" y="518"/>
                  </a:lnTo>
                  <a:lnTo>
                    <a:pt x="614" y="523"/>
                  </a:lnTo>
                  <a:lnTo>
                    <a:pt x="647" y="528"/>
                  </a:lnTo>
                  <a:lnTo>
                    <a:pt x="681" y="534"/>
                  </a:lnTo>
                  <a:lnTo>
                    <a:pt x="713" y="538"/>
                  </a:lnTo>
                  <a:lnTo>
                    <a:pt x="743" y="544"/>
                  </a:lnTo>
                  <a:lnTo>
                    <a:pt x="772" y="549"/>
                  </a:lnTo>
                  <a:lnTo>
                    <a:pt x="798" y="552"/>
                  </a:lnTo>
                  <a:lnTo>
                    <a:pt x="823" y="557"/>
                  </a:lnTo>
                  <a:lnTo>
                    <a:pt x="845" y="560"/>
                  </a:lnTo>
                  <a:lnTo>
                    <a:pt x="865" y="563"/>
                  </a:lnTo>
                  <a:lnTo>
                    <a:pt x="882" y="566"/>
                  </a:lnTo>
                  <a:lnTo>
                    <a:pt x="895" y="568"/>
                  </a:lnTo>
                  <a:lnTo>
                    <a:pt x="905" y="569"/>
                  </a:lnTo>
                  <a:lnTo>
                    <a:pt x="911" y="571"/>
                  </a:lnTo>
                  <a:lnTo>
                    <a:pt x="913" y="571"/>
                  </a:lnTo>
                  <a:lnTo>
                    <a:pt x="904" y="541"/>
                  </a:lnTo>
                  <a:lnTo>
                    <a:pt x="180" y="424"/>
                  </a:lnTo>
                  <a:lnTo>
                    <a:pt x="177" y="385"/>
                  </a:lnTo>
                  <a:lnTo>
                    <a:pt x="176" y="336"/>
                  </a:lnTo>
                  <a:lnTo>
                    <a:pt x="182" y="278"/>
                  </a:lnTo>
                  <a:lnTo>
                    <a:pt x="193" y="215"/>
                  </a:lnTo>
                  <a:lnTo>
                    <a:pt x="203" y="182"/>
                  </a:lnTo>
                  <a:lnTo>
                    <a:pt x="212" y="152"/>
                  </a:lnTo>
                  <a:lnTo>
                    <a:pt x="221" y="125"/>
                  </a:lnTo>
                  <a:lnTo>
                    <a:pt x="231" y="99"/>
                  </a:lnTo>
                  <a:lnTo>
                    <a:pt x="242" y="76"/>
                  </a:lnTo>
                  <a:lnTo>
                    <a:pt x="253" y="56"/>
                  </a:lnTo>
                  <a:lnTo>
                    <a:pt x="266" y="37"/>
                  </a:lnTo>
                  <a:lnTo>
                    <a:pt x="279" y="22"/>
                  </a:lnTo>
                  <a:lnTo>
                    <a:pt x="1038" y="139"/>
                  </a:lnTo>
                  <a:lnTo>
                    <a:pt x="1028" y="152"/>
                  </a:lnTo>
                  <a:lnTo>
                    <a:pt x="1017" y="170"/>
                  </a:lnTo>
                  <a:lnTo>
                    <a:pt x="1006" y="189"/>
                  </a:lnTo>
                  <a:lnTo>
                    <a:pt x="995" y="211"/>
                  </a:lnTo>
                  <a:lnTo>
                    <a:pt x="983" y="235"/>
                  </a:lnTo>
                  <a:lnTo>
                    <a:pt x="972" y="262"/>
                  </a:lnTo>
                  <a:lnTo>
                    <a:pt x="962" y="291"/>
                  </a:lnTo>
                  <a:lnTo>
                    <a:pt x="952" y="322"/>
                  </a:lnTo>
                  <a:lnTo>
                    <a:pt x="942" y="368"/>
                  </a:lnTo>
                  <a:lnTo>
                    <a:pt x="933" y="412"/>
                  </a:lnTo>
                  <a:lnTo>
                    <a:pt x="927" y="453"/>
                  </a:lnTo>
                  <a:lnTo>
                    <a:pt x="924" y="490"/>
                  </a:lnTo>
                  <a:lnTo>
                    <a:pt x="924" y="521"/>
                  </a:lnTo>
                  <a:lnTo>
                    <a:pt x="926" y="545"/>
                  </a:lnTo>
                  <a:lnTo>
                    <a:pt x="932" y="561"/>
                  </a:lnTo>
                  <a:lnTo>
                    <a:pt x="940" y="569"/>
                  </a:lnTo>
                  <a:lnTo>
                    <a:pt x="945" y="571"/>
                  </a:lnTo>
                  <a:lnTo>
                    <a:pt x="955" y="573"/>
                  </a:lnTo>
                  <a:lnTo>
                    <a:pt x="964" y="575"/>
                  </a:lnTo>
                  <a:lnTo>
                    <a:pt x="971" y="574"/>
                  </a:lnTo>
                  <a:lnTo>
                    <a:pt x="963" y="557"/>
                  </a:lnTo>
                  <a:lnTo>
                    <a:pt x="959" y="536"/>
                  </a:lnTo>
                  <a:lnTo>
                    <a:pt x="958" y="512"/>
                  </a:lnTo>
                  <a:lnTo>
                    <a:pt x="959" y="483"/>
                  </a:lnTo>
                  <a:lnTo>
                    <a:pt x="963" y="452"/>
                  </a:lnTo>
                  <a:lnTo>
                    <a:pt x="970" y="416"/>
                  </a:lnTo>
                  <a:lnTo>
                    <a:pt x="977" y="377"/>
                  </a:lnTo>
                  <a:lnTo>
                    <a:pt x="986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7"/>
            <p:cNvSpPr>
              <a:spLocks/>
            </p:cNvSpPr>
            <p:nvPr/>
          </p:nvSpPr>
          <p:spPr bwMode="auto">
            <a:xfrm>
              <a:off x="7810732" y="2933083"/>
              <a:ext cx="267641" cy="653330"/>
            </a:xfrm>
            <a:custGeom>
              <a:avLst/>
              <a:gdLst>
                <a:gd name="T0" fmla="*/ 2147483647 w 608"/>
                <a:gd name="T1" fmla="*/ 2147483647 h 1263"/>
                <a:gd name="T2" fmla="*/ 2147483647 w 608"/>
                <a:gd name="T3" fmla="*/ 2147483647 h 1263"/>
                <a:gd name="T4" fmla="*/ 2147483647 w 608"/>
                <a:gd name="T5" fmla="*/ 2147483647 h 1263"/>
                <a:gd name="T6" fmla="*/ 2147483647 w 608"/>
                <a:gd name="T7" fmla="*/ 2147483647 h 1263"/>
                <a:gd name="T8" fmla="*/ 2147483647 w 608"/>
                <a:gd name="T9" fmla="*/ 2147483647 h 1263"/>
                <a:gd name="T10" fmla="*/ 2147483647 w 608"/>
                <a:gd name="T11" fmla="*/ 2147483647 h 1263"/>
                <a:gd name="T12" fmla="*/ 2147483647 w 608"/>
                <a:gd name="T13" fmla="*/ 2147483647 h 1263"/>
                <a:gd name="T14" fmla="*/ 2147483647 w 608"/>
                <a:gd name="T15" fmla="*/ 2147483647 h 1263"/>
                <a:gd name="T16" fmla="*/ 2147483647 w 608"/>
                <a:gd name="T17" fmla="*/ 2147483647 h 1263"/>
                <a:gd name="T18" fmla="*/ 2147483647 w 608"/>
                <a:gd name="T19" fmla="*/ 2147483647 h 1263"/>
                <a:gd name="T20" fmla="*/ 2147483647 w 608"/>
                <a:gd name="T21" fmla="*/ 2147483647 h 1263"/>
                <a:gd name="T22" fmla="*/ 2147483647 w 608"/>
                <a:gd name="T23" fmla="*/ 2147483647 h 1263"/>
                <a:gd name="T24" fmla="*/ 2147483647 w 608"/>
                <a:gd name="T25" fmla="*/ 2147483647 h 1263"/>
                <a:gd name="T26" fmla="*/ 2147483647 w 608"/>
                <a:gd name="T27" fmla="*/ 2147483647 h 1263"/>
                <a:gd name="T28" fmla="*/ 2147483647 w 608"/>
                <a:gd name="T29" fmla="*/ 2147483647 h 1263"/>
                <a:gd name="T30" fmla="*/ 2147483647 w 608"/>
                <a:gd name="T31" fmla="*/ 2147483647 h 1263"/>
                <a:gd name="T32" fmla="*/ 2147483647 w 608"/>
                <a:gd name="T33" fmla="*/ 2147483647 h 1263"/>
                <a:gd name="T34" fmla="*/ 2147483647 w 608"/>
                <a:gd name="T35" fmla="*/ 2147483647 h 1263"/>
                <a:gd name="T36" fmla="*/ 2147483647 w 608"/>
                <a:gd name="T37" fmla="*/ 2147483647 h 1263"/>
                <a:gd name="T38" fmla="*/ 2147483647 w 608"/>
                <a:gd name="T39" fmla="*/ 2147483647 h 1263"/>
                <a:gd name="T40" fmla="*/ 2147483647 w 608"/>
                <a:gd name="T41" fmla="*/ 2147483647 h 1263"/>
                <a:gd name="T42" fmla="*/ 2147483647 w 608"/>
                <a:gd name="T43" fmla="*/ 2147483647 h 1263"/>
                <a:gd name="T44" fmla="*/ 2147483647 w 608"/>
                <a:gd name="T45" fmla="*/ 2147483647 h 1263"/>
                <a:gd name="T46" fmla="*/ 2147483647 w 608"/>
                <a:gd name="T47" fmla="*/ 2147483647 h 1263"/>
                <a:gd name="T48" fmla="*/ 2147483647 w 608"/>
                <a:gd name="T49" fmla="*/ 2147483647 h 1263"/>
                <a:gd name="T50" fmla="*/ 2147483647 w 608"/>
                <a:gd name="T51" fmla="*/ 0 h 1263"/>
                <a:gd name="T52" fmla="*/ 2147483647 w 608"/>
                <a:gd name="T53" fmla="*/ 2147483647 h 1263"/>
                <a:gd name="T54" fmla="*/ 2147483647 w 608"/>
                <a:gd name="T55" fmla="*/ 2147483647 h 1263"/>
                <a:gd name="T56" fmla="*/ 2147483647 w 608"/>
                <a:gd name="T57" fmla="*/ 2147483647 h 1263"/>
                <a:gd name="T58" fmla="*/ 2147483647 w 608"/>
                <a:gd name="T59" fmla="*/ 2147483647 h 1263"/>
                <a:gd name="T60" fmla="*/ 2147483647 w 608"/>
                <a:gd name="T61" fmla="*/ 2147483647 h 1263"/>
                <a:gd name="T62" fmla="*/ 2147483647 w 608"/>
                <a:gd name="T63" fmla="*/ 2147483647 h 1263"/>
                <a:gd name="T64" fmla="*/ 2147483647 w 608"/>
                <a:gd name="T65" fmla="*/ 2147483647 h 1263"/>
                <a:gd name="T66" fmla="*/ 2147483647 w 608"/>
                <a:gd name="T67" fmla="*/ 2147483647 h 1263"/>
                <a:gd name="T68" fmla="*/ 2147483647 w 608"/>
                <a:gd name="T69" fmla="*/ 2147483647 h 1263"/>
                <a:gd name="T70" fmla="*/ 2147483647 w 608"/>
                <a:gd name="T71" fmla="*/ 2147483647 h 1263"/>
                <a:gd name="T72" fmla="*/ 2147483647 w 608"/>
                <a:gd name="T73" fmla="*/ 2147483647 h 1263"/>
                <a:gd name="T74" fmla="*/ 2147483647 w 608"/>
                <a:gd name="T75" fmla="*/ 2147483647 h 1263"/>
                <a:gd name="T76" fmla="*/ 2147483647 w 608"/>
                <a:gd name="T77" fmla="*/ 2147483647 h 1263"/>
                <a:gd name="T78" fmla="*/ 2147483647 w 608"/>
                <a:gd name="T79" fmla="*/ 2147483647 h 1263"/>
                <a:gd name="T80" fmla="*/ 2147483647 w 608"/>
                <a:gd name="T81" fmla="*/ 2147483647 h 1263"/>
                <a:gd name="T82" fmla="*/ 2147483647 w 608"/>
                <a:gd name="T83" fmla="*/ 2147483647 h 1263"/>
                <a:gd name="T84" fmla="*/ 2147483647 w 608"/>
                <a:gd name="T85" fmla="*/ 2147483647 h 1263"/>
                <a:gd name="T86" fmla="*/ 2147483647 w 608"/>
                <a:gd name="T87" fmla="*/ 2147483647 h 1263"/>
                <a:gd name="T88" fmla="*/ 2147483647 w 608"/>
                <a:gd name="T89" fmla="*/ 2147483647 h 1263"/>
                <a:gd name="T90" fmla="*/ 2147483647 w 608"/>
                <a:gd name="T91" fmla="*/ 2147483647 h 1263"/>
                <a:gd name="T92" fmla="*/ 2147483647 w 608"/>
                <a:gd name="T93" fmla="*/ 2147483647 h 1263"/>
                <a:gd name="T94" fmla="*/ 2147483647 w 608"/>
                <a:gd name="T95" fmla="*/ 2147483647 h 1263"/>
                <a:gd name="T96" fmla="*/ 2147483647 w 608"/>
                <a:gd name="T97" fmla="*/ 2147483647 h 1263"/>
                <a:gd name="T98" fmla="*/ 2147483647 w 608"/>
                <a:gd name="T99" fmla="*/ 2147483647 h 1263"/>
                <a:gd name="T100" fmla="*/ 2147483647 w 608"/>
                <a:gd name="T101" fmla="*/ 2147483647 h 1263"/>
                <a:gd name="T102" fmla="*/ 2147483647 w 608"/>
                <a:gd name="T103" fmla="*/ 2147483647 h 1263"/>
                <a:gd name="T104" fmla="*/ 2147483647 w 608"/>
                <a:gd name="T105" fmla="*/ 2147483647 h 1263"/>
                <a:gd name="T106" fmla="*/ 2147483647 w 608"/>
                <a:gd name="T107" fmla="*/ 2147483647 h 1263"/>
                <a:gd name="T108" fmla="*/ 2147483647 w 608"/>
                <a:gd name="T109" fmla="*/ 2147483647 h 1263"/>
                <a:gd name="T110" fmla="*/ 2147483647 w 608"/>
                <a:gd name="T111" fmla="*/ 2147483647 h 1263"/>
                <a:gd name="T112" fmla="*/ 2147483647 w 608"/>
                <a:gd name="T113" fmla="*/ 2147483647 h 1263"/>
                <a:gd name="T114" fmla="*/ 2147483647 w 608"/>
                <a:gd name="T115" fmla="*/ 2147483647 h 1263"/>
                <a:gd name="T116" fmla="*/ 2147483647 w 608"/>
                <a:gd name="T117" fmla="*/ 2147483647 h 1263"/>
                <a:gd name="T118" fmla="*/ 2147483647 w 608"/>
                <a:gd name="T119" fmla="*/ 2147483647 h 1263"/>
                <a:gd name="T120" fmla="*/ 2147483647 w 608"/>
                <a:gd name="T121" fmla="*/ 2147483647 h 1263"/>
                <a:gd name="T122" fmla="*/ 2147483647 w 608"/>
                <a:gd name="T123" fmla="*/ 2147483647 h 12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8"/>
                <a:gd name="T187" fmla="*/ 0 h 1263"/>
                <a:gd name="T188" fmla="*/ 608 w 608"/>
                <a:gd name="T189" fmla="*/ 1263 h 12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8" h="1263">
                  <a:moveTo>
                    <a:pt x="579" y="763"/>
                  </a:moveTo>
                  <a:lnTo>
                    <a:pt x="576" y="751"/>
                  </a:lnTo>
                  <a:lnTo>
                    <a:pt x="570" y="740"/>
                  </a:lnTo>
                  <a:lnTo>
                    <a:pt x="562" y="729"/>
                  </a:lnTo>
                  <a:lnTo>
                    <a:pt x="553" y="719"/>
                  </a:lnTo>
                  <a:lnTo>
                    <a:pt x="543" y="712"/>
                  </a:lnTo>
                  <a:lnTo>
                    <a:pt x="534" y="706"/>
                  </a:lnTo>
                  <a:lnTo>
                    <a:pt x="524" y="705"/>
                  </a:lnTo>
                  <a:lnTo>
                    <a:pt x="517" y="707"/>
                  </a:lnTo>
                  <a:lnTo>
                    <a:pt x="535" y="729"/>
                  </a:lnTo>
                  <a:lnTo>
                    <a:pt x="545" y="752"/>
                  </a:lnTo>
                  <a:lnTo>
                    <a:pt x="552" y="774"/>
                  </a:lnTo>
                  <a:lnTo>
                    <a:pt x="553" y="796"/>
                  </a:lnTo>
                  <a:lnTo>
                    <a:pt x="550" y="818"/>
                  </a:lnTo>
                  <a:lnTo>
                    <a:pt x="543" y="839"/>
                  </a:lnTo>
                  <a:lnTo>
                    <a:pt x="532" y="860"/>
                  </a:lnTo>
                  <a:lnTo>
                    <a:pt x="519" y="879"/>
                  </a:lnTo>
                  <a:lnTo>
                    <a:pt x="511" y="889"/>
                  </a:lnTo>
                  <a:lnTo>
                    <a:pt x="500" y="899"/>
                  </a:lnTo>
                  <a:lnTo>
                    <a:pt x="490" y="907"/>
                  </a:lnTo>
                  <a:lnTo>
                    <a:pt x="479" y="914"/>
                  </a:lnTo>
                  <a:lnTo>
                    <a:pt x="468" y="919"/>
                  </a:lnTo>
                  <a:lnTo>
                    <a:pt x="455" y="925"/>
                  </a:lnTo>
                  <a:lnTo>
                    <a:pt x="443" y="929"/>
                  </a:lnTo>
                  <a:lnTo>
                    <a:pt x="430" y="932"/>
                  </a:lnTo>
                  <a:lnTo>
                    <a:pt x="433" y="910"/>
                  </a:lnTo>
                  <a:lnTo>
                    <a:pt x="437" y="889"/>
                  </a:lnTo>
                  <a:lnTo>
                    <a:pt x="440" y="869"/>
                  </a:lnTo>
                  <a:lnTo>
                    <a:pt x="445" y="848"/>
                  </a:lnTo>
                  <a:lnTo>
                    <a:pt x="460" y="775"/>
                  </a:lnTo>
                  <a:lnTo>
                    <a:pt x="475" y="704"/>
                  </a:lnTo>
                  <a:lnTo>
                    <a:pt x="491" y="633"/>
                  </a:lnTo>
                  <a:lnTo>
                    <a:pt x="508" y="561"/>
                  </a:lnTo>
                  <a:lnTo>
                    <a:pt x="526" y="490"/>
                  </a:lnTo>
                  <a:lnTo>
                    <a:pt x="543" y="418"/>
                  </a:lnTo>
                  <a:lnTo>
                    <a:pt x="560" y="346"/>
                  </a:lnTo>
                  <a:lnTo>
                    <a:pt x="576" y="274"/>
                  </a:lnTo>
                  <a:lnTo>
                    <a:pt x="587" y="294"/>
                  </a:lnTo>
                  <a:lnTo>
                    <a:pt x="595" y="311"/>
                  </a:lnTo>
                  <a:lnTo>
                    <a:pt x="598" y="323"/>
                  </a:lnTo>
                  <a:lnTo>
                    <a:pt x="599" y="327"/>
                  </a:lnTo>
                  <a:lnTo>
                    <a:pt x="602" y="323"/>
                  </a:lnTo>
                  <a:lnTo>
                    <a:pt x="605" y="317"/>
                  </a:lnTo>
                  <a:lnTo>
                    <a:pt x="607" y="309"/>
                  </a:lnTo>
                  <a:lnTo>
                    <a:pt x="608" y="300"/>
                  </a:lnTo>
                  <a:lnTo>
                    <a:pt x="607" y="288"/>
                  </a:lnTo>
                  <a:lnTo>
                    <a:pt x="604" y="274"/>
                  </a:lnTo>
                  <a:lnTo>
                    <a:pt x="596" y="259"/>
                  </a:lnTo>
                  <a:lnTo>
                    <a:pt x="583" y="241"/>
                  </a:lnTo>
                  <a:lnTo>
                    <a:pt x="587" y="225"/>
                  </a:lnTo>
                  <a:lnTo>
                    <a:pt x="590" y="208"/>
                  </a:lnTo>
                  <a:lnTo>
                    <a:pt x="593" y="190"/>
                  </a:lnTo>
                  <a:lnTo>
                    <a:pt x="597" y="173"/>
                  </a:lnTo>
                  <a:lnTo>
                    <a:pt x="598" y="140"/>
                  </a:lnTo>
                  <a:lnTo>
                    <a:pt x="593" y="98"/>
                  </a:lnTo>
                  <a:lnTo>
                    <a:pt x="588" y="64"/>
                  </a:lnTo>
                  <a:lnTo>
                    <a:pt x="583" y="45"/>
                  </a:lnTo>
                  <a:lnTo>
                    <a:pt x="583" y="54"/>
                  </a:lnTo>
                  <a:lnTo>
                    <a:pt x="582" y="77"/>
                  </a:lnTo>
                  <a:lnTo>
                    <a:pt x="581" y="104"/>
                  </a:lnTo>
                  <a:lnTo>
                    <a:pt x="579" y="127"/>
                  </a:lnTo>
                  <a:lnTo>
                    <a:pt x="575" y="150"/>
                  </a:lnTo>
                  <a:lnTo>
                    <a:pt x="572" y="173"/>
                  </a:lnTo>
                  <a:lnTo>
                    <a:pt x="568" y="196"/>
                  </a:lnTo>
                  <a:lnTo>
                    <a:pt x="564" y="219"/>
                  </a:lnTo>
                  <a:lnTo>
                    <a:pt x="560" y="217"/>
                  </a:lnTo>
                  <a:lnTo>
                    <a:pt x="553" y="213"/>
                  </a:lnTo>
                  <a:lnTo>
                    <a:pt x="544" y="209"/>
                  </a:lnTo>
                  <a:lnTo>
                    <a:pt x="534" y="205"/>
                  </a:lnTo>
                  <a:lnTo>
                    <a:pt x="522" y="202"/>
                  </a:lnTo>
                  <a:lnTo>
                    <a:pt x="511" y="198"/>
                  </a:lnTo>
                  <a:lnTo>
                    <a:pt x="500" y="197"/>
                  </a:lnTo>
                  <a:lnTo>
                    <a:pt x="492" y="197"/>
                  </a:lnTo>
                  <a:lnTo>
                    <a:pt x="479" y="185"/>
                  </a:lnTo>
                  <a:lnTo>
                    <a:pt x="466" y="174"/>
                  </a:lnTo>
                  <a:lnTo>
                    <a:pt x="452" y="164"/>
                  </a:lnTo>
                  <a:lnTo>
                    <a:pt x="437" y="157"/>
                  </a:lnTo>
                  <a:lnTo>
                    <a:pt x="421" y="150"/>
                  </a:lnTo>
                  <a:lnTo>
                    <a:pt x="405" y="147"/>
                  </a:lnTo>
                  <a:lnTo>
                    <a:pt x="387" y="143"/>
                  </a:lnTo>
                  <a:lnTo>
                    <a:pt x="370" y="142"/>
                  </a:lnTo>
                  <a:lnTo>
                    <a:pt x="370" y="134"/>
                  </a:lnTo>
                  <a:lnTo>
                    <a:pt x="368" y="126"/>
                  </a:lnTo>
                  <a:lnTo>
                    <a:pt x="364" y="115"/>
                  </a:lnTo>
                  <a:lnTo>
                    <a:pt x="359" y="105"/>
                  </a:lnTo>
                  <a:lnTo>
                    <a:pt x="352" y="95"/>
                  </a:lnTo>
                  <a:lnTo>
                    <a:pt x="341" y="82"/>
                  </a:lnTo>
                  <a:lnTo>
                    <a:pt x="327" y="68"/>
                  </a:lnTo>
                  <a:lnTo>
                    <a:pt x="311" y="54"/>
                  </a:lnTo>
                  <a:lnTo>
                    <a:pt x="306" y="51"/>
                  </a:lnTo>
                  <a:lnTo>
                    <a:pt x="300" y="47"/>
                  </a:lnTo>
                  <a:lnTo>
                    <a:pt x="293" y="46"/>
                  </a:lnTo>
                  <a:lnTo>
                    <a:pt x="286" y="45"/>
                  </a:lnTo>
                  <a:lnTo>
                    <a:pt x="279" y="45"/>
                  </a:lnTo>
                  <a:lnTo>
                    <a:pt x="271" y="45"/>
                  </a:lnTo>
                  <a:lnTo>
                    <a:pt x="264" y="46"/>
                  </a:lnTo>
                  <a:lnTo>
                    <a:pt x="257" y="47"/>
                  </a:lnTo>
                  <a:lnTo>
                    <a:pt x="245" y="36"/>
                  </a:lnTo>
                  <a:lnTo>
                    <a:pt x="231" y="26"/>
                  </a:lnTo>
                  <a:lnTo>
                    <a:pt x="216" y="16"/>
                  </a:lnTo>
                  <a:lnTo>
                    <a:pt x="200" y="9"/>
                  </a:lnTo>
                  <a:lnTo>
                    <a:pt x="184" y="5"/>
                  </a:lnTo>
                  <a:lnTo>
                    <a:pt x="167" y="1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114" y="3"/>
                  </a:lnTo>
                  <a:lnTo>
                    <a:pt x="98" y="7"/>
                  </a:lnTo>
                  <a:lnTo>
                    <a:pt x="81" y="14"/>
                  </a:lnTo>
                  <a:lnTo>
                    <a:pt x="65" y="23"/>
                  </a:lnTo>
                  <a:lnTo>
                    <a:pt x="50" y="34"/>
                  </a:lnTo>
                  <a:lnTo>
                    <a:pt x="35" y="45"/>
                  </a:lnTo>
                  <a:lnTo>
                    <a:pt x="22" y="57"/>
                  </a:lnTo>
                  <a:lnTo>
                    <a:pt x="12" y="69"/>
                  </a:lnTo>
                  <a:lnTo>
                    <a:pt x="3" y="90"/>
                  </a:lnTo>
                  <a:lnTo>
                    <a:pt x="0" y="115"/>
                  </a:lnTo>
                  <a:lnTo>
                    <a:pt x="6" y="137"/>
                  </a:lnTo>
                  <a:lnTo>
                    <a:pt x="17" y="147"/>
                  </a:lnTo>
                  <a:lnTo>
                    <a:pt x="20" y="121"/>
                  </a:lnTo>
                  <a:lnTo>
                    <a:pt x="27" y="98"/>
                  </a:lnTo>
                  <a:lnTo>
                    <a:pt x="37" y="80"/>
                  </a:lnTo>
                  <a:lnTo>
                    <a:pt x="51" y="64"/>
                  </a:lnTo>
                  <a:lnTo>
                    <a:pt x="67" y="51"/>
                  </a:lnTo>
                  <a:lnTo>
                    <a:pt x="84" y="41"/>
                  </a:lnTo>
                  <a:lnTo>
                    <a:pt x="105" y="34"/>
                  </a:lnTo>
                  <a:lnTo>
                    <a:pt x="127" y="29"/>
                  </a:lnTo>
                  <a:lnTo>
                    <a:pt x="144" y="28"/>
                  </a:lnTo>
                  <a:lnTo>
                    <a:pt x="162" y="29"/>
                  </a:lnTo>
                  <a:lnTo>
                    <a:pt x="179" y="31"/>
                  </a:lnTo>
                  <a:lnTo>
                    <a:pt x="195" y="37"/>
                  </a:lnTo>
                  <a:lnTo>
                    <a:pt x="210" y="44"/>
                  </a:lnTo>
                  <a:lnTo>
                    <a:pt x="225" y="53"/>
                  </a:lnTo>
                  <a:lnTo>
                    <a:pt x="239" y="64"/>
                  </a:lnTo>
                  <a:lnTo>
                    <a:pt x="253" y="75"/>
                  </a:lnTo>
                  <a:lnTo>
                    <a:pt x="273" y="76"/>
                  </a:lnTo>
                  <a:lnTo>
                    <a:pt x="292" y="81"/>
                  </a:lnTo>
                  <a:lnTo>
                    <a:pt x="307" y="88"/>
                  </a:lnTo>
                  <a:lnTo>
                    <a:pt x="321" y="97"/>
                  </a:lnTo>
                  <a:lnTo>
                    <a:pt x="331" y="108"/>
                  </a:lnTo>
                  <a:lnTo>
                    <a:pt x="340" y="120"/>
                  </a:lnTo>
                  <a:lnTo>
                    <a:pt x="347" y="132"/>
                  </a:lnTo>
                  <a:lnTo>
                    <a:pt x="353" y="142"/>
                  </a:lnTo>
                  <a:lnTo>
                    <a:pt x="336" y="145"/>
                  </a:lnTo>
                  <a:lnTo>
                    <a:pt x="318" y="150"/>
                  </a:lnTo>
                  <a:lnTo>
                    <a:pt x="301" y="157"/>
                  </a:lnTo>
                  <a:lnTo>
                    <a:pt x="285" y="166"/>
                  </a:lnTo>
                  <a:lnTo>
                    <a:pt x="270" y="176"/>
                  </a:lnTo>
                  <a:lnTo>
                    <a:pt x="255" y="187"/>
                  </a:lnTo>
                  <a:lnTo>
                    <a:pt x="242" y="198"/>
                  </a:lnTo>
                  <a:lnTo>
                    <a:pt x="231" y="210"/>
                  </a:lnTo>
                  <a:lnTo>
                    <a:pt x="220" y="232"/>
                  </a:lnTo>
                  <a:lnTo>
                    <a:pt x="217" y="259"/>
                  </a:lnTo>
                  <a:lnTo>
                    <a:pt x="222" y="282"/>
                  </a:lnTo>
                  <a:lnTo>
                    <a:pt x="233" y="294"/>
                  </a:lnTo>
                  <a:lnTo>
                    <a:pt x="238" y="266"/>
                  </a:lnTo>
                  <a:lnTo>
                    <a:pt x="246" y="242"/>
                  </a:lnTo>
                  <a:lnTo>
                    <a:pt x="257" y="223"/>
                  </a:lnTo>
                  <a:lnTo>
                    <a:pt x="272" y="205"/>
                  </a:lnTo>
                  <a:lnTo>
                    <a:pt x="289" y="193"/>
                  </a:lnTo>
                  <a:lnTo>
                    <a:pt x="310" y="183"/>
                  </a:lnTo>
                  <a:lnTo>
                    <a:pt x="332" y="176"/>
                  </a:lnTo>
                  <a:lnTo>
                    <a:pt x="355" y="173"/>
                  </a:lnTo>
                  <a:lnTo>
                    <a:pt x="374" y="172"/>
                  </a:lnTo>
                  <a:lnTo>
                    <a:pt x="392" y="174"/>
                  </a:lnTo>
                  <a:lnTo>
                    <a:pt x="409" y="178"/>
                  </a:lnTo>
                  <a:lnTo>
                    <a:pt x="426" y="183"/>
                  </a:lnTo>
                  <a:lnTo>
                    <a:pt x="443" y="191"/>
                  </a:lnTo>
                  <a:lnTo>
                    <a:pt x="458" y="202"/>
                  </a:lnTo>
                  <a:lnTo>
                    <a:pt x="471" y="213"/>
                  </a:lnTo>
                  <a:lnTo>
                    <a:pt x="485" y="227"/>
                  </a:lnTo>
                  <a:lnTo>
                    <a:pt x="497" y="227"/>
                  </a:lnTo>
                  <a:lnTo>
                    <a:pt x="507" y="228"/>
                  </a:lnTo>
                  <a:lnTo>
                    <a:pt x="517" y="231"/>
                  </a:lnTo>
                  <a:lnTo>
                    <a:pt x="527" y="234"/>
                  </a:lnTo>
                  <a:lnTo>
                    <a:pt x="535" y="237"/>
                  </a:lnTo>
                  <a:lnTo>
                    <a:pt x="543" y="242"/>
                  </a:lnTo>
                  <a:lnTo>
                    <a:pt x="550" y="247"/>
                  </a:lnTo>
                  <a:lnTo>
                    <a:pt x="557" y="252"/>
                  </a:lnTo>
                  <a:lnTo>
                    <a:pt x="542" y="322"/>
                  </a:lnTo>
                  <a:lnTo>
                    <a:pt x="526" y="391"/>
                  </a:lnTo>
                  <a:lnTo>
                    <a:pt x="508" y="461"/>
                  </a:lnTo>
                  <a:lnTo>
                    <a:pt x="491" y="530"/>
                  </a:lnTo>
                  <a:lnTo>
                    <a:pt x="474" y="599"/>
                  </a:lnTo>
                  <a:lnTo>
                    <a:pt x="458" y="668"/>
                  </a:lnTo>
                  <a:lnTo>
                    <a:pt x="441" y="737"/>
                  </a:lnTo>
                  <a:lnTo>
                    <a:pt x="428" y="808"/>
                  </a:lnTo>
                  <a:lnTo>
                    <a:pt x="422" y="840"/>
                  </a:lnTo>
                  <a:lnTo>
                    <a:pt x="416" y="871"/>
                  </a:lnTo>
                  <a:lnTo>
                    <a:pt x="410" y="903"/>
                  </a:lnTo>
                  <a:lnTo>
                    <a:pt x="405" y="936"/>
                  </a:lnTo>
                  <a:lnTo>
                    <a:pt x="401" y="936"/>
                  </a:lnTo>
                  <a:lnTo>
                    <a:pt x="398" y="936"/>
                  </a:lnTo>
                  <a:lnTo>
                    <a:pt x="393" y="936"/>
                  </a:lnTo>
                  <a:lnTo>
                    <a:pt x="390" y="936"/>
                  </a:lnTo>
                  <a:lnTo>
                    <a:pt x="364" y="955"/>
                  </a:lnTo>
                  <a:lnTo>
                    <a:pt x="339" y="965"/>
                  </a:lnTo>
                  <a:lnTo>
                    <a:pt x="314" y="969"/>
                  </a:lnTo>
                  <a:lnTo>
                    <a:pt x="291" y="967"/>
                  </a:lnTo>
                  <a:lnTo>
                    <a:pt x="270" y="961"/>
                  </a:lnTo>
                  <a:lnTo>
                    <a:pt x="254" y="955"/>
                  </a:lnTo>
                  <a:lnTo>
                    <a:pt x="242" y="949"/>
                  </a:lnTo>
                  <a:lnTo>
                    <a:pt x="239" y="947"/>
                  </a:lnTo>
                  <a:lnTo>
                    <a:pt x="240" y="953"/>
                  </a:lnTo>
                  <a:lnTo>
                    <a:pt x="243" y="961"/>
                  </a:lnTo>
                  <a:lnTo>
                    <a:pt x="249" y="970"/>
                  </a:lnTo>
                  <a:lnTo>
                    <a:pt x="260" y="979"/>
                  </a:lnTo>
                  <a:lnTo>
                    <a:pt x="274" y="987"/>
                  </a:lnTo>
                  <a:lnTo>
                    <a:pt x="295" y="993"/>
                  </a:lnTo>
                  <a:lnTo>
                    <a:pt x="323" y="997"/>
                  </a:lnTo>
                  <a:lnTo>
                    <a:pt x="360" y="995"/>
                  </a:lnTo>
                  <a:lnTo>
                    <a:pt x="365" y="994"/>
                  </a:lnTo>
                  <a:lnTo>
                    <a:pt x="371" y="993"/>
                  </a:lnTo>
                  <a:lnTo>
                    <a:pt x="377" y="991"/>
                  </a:lnTo>
                  <a:lnTo>
                    <a:pt x="382" y="987"/>
                  </a:lnTo>
                  <a:lnTo>
                    <a:pt x="386" y="984"/>
                  </a:lnTo>
                  <a:lnTo>
                    <a:pt x="391" y="979"/>
                  </a:lnTo>
                  <a:lnTo>
                    <a:pt x="395" y="975"/>
                  </a:lnTo>
                  <a:lnTo>
                    <a:pt x="399" y="970"/>
                  </a:lnTo>
                  <a:lnTo>
                    <a:pt x="393" y="1021"/>
                  </a:lnTo>
                  <a:lnTo>
                    <a:pt x="392" y="1071"/>
                  </a:lnTo>
                  <a:lnTo>
                    <a:pt x="395" y="1123"/>
                  </a:lnTo>
                  <a:lnTo>
                    <a:pt x="405" y="1174"/>
                  </a:lnTo>
                  <a:lnTo>
                    <a:pt x="407" y="1182"/>
                  </a:lnTo>
                  <a:lnTo>
                    <a:pt x="412" y="1195"/>
                  </a:lnTo>
                  <a:lnTo>
                    <a:pt x="416" y="1209"/>
                  </a:lnTo>
                  <a:lnTo>
                    <a:pt x="422" y="1222"/>
                  </a:lnTo>
                  <a:lnTo>
                    <a:pt x="429" y="1236"/>
                  </a:lnTo>
                  <a:lnTo>
                    <a:pt x="436" y="1249"/>
                  </a:lnTo>
                  <a:lnTo>
                    <a:pt x="443" y="1258"/>
                  </a:lnTo>
                  <a:lnTo>
                    <a:pt x="450" y="1263"/>
                  </a:lnTo>
                  <a:lnTo>
                    <a:pt x="433" y="1222"/>
                  </a:lnTo>
                  <a:lnTo>
                    <a:pt x="422" y="1157"/>
                  </a:lnTo>
                  <a:lnTo>
                    <a:pt x="417" y="1091"/>
                  </a:lnTo>
                  <a:lnTo>
                    <a:pt x="420" y="1027"/>
                  </a:lnTo>
                  <a:lnTo>
                    <a:pt x="426" y="961"/>
                  </a:lnTo>
                  <a:lnTo>
                    <a:pt x="443" y="959"/>
                  </a:lnTo>
                  <a:lnTo>
                    <a:pt x="458" y="955"/>
                  </a:lnTo>
                  <a:lnTo>
                    <a:pt x="473" y="949"/>
                  </a:lnTo>
                  <a:lnTo>
                    <a:pt x="486" y="944"/>
                  </a:lnTo>
                  <a:lnTo>
                    <a:pt x="500" y="936"/>
                  </a:lnTo>
                  <a:lnTo>
                    <a:pt x="513" y="926"/>
                  </a:lnTo>
                  <a:lnTo>
                    <a:pt x="526" y="916"/>
                  </a:lnTo>
                  <a:lnTo>
                    <a:pt x="537" y="904"/>
                  </a:lnTo>
                  <a:lnTo>
                    <a:pt x="549" y="891"/>
                  </a:lnTo>
                  <a:lnTo>
                    <a:pt x="558" y="873"/>
                  </a:lnTo>
                  <a:lnTo>
                    <a:pt x="566" y="856"/>
                  </a:lnTo>
                  <a:lnTo>
                    <a:pt x="572" y="836"/>
                  </a:lnTo>
                  <a:lnTo>
                    <a:pt x="576" y="818"/>
                  </a:lnTo>
                  <a:lnTo>
                    <a:pt x="579" y="798"/>
                  </a:lnTo>
                  <a:lnTo>
                    <a:pt x="580" y="780"/>
                  </a:lnTo>
                  <a:lnTo>
                    <a:pt x="579" y="7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8"/>
            <p:cNvSpPr>
              <a:spLocks/>
            </p:cNvSpPr>
            <p:nvPr/>
          </p:nvSpPr>
          <p:spPr bwMode="auto">
            <a:xfrm>
              <a:off x="7638174" y="3418679"/>
              <a:ext cx="80997" cy="53840"/>
            </a:xfrm>
            <a:custGeom>
              <a:avLst/>
              <a:gdLst>
                <a:gd name="T0" fmla="*/ 2147483647 w 184"/>
                <a:gd name="T1" fmla="*/ 2147483647 h 104"/>
                <a:gd name="T2" fmla="*/ 2147483647 w 184"/>
                <a:gd name="T3" fmla="*/ 2147483647 h 104"/>
                <a:gd name="T4" fmla="*/ 2147483647 w 184"/>
                <a:gd name="T5" fmla="*/ 2147483647 h 104"/>
                <a:gd name="T6" fmla="*/ 2147483647 w 184"/>
                <a:gd name="T7" fmla="*/ 2147483647 h 104"/>
                <a:gd name="T8" fmla="*/ 2147483647 w 184"/>
                <a:gd name="T9" fmla="*/ 2147483647 h 104"/>
                <a:gd name="T10" fmla="*/ 2147483647 w 184"/>
                <a:gd name="T11" fmla="*/ 2147483647 h 104"/>
                <a:gd name="T12" fmla="*/ 2147483647 w 184"/>
                <a:gd name="T13" fmla="*/ 2147483647 h 104"/>
                <a:gd name="T14" fmla="*/ 2147483647 w 184"/>
                <a:gd name="T15" fmla="*/ 2147483647 h 104"/>
                <a:gd name="T16" fmla="*/ 2147483647 w 184"/>
                <a:gd name="T17" fmla="*/ 2147483647 h 104"/>
                <a:gd name="T18" fmla="*/ 2147483647 w 184"/>
                <a:gd name="T19" fmla="*/ 2147483647 h 104"/>
                <a:gd name="T20" fmla="*/ 2147483647 w 184"/>
                <a:gd name="T21" fmla="*/ 2147483647 h 104"/>
                <a:gd name="T22" fmla="*/ 2147483647 w 184"/>
                <a:gd name="T23" fmla="*/ 2147483647 h 104"/>
                <a:gd name="T24" fmla="*/ 2147483647 w 184"/>
                <a:gd name="T25" fmla="*/ 2147483647 h 104"/>
                <a:gd name="T26" fmla="*/ 2147483647 w 184"/>
                <a:gd name="T27" fmla="*/ 2147483647 h 104"/>
                <a:gd name="T28" fmla="*/ 2147483647 w 184"/>
                <a:gd name="T29" fmla="*/ 2147483647 h 104"/>
                <a:gd name="T30" fmla="*/ 2147483647 w 184"/>
                <a:gd name="T31" fmla="*/ 2147483647 h 104"/>
                <a:gd name="T32" fmla="*/ 2147483647 w 184"/>
                <a:gd name="T33" fmla="*/ 2147483647 h 104"/>
                <a:gd name="T34" fmla="*/ 2147483647 w 184"/>
                <a:gd name="T35" fmla="*/ 2147483647 h 104"/>
                <a:gd name="T36" fmla="*/ 2147483647 w 184"/>
                <a:gd name="T37" fmla="*/ 2147483647 h 104"/>
                <a:gd name="T38" fmla="*/ 2147483647 w 184"/>
                <a:gd name="T39" fmla="*/ 2147483647 h 104"/>
                <a:gd name="T40" fmla="*/ 2147483647 w 184"/>
                <a:gd name="T41" fmla="*/ 0 h 104"/>
                <a:gd name="T42" fmla="*/ 0 w 184"/>
                <a:gd name="T43" fmla="*/ 2147483647 h 104"/>
                <a:gd name="T44" fmla="*/ 0 w 184"/>
                <a:gd name="T45" fmla="*/ 2147483647 h 104"/>
                <a:gd name="T46" fmla="*/ 0 w 184"/>
                <a:gd name="T47" fmla="*/ 2147483647 h 104"/>
                <a:gd name="T48" fmla="*/ 2147483647 w 184"/>
                <a:gd name="T49" fmla="*/ 2147483647 h 104"/>
                <a:gd name="T50" fmla="*/ 2147483647 w 184"/>
                <a:gd name="T51" fmla="*/ 2147483647 h 104"/>
                <a:gd name="T52" fmla="*/ 2147483647 w 184"/>
                <a:gd name="T53" fmla="*/ 2147483647 h 104"/>
                <a:gd name="T54" fmla="*/ 2147483647 w 184"/>
                <a:gd name="T55" fmla="*/ 2147483647 h 104"/>
                <a:gd name="T56" fmla="*/ 2147483647 w 184"/>
                <a:gd name="T57" fmla="*/ 2147483647 h 104"/>
                <a:gd name="T58" fmla="*/ 2147483647 w 184"/>
                <a:gd name="T59" fmla="*/ 2147483647 h 104"/>
                <a:gd name="T60" fmla="*/ 2147483647 w 184"/>
                <a:gd name="T61" fmla="*/ 2147483647 h 104"/>
                <a:gd name="T62" fmla="*/ 2147483647 w 184"/>
                <a:gd name="T63" fmla="*/ 2147483647 h 104"/>
                <a:gd name="T64" fmla="*/ 2147483647 w 184"/>
                <a:gd name="T65" fmla="*/ 2147483647 h 104"/>
                <a:gd name="T66" fmla="*/ 2147483647 w 184"/>
                <a:gd name="T67" fmla="*/ 2147483647 h 104"/>
                <a:gd name="T68" fmla="*/ 2147483647 w 184"/>
                <a:gd name="T69" fmla="*/ 2147483647 h 104"/>
                <a:gd name="T70" fmla="*/ 2147483647 w 184"/>
                <a:gd name="T71" fmla="*/ 2147483647 h 104"/>
                <a:gd name="T72" fmla="*/ 2147483647 w 184"/>
                <a:gd name="T73" fmla="*/ 2147483647 h 104"/>
                <a:gd name="T74" fmla="*/ 2147483647 w 184"/>
                <a:gd name="T75" fmla="*/ 2147483647 h 104"/>
                <a:gd name="T76" fmla="*/ 2147483647 w 184"/>
                <a:gd name="T77" fmla="*/ 2147483647 h 104"/>
                <a:gd name="T78" fmla="*/ 2147483647 w 184"/>
                <a:gd name="T79" fmla="*/ 2147483647 h 104"/>
                <a:gd name="T80" fmla="*/ 2147483647 w 184"/>
                <a:gd name="T81" fmla="*/ 2147483647 h 104"/>
                <a:gd name="T82" fmla="*/ 2147483647 w 184"/>
                <a:gd name="T83" fmla="*/ 2147483647 h 104"/>
                <a:gd name="T84" fmla="*/ 2147483647 w 184"/>
                <a:gd name="T85" fmla="*/ 2147483647 h 104"/>
                <a:gd name="T86" fmla="*/ 2147483647 w 184"/>
                <a:gd name="T87" fmla="*/ 2147483647 h 104"/>
                <a:gd name="T88" fmla="*/ 2147483647 w 184"/>
                <a:gd name="T89" fmla="*/ 2147483647 h 104"/>
                <a:gd name="T90" fmla="*/ 2147483647 w 184"/>
                <a:gd name="T91" fmla="*/ 2147483647 h 1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4"/>
                <a:gd name="T139" fmla="*/ 0 h 104"/>
                <a:gd name="T140" fmla="*/ 184 w 184"/>
                <a:gd name="T141" fmla="*/ 104 h 1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4" h="104">
                  <a:moveTo>
                    <a:pt x="169" y="41"/>
                  </a:moveTo>
                  <a:lnTo>
                    <a:pt x="165" y="53"/>
                  </a:lnTo>
                  <a:lnTo>
                    <a:pt x="158" y="62"/>
                  </a:lnTo>
                  <a:lnTo>
                    <a:pt x="150" y="70"/>
                  </a:lnTo>
                  <a:lnTo>
                    <a:pt x="138" y="74"/>
                  </a:lnTo>
                  <a:lnTo>
                    <a:pt x="129" y="74"/>
                  </a:lnTo>
                  <a:lnTo>
                    <a:pt x="120" y="71"/>
                  </a:lnTo>
                  <a:lnTo>
                    <a:pt x="112" y="67"/>
                  </a:lnTo>
                  <a:lnTo>
                    <a:pt x="105" y="60"/>
                  </a:lnTo>
                  <a:lnTo>
                    <a:pt x="101" y="65"/>
                  </a:lnTo>
                  <a:lnTo>
                    <a:pt x="98" y="69"/>
                  </a:lnTo>
                  <a:lnTo>
                    <a:pt x="93" y="73"/>
                  </a:lnTo>
                  <a:lnTo>
                    <a:pt x="89" y="75"/>
                  </a:lnTo>
                  <a:lnTo>
                    <a:pt x="63" y="77"/>
                  </a:lnTo>
                  <a:lnTo>
                    <a:pt x="43" y="71"/>
                  </a:lnTo>
                  <a:lnTo>
                    <a:pt x="28" y="60"/>
                  </a:lnTo>
                  <a:lnTo>
                    <a:pt x="16" y="45"/>
                  </a:lnTo>
                  <a:lnTo>
                    <a:pt x="9" y="29"/>
                  </a:lnTo>
                  <a:lnTo>
                    <a:pt x="5" y="1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3" y="45"/>
                  </a:lnTo>
                  <a:lnTo>
                    <a:pt x="7" y="55"/>
                  </a:lnTo>
                  <a:lnTo>
                    <a:pt x="13" y="65"/>
                  </a:lnTo>
                  <a:lnTo>
                    <a:pt x="19" y="74"/>
                  </a:lnTo>
                  <a:lnTo>
                    <a:pt x="29" y="83"/>
                  </a:lnTo>
                  <a:lnTo>
                    <a:pt x="39" y="90"/>
                  </a:lnTo>
                  <a:lnTo>
                    <a:pt x="51" y="97"/>
                  </a:lnTo>
                  <a:lnTo>
                    <a:pt x="62" y="101"/>
                  </a:lnTo>
                  <a:lnTo>
                    <a:pt x="76" y="104"/>
                  </a:lnTo>
                  <a:lnTo>
                    <a:pt x="87" y="104"/>
                  </a:lnTo>
                  <a:lnTo>
                    <a:pt x="100" y="100"/>
                  </a:lnTo>
                  <a:lnTo>
                    <a:pt x="110" y="94"/>
                  </a:lnTo>
                  <a:lnTo>
                    <a:pt x="119" y="84"/>
                  </a:lnTo>
                  <a:lnTo>
                    <a:pt x="125" y="92"/>
                  </a:lnTo>
                  <a:lnTo>
                    <a:pt x="133" y="97"/>
                  </a:lnTo>
                  <a:lnTo>
                    <a:pt x="143" y="99"/>
                  </a:lnTo>
                  <a:lnTo>
                    <a:pt x="152" y="99"/>
                  </a:lnTo>
                  <a:lnTo>
                    <a:pt x="163" y="94"/>
                  </a:lnTo>
                  <a:lnTo>
                    <a:pt x="173" y="86"/>
                  </a:lnTo>
                  <a:lnTo>
                    <a:pt x="180" y="77"/>
                  </a:lnTo>
                  <a:lnTo>
                    <a:pt x="184" y="66"/>
                  </a:lnTo>
                  <a:lnTo>
                    <a:pt x="169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9"/>
            <p:cNvSpPr>
              <a:spLocks/>
            </p:cNvSpPr>
            <p:nvPr/>
          </p:nvSpPr>
          <p:spPr bwMode="auto">
            <a:xfrm>
              <a:off x="7842426" y="2986923"/>
              <a:ext cx="69552" cy="34168"/>
            </a:xfrm>
            <a:custGeom>
              <a:avLst/>
              <a:gdLst>
                <a:gd name="T0" fmla="*/ 2147483647 w 158"/>
                <a:gd name="T1" fmla="*/ 2147483647 h 67"/>
                <a:gd name="T2" fmla="*/ 2147483647 w 158"/>
                <a:gd name="T3" fmla="*/ 2147483647 h 67"/>
                <a:gd name="T4" fmla="*/ 2147483647 w 158"/>
                <a:gd name="T5" fmla="*/ 2147483647 h 67"/>
                <a:gd name="T6" fmla="*/ 2147483647 w 158"/>
                <a:gd name="T7" fmla="*/ 2147483647 h 67"/>
                <a:gd name="T8" fmla="*/ 2147483647 w 158"/>
                <a:gd name="T9" fmla="*/ 2147483647 h 67"/>
                <a:gd name="T10" fmla="*/ 2147483647 w 158"/>
                <a:gd name="T11" fmla="*/ 2147483647 h 67"/>
                <a:gd name="T12" fmla="*/ 2147483647 w 158"/>
                <a:gd name="T13" fmla="*/ 2147483647 h 67"/>
                <a:gd name="T14" fmla="*/ 2147483647 w 158"/>
                <a:gd name="T15" fmla="*/ 2147483647 h 67"/>
                <a:gd name="T16" fmla="*/ 2147483647 w 158"/>
                <a:gd name="T17" fmla="*/ 2147483647 h 67"/>
                <a:gd name="T18" fmla="*/ 2147483647 w 158"/>
                <a:gd name="T19" fmla="*/ 2147483647 h 67"/>
                <a:gd name="T20" fmla="*/ 2147483647 w 158"/>
                <a:gd name="T21" fmla="*/ 2147483647 h 67"/>
                <a:gd name="T22" fmla="*/ 2147483647 w 158"/>
                <a:gd name="T23" fmla="*/ 2147483647 h 67"/>
                <a:gd name="T24" fmla="*/ 2147483647 w 158"/>
                <a:gd name="T25" fmla="*/ 2147483647 h 67"/>
                <a:gd name="T26" fmla="*/ 2147483647 w 158"/>
                <a:gd name="T27" fmla="*/ 2147483647 h 67"/>
                <a:gd name="T28" fmla="*/ 2147483647 w 158"/>
                <a:gd name="T29" fmla="*/ 2147483647 h 67"/>
                <a:gd name="T30" fmla="*/ 2147483647 w 158"/>
                <a:gd name="T31" fmla="*/ 2147483647 h 67"/>
                <a:gd name="T32" fmla="*/ 2147483647 w 158"/>
                <a:gd name="T33" fmla="*/ 2147483647 h 67"/>
                <a:gd name="T34" fmla="*/ 2147483647 w 158"/>
                <a:gd name="T35" fmla="*/ 2147483647 h 67"/>
                <a:gd name="T36" fmla="*/ 2147483647 w 158"/>
                <a:gd name="T37" fmla="*/ 2147483647 h 67"/>
                <a:gd name="T38" fmla="*/ 2147483647 w 158"/>
                <a:gd name="T39" fmla="*/ 2147483647 h 67"/>
                <a:gd name="T40" fmla="*/ 2147483647 w 158"/>
                <a:gd name="T41" fmla="*/ 0 h 67"/>
                <a:gd name="T42" fmla="*/ 2147483647 w 158"/>
                <a:gd name="T43" fmla="*/ 0 h 67"/>
                <a:gd name="T44" fmla="*/ 2147483647 w 158"/>
                <a:gd name="T45" fmla="*/ 2147483647 h 67"/>
                <a:gd name="T46" fmla="*/ 2147483647 w 158"/>
                <a:gd name="T47" fmla="*/ 2147483647 h 67"/>
                <a:gd name="T48" fmla="*/ 2147483647 w 158"/>
                <a:gd name="T49" fmla="*/ 2147483647 h 67"/>
                <a:gd name="T50" fmla="*/ 2147483647 w 158"/>
                <a:gd name="T51" fmla="*/ 2147483647 h 67"/>
                <a:gd name="T52" fmla="*/ 2147483647 w 158"/>
                <a:gd name="T53" fmla="*/ 2147483647 h 67"/>
                <a:gd name="T54" fmla="*/ 2147483647 w 158"/>
                <a:gd name="T55" fmla="*/ 2147483647 h 67"/>
                <a:gd name="T56" fmla="*/ 0 w 158"/>
                <a:gd name="T57" fmla="*/ 2147483647 h 67"/>
                <a:gd name="T58" fmla="*/ 2147483647 w 158"/>
                <a:gd name="T59" fmla="*/ 2147483647 h 67"/>
                <a:gd name="T60" fmla="*/ 2147483647 w 158"/>
                <a:gd name="T61" fmla="*/ 2147483647 h 67"/>
                <a:gd name="T62" fmla="*/ 2147483647 w 158"/>
                <a:gd name="T63" fmla="*/ 2147483647 h 67"/>
                <a:gd name="T64" fmla="*/ 2147483647 w 158"/>
                <a:gd name="T65" fmla="*/ 2147483647 h 67"/>
                <a:gd name="T66" fmla="*/ 2147483647 w 158"/>
                <a:gd name="T67" fmla="*/ 2147483647 h 67"/>
                <a:gd name="T68" fmla="*/ 2147483647 w 158"/>
                <a:gd name="T69" fmla="*/ 2147483647 h 67"/>
                <a:gd name="T70" fmla="*/ 2147483647 w 158"/>
                <a:gd name="T71" fmla="*/ 2147483647 h 67"/>
                <a:gd name="T72" fmla="*/ 2147483647 w 158"/>
                <a:gd name="T73" fmla="*/ 2147483647 h 67"/>
                <a:gd name="T74" fmla="*/ 2147483647 w 158"/>
                <a:gd name="T75" fmla="*/ 2147483647 h 67"/>
                <a:gd name="T76" fmla="*/ 2147483647 w 158"/>
                <a:gd name="T77" fmla="*/ 2147483647 h 67"/>
                <a:gd name="T78" fmla="*/ 2147483647 w 158"/>
                <a:gd name="T79" fmla="*/ 2147483647 h 67"/>
                <a:gd name="T80" fmla="*/ 2147483647 w 158"/>
                <a:gd name="T81" fmla="*/ 2147483647 h 67"/>
                <a:gd name="T82" fmla="*/ 2147483647 w 158"/>
                <a:gd name="T83" fmla="*/ 2147483647 h 67"/>
                <a:gd name="T84" fmla="*/ 2147483647 w 158"/>
                <a:gd name="T85" fmla="*/ 2147483647 h 67"/>
                <a:gd name="T86" fmla="*/ 2147483647 w 158"/>
                <a:gd name="T87" fmla="*/ 2147483647 h 67"/>
                <a:gd name="T88" fmla="*/ 2147483647 w 158"/>
                <a:gd name="T89" fmla="*/ 2147483647 h 67"/>
                <a:gd name="T90" fmla="*/ 2147483647 w 158"/>
                <a:gd name="T91" fmla="*/ 2147483647 h 67"/>
                <a:gd name="T92" fmla="*/ 2147483647 w 158"/>
                <a:gd name="T93" fmla="*/ 2147483647 h 67"/>
                <a:gd name="T94" fmla="*/ 2147483647 w 158"/>
                <a:gd name="T95" fmla="*/ 2147483647 h 67"/>
                <a:gd name="T96" fmla="*/ 2147483647 w 158"/>
                <a:gd name="T97" fmla="*/ 2147483647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8"/>
                <a:gd name="T148" fmla="*/ 0 h 67"/>
                <a:gd name="T149" fmla="*/ 158 w 158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8" h="67">
                  <a:moveTo>
                    <a:pt x="104" y="40"/>
                  </a:moveTo>
                  <a:lnTo>
                    <a:pt x="113" y="44"/>
                  </a:lnTo>
                  <a:lnTo>
                    <a:pt x="122" y="47"/>
                  </a:lnTo>
                  <a:lnTo>
                    <a:pt x="131" y="52"/>
                  </a:lnTo>
                  <a:lnTo>
                    <a:pt x="139" y="56"/>
                  </a:lnTo>
                  <a:lnTo>
                    <a:pt x="147" y="60"/>
                  </a:lnTo>
                  <a:lnTo>
                    <a:pt x="153" y="63"/>
                  </a:lnTo>
                  <a:lnTo>
                    <a:pt x="157" y="66"/>
                  </a:lnTo>
                  <a:lnTo>
                    <a:pt x="158" y="67"/>
                  </a:lnTo>
                  <a:lnTo>
                    <a:pt x="152" y="52"/>
                  </a:lnTo>
                  <a:lnTo>
                    <a:pt x="140" y="40"/>
                  </a:lnTo>
                  <a:lnTo>
                    <a:pt x="128" y="32"/>
                  </a:lnTo>
                  <a:lnTo>
                    <a:pt x="113" y="27"/>
                  </a:lnTo>
                  <a:lnTo>
                    <a:pt x="97" y="23"/>
                  </a:lnTo>
                  <a:lnTo>
                    <a:pt x="84" y="21"/>
                  </a:lnTo>
                  <a:lnTo>
                    <a:pt x="73" y="21"/>
                  </a:lnTo>
                  <a:lnTo>
                    <a:pt x="67" y="22"/>
                  </a:lnTo>
                  <a:lnTo>
                    <a:pt x="61" y="15"/>
                  </a:lnTo>
                  <a:lnTo>
                    <a:pt x="53" y="8"/>
                  </a:lnTo>
                  <a:lnTo>
                    <a:pt x="45" y="2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7" y="3"/>
                  </a:lnTo>
                  <a:lnTo>
                    <a:pt x="11" y="6"/>
                  </a:lnTo>
                  <a:lnTo>
                    <a:pt x="7" y="10"/>
                  </a:lnTo>
                  <a:lnTo>
                    <a:pt x="3" y="15"/>
                  </a:lnTo>
                  <a:lnTo>
                    <a:pt x="1" y="21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6" y="23"/>
                  </a:lnTo>
                  <a:lnTo>
                    <a:pt x="11" y="20"/>
                  </a:lnTo>
                  <a:lnTo>
                    <a:pt x="18" y="16"/>
                  </a:lnTo>
                  <a:lnTo>
                    <a:pt x="28" y="14"/>
                  </a:lnTo>
                  <a:lnTo>
                    <a:pt x="37" y="13"/>
                  </a:lnTo>
                  <a:lnTo>
                    <a:pt x="47" y="15"/>
                  </a:lnTo>
                  <a:lnTo>
                    <a:pt x="56" y="22"/>
                  </a:lnTo>
                  <a:lnTo>
                    <a:pt x="62" y="29"/>
                  </a:lnTo>
                  <a:lnTo>
                    <a:pt x="66" y="36"/>
                  </a:lnTo>
                  <a:lnTo>
                    <a:pt x="68" y="40"/>
                  </a:lnTo>
                  <a:lnTo>
                    <a:pt x="68" y="43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4" y="40"/>
                  </a:lnTo>
                  <a:lnTo>
                    <a:pt x="78" y="39"/>
                  </a:lnTo>
                  <a:lnTo>
                    <a:pt x="84" y="38"/>
                  </a:lnTo>
                  <a:lnTo>
                    <a:pt x="90" y="38"/>
                  </a:lnTo>
                  <a:lnTo>
                    <a:pt x="97" y="39"/>
                  </a:lnTo>
                  <a:lnTo>
                    <a:pt x="10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20"/>
            <p:cNvSpPr>
              <a:spLocks/>
            </p:cNvSpPr>
            <p:nvPr/>
          </p:nvSpPr>
          <p:spPr bwMode="auto">
            <a:xfrm>
              <a:off x="7633772" y="2905127"/>
              <a:ext cx="66910" cy="74548"/>
            </a:xfrm>
            <a:custGeom>
              <a:avLst/>
              <a:gdLst>
                <a:gd name="T0" fmla="*/ 2147483647 w 151"/>
                <a:gd name="T1" fmla="*/ 2147483647 h 144"/>
                <a:gd name="T2" fmla="*/ 2147483647 w 151"/>
                <a:gd name="T3" fmla="*/ 2147483647 h 144"/>
                <a:gd name="T4" fmla="*/ 2147483647 w 151"/>
                <a:gd name="T5" fmla="*/ 2147483647 h 144"/>
                <a:gd name="T6" fmla="*/ 2147483647 w 151"/>
                <a:gd name="T7" fmla="*/ 2147483647 h 144"/>
                <a:gd name="T8" fmla="*/ 2147483647 w 151"/>
                <a:gd name="T9" fmla="*/ 2147483647 h 144"/>
                <a:gd name="T10" fmla="*/ 2147483647 w 151"/>
                <a:gd name="T11" fmla="*/ 2147483647 h 144"/>
                <a:gd name="T12" fmla="*/ 2147483647 w 151"/>
                <a:gd name="T13" fmla="*/ 2147483647 h 144"/>
                <a:gd name="T14" fmla="*/ 2147483647 w 151"/>
                <a:gd name="T15" fmla="*/ 2147483647 h 144"/>
                <a:gd name="T16" fmla="*/ 2147483647 w 151"/>
                <a:gd name="T17" fmla="*/ 2147483647 h 144"/>
                <a:gd name="T18" fmla="*/ 2147483647 w 151"/>
                <a:gd name="T19" fmla="*/ 2147483647 h 144"/>
                <a:gd name="T20" fmla="*/ 2147483647 w 151"/>
                <a:gd name="T21" fmla="*/ 2147483647 h 144"/>
                <a:gd name="T22" fmla="*/ 2147483647 w 151"/>
                <a:gd name="T23" fmla="*/ 2147483647 h 144"/>
                <a:gd name="T24" fmla="*/ 2147483647 w 151"/>
                <a:gd name="T25" fmla="*/ 2147483647 h 144"/>
                <a:gd name="T26" fmla="*/ 2147483647 w 151"/>
                <a:gd name="T27" fmla="*/ 2147483647 h 144"/>
                <a:gd name="T28" fmla="*/ 2147483647 w 151"/>
                <a:gd name="T29" fmla="*/ 2147483647 h 144"/>
                <a:gd name="T30" fmla="*/ 2147483647 w 151"/>
                <a:gd name="T31" fmla="*/ 2147483647 h 144"/>
                <a:gd name="T32" fmla="*/ 0 w 151"/>
                <a:gd name="T33" fmla="*/ 2147483647 h 144"/>
                <a:gd name="T34" fmla="*/ 2147483647 w 151"/>
                <a:gd name="T35" fmla="*/ 2147483647 h 144"/>
                <a:gd name="T36" fmla="*/ 2147483647 w 151"/>
                <a:gd name="T37" fmla="*/ 2147483647 h 144"/>
                <a:gd name="T38" fmla="*/ 2147483647 w 151"/>
                <a:gd name="T39" fmla="*/ 2147483647 h 144"/>
                <a:gd name="T40" fmla="*/ 2147483647 w 151"/>
                <a:gd name="T41" fmla="*/ 2147483647 h 144"/>
                <a:gd name="T42" fmla="*/ 2147483647 w 151"/>
                <a:gd name="T43" fmla="*/ 2147483647 h 144"/>
                <a:gd name="T44" fmla="*/ 2147483647 w 151"/>
                <a:gd name="T45" fmla="*/ 2147483647 h 144"/>
                <a:gd name="T46" fmla="*/ 2147483647 w 151"/>
                <a:gd name="T47" fmla="*/ 2147483647 h 144"/>
                <a:gd name="T48" fmla="*/ 2147483647 w 151"/>
                <a:gd name="T49" fmla="*/ 2147483647 h 144"/>
                <a:gd name="T50" fmla="*/ 2147483647 w 151"/>
                <a:gd name="T51" fmla="*/ 2147483647 h 144"/>
                <a:gd name="T52" fmla="*/ 2147483647 w 151"/>
                <a:gd name="T53" fmla="*/ 2147483647 h 144"/>
                <a:gd name="T54" fmla="*/ 2147483647 w 151"/>
                <a:gd name="T55" fmla="*/ 2147483647 h 144"/>
                <a:gd name="T56" fmla="*/ 2147483647 w 151"/>
                <a:gd name="T57" fmla="*/ 2147483647 h 144"/>
                <a:gd name="T58" fmla="*/ 2147483647 w 151"/>
                <a:gd name="T59" fmla="*/ 2147483647 h 144"/>
                <a:gd name="T60" fmla="*/ 2147483647 w 151"/>
                <a:gd name="T61" fmla="*/ 2147483647 h 144"/>
                <a:gd name="T62" fmla="*/ 2147483647 w 151"/>
                <a:gd name="T63" fmla="*/ 2147483647 h 144"/>
                <a:gd name="T64" fmla="*/ 2147483647 w 151"/>
                <a:gd name="T65" fmla="*/ 2147483647 h 144"/>
                <a:gd name="T66" fmla="*/ 2147483647 w 151"/>
                <a:gd name="T67" fmla="*/ 2147483647 h 144"/>
                <a:gd name="T68" fmla="*/ 2147483647 w 151"/>
                <a:gd name="T69" fmla="*/ 2147483647 h 144"/>
                <a:gd name="T70" fmla="*/ 2147483647 w 151"/>
                <a:gd name="T71" fmla="*/ 2147483647 h 144"/>
                <a:gd name="T72" fmla="*/ 2147483647 w 151"/>
                <a:gd name="T73" fmla="*/ 2147483647 h 144"/>
                <a:gd name="T74" fmla="*/ 2147483647 w 151"/>
                <a:gd name="T75" fmla="*/ 2147483647 h 144"/>
                <a:gd name="T76" fmla="*/ 2147483647 w 151"/>
                <a:gd name="T77" fmla="*/ 2147483647 h 144"/>
                <a:gd name="T78" fmla="*/ 2147483647 w 151"/>
                <a:gd name="T79" fmla="*/ 2147483647 h 144"/>
                <a:gd name="T80" fmla="*/ 2147483647 w 151"/>
                <a:gd name="T81" fmla="*/ 2147483647 h 144"/>
                <a:gd name="T82" fmla="*/ 2147483647 w 151"/>
                <a:gd name="T83" fmla="*/ 2147483647 h 144"/>
                <a:gd name="T84" fmla="*/ 2147483647 w 151"/>
                <a:gd name="T85" fmla="*/ 2147483647 h 144"/>
                <a:gd name="T86" fmla="*/ 2147483647 w 151"/>
                <a:gd name="T87" fmla="*/ 2147483647 h 144"/>
                <a:gd name="T88" fmla="*/ 2147483647 w 151"/>
                <a:gd name="T89" fmla="*/ 2147483647 h 144"/>
                <a:gd name="T90" fmla="*/ 2147483647 w 151"/>
                <a:gd name="T91" fmla="*/ 2147483647 h 144"/>
                <a:gd name="T92" fmla="*/ 2147483647 w 151"/>
                <a:gd name="T93" fmla="*/ 2147483647 h 144"/>
                <a:gd name="T94" fmla="*/ 2147483647 w 151"/>
                <a:gd name="T95" fmla="*/ 2147483647 h 144"/>
                <a:gd name="T96" fmla="*/ 2147483647 w 151"/>
                <a:gd name="T97" fmla="*/ 2147483647 h 144"/>
                <a:gd name="T98" fmla="*/ 2147483647 w 151"/>
                <a:gd name="T99" fmla="*/ 2147483647 h 144"/>
                <a:gd name="T100" fmla="*/ 2147483647 w 151"/>
                <a:gd name="T101" fmla="*/ 2147483647 h 144"/>
                <a:gd name="T102" fmla="*/ 2147483647 w 151"/>
                <a:gd name="T103" fmla="*/ 2147483647 h 144"/>
                <a:gd name="T104" fmla="*/ 2147483647 w 151"/>
                <a:gd name="T105" fmla="*/ 2147483647 h 144"/>
                <a:gd name="T106" fmla="*/ 2147483647 w 151"/>
                <a:gd name="T107" fmla="*/ 2147483647 h 144"/>
                <a:gd name="T108" fmla="*/ 2147483647 w 151"/>
                <a:gd name="T109" fmla="*/ 2147483647 h 144"/>
                <a:gd name="T110" fmla="*/ 2147483647 w 151"/>
                <a:gd name="T111" fmla="*/ 0 h 144"/>
                <a:gd name="T112" fmla="*/ 2147483647 w 151"/>
                <a:gd name="T113" fmla="*/ 2147483647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"/>
                <a:gd name="T172" fmla="*/ 0 h 144"/>
                <a:gd name="T173" fmla="*/ 151 w 151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" h="144">
                  <a:moveTo>
                    <a:pt x="76" y="1"/>
                  </a:moveTo>
                  <a:lnTo>
                    <a:pt x="64" y="5"/>
                  </a:lnTo>
                  <a:lnTo>
                    <a:pt x="54" y="9"/>
                  </a:lnTo>
                  <a:lnTo>
                    <a:pt x="47" y="14"/>
                  </a:lnTo>
                  <a:lnTo>
                    <a:pt x="42" y="21"/>
                  </a:lnTo>
                  <a:lnTo>
                    <a:pt x="39" y="28"/>
                  </a:lnTo>
                  <a:lnTo>
                    <a:pt x="38" y="35"/>
                  </a:lnTo>
                  <a:lnTo>
                    <a:pt x="38" y="43"/>
                  </a:lnTo>
                  <a:lnTo>
                    <a:pt x="39" y="50"/>
                  </a:lnTo>
                  <a:lnTo>
                    <a:pt x="33" y="48"/>
                  </a:lnTo>
                  <a:lnTo>
                    <a:pt x="27" y="50"/>
                  </a:lnTo>
                  <a:lnTo>
                    <a:pt x="22" y="51"/>
                  </a:lnTo>
                  <a:lnTo>
                    <a:pt x="16" y="53"/>
                  </a:lnTo>
                  <a:lnTo>
                    <a:pt x="11" y="59"/>
                  </a:lnTo>
                  <a:lnTo>
                    <a:pt x="7" y="66"/>
                  </a:lnTo>
                  <a:lnTo>
                    <a:pt x="2" y="76"/>
                  </a:lnTo>
                  <a:lnTo>
                    <a:pt x="0" y="89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8" y="111"/>
                  </a:lnTo>
                  <a:lnTo>
                    <a:pt x="15" y="122"/>
                  </a:lnTo>
                  <a:lnTo>
                    <a:pt x="23" y="133"/>
                  </a:lnTo>
                  <a:lnTo>
                    <a:pt x="33" y="141"/>
                  </a:lnTo>
                  <a:lnTo>
                    <a:pt x="46" y="144"/>
                  </a:lnTo>
                  <a:lnTo>
                    <a:pt x="61" y="142"/>
                  </a:lnTo>
                  <a:lnTo>
                    <a:pt x="58" y="141"/>
                  </a:lnTo>
                  <a:lnTo>
                    <a:pt x="54" y="138"/>
                  </a:lnTo>
                  <a:lnTo>
                    <a:pt x="48" y="134"/>
                  </a:lnTo>
                  <a:lnTo>
                    <a:pt x="40" y="127"/>
                  </a:lnTo>
                  <a:lnTo>
                    <a:pt x="33" y="119"/>
                  </a:lnTo>
                  <a:lnTo>
                    <a:pt x="26" y="108"/>
                  </a:lnTo>
                  <a:lnTo>
                    <a:pt x="23" y="97"/>
                  </a:lnTo>
                  <a:lnTo>
                    <a:pt x="23" y="83"/>
                  </a:lnTo>
                  <a:lnTo>
                    <a:pt x="31" y="71"/>
                  </a:lnTo>
                  <a:lnTo>
                    <a:pt x="41" y="69"/>
                  </a:lnTo>
                  <a:lnTo>
                    <a:pt x="49" y="71"/>
                  </a:lnTo>
                  <a:lnTo>
                    <a:pt x="53" y="74"/>
                  </a:lnTo>
                  <a:lnTo>
                    <a:pt x="55" y="63"/>
                  </a:lnTo>
                  <a:lnTo>
                    <a:pt x="57" y="52"/>
                  </a:lnTo>
                  <a:lnTo>
                    <a:pt x="64" y="39"/>
                  </a:lnTo>
                  <a:lnTo>
                    <a:pt x="75" y="30"/>
                  </a:lnTo>
                  <a:lnTo>
                    <a:pt x="84" y="27"/>
                  </a:lnTo>
                  <a:lnTo>
                    <a:pt x="94" y="24"/>
                  </a:lnTo>
                  <a:lnTo>
                    <a:pt x="106" y="24"/>
                  </a:lnTo>
                  <a:lnTo>
                    <a:pt x="118" y="24"/>
                  </a:lnTo>
                  <a:lnTo>
                    <a:pt x="129" y="24"/>
                  </a:lnTo>
                  <a:lnTo>
                    <a:pt x="139" y="25"/>
                  </a:lnTo>
                  <a:lnTo>
                    <a:pt x="146" y="28"/>
                  </a:lnTo>
                  <a:lnTo>
                    <a:pt x="151" y="29"/>
                  </a:lnTo>
                  <a:lnTo>
                    <a:pt x="149" y="28"/>
                  </a:lnTo>
                  <a:lnTo>
                    <a:pt x="147" y="23"/>
                  </a:lnTo>
                  <a:lnTo>
                    <a:pt x="142" y="17"/>
                  </a:lnTo>
                  <a:lnTo>
                    <a:pt x="134" y="12"/>
                  </a:lnTo>
                  <a:lnTo>
                    <a:pt x="125" y="6"/>
                  </a:lnTo>
                  <a:lnTo>
                    <a:pt x="111" y="1"/>
                  </a:lnTo>
                  <a:lnTo>
                    <a:pt x="95" y="0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8" name="Picture 16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61" y="2544545"/>
            <a:ext cx="3714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26" descr="MCj0434865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86" y="2255620"/>
            <a:ext cx="10810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Text Box 25"/>
          <p:cNvSpPr txBox="1">
            <a:spLocks noChangeArrowheads="1"/>
          </p:cNvSpPr>
          <p:nvPr/>
        </p:nvSpPr>
        <p:spPr bwMode="auto">
          <a:xfrm>
            <a:off x="5164296" y="3836988"/>
            <a:ext cx="2378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sv-SE" altLang="ja-JP" sz="1600" b="1">
                <a:solidFill>
                  <a:srgbClr val="000000"/>
                </a:solidFill>
                <a:ea typeface="MS Mincho" pitchFamily="49" charset="-128"/>
                <a:cs typeface="Arial" charset="0"/>
              </a:rPr>
              <a:t>IAC  </a:t>
            </a:r>
            <a:r>
              <a:rPr lang="sv-SE" altLang="ja-JP" sz="1600">
                <a:solidFill>
                  <a:srgbClr val="808080"/>
                </a:solidFill>
                <a:ea typeface="MS Mincho" pitchFamily="49" charset="-128"/>
                <a:cs typeface="Arial" charset="0"/>
              </a:rPr>
              <a:t>CIN  IDENTIFIER</a:t>
            </a:r>
            <a:endParaRPr lang="sv-SE" altLang="ja-JP" sz="1600">
              <a:ea typeface="MS Mincho" pitchFamily="49" charset="-128"/>
              <a:cs typeface="Arial" charset="0"/>
            </a:endParaRPr>
          </a:p>
        </p:txBody>
      </p:sp>
      <p:sp>
        <p:nvSpPr>
          <p:cNvPr id="151" name="Text Box 16"/>
          <p:cNvSpPr txBox="1">
            <a:spLocks noChangeArrowheads="1"/>
          </p:cNvSpPr>
          <p:nvPr/>
        </p:nvSpPr>
        <p:spPr bwMode="auto">
          <a:xfrm>
            <a:off x="5886609" y="4125913"/>
            <a:ext cx="10810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sv-SE" altLang="ja-JP" sz="1400">
                <a:solidFill>
                  <a:srgbClr val="000000"/>
                </a:solidFill>
                <a:ea typeface="MS Mincho" pitchFamily="49" charset="-128"/>
                <a:cs typeface="Arial" charset="0"/>
              </a:rPr>
              <a:t>15459-3</a:t>
            </a:r>
            <a:endParaRPr lang="sv-SE" altLang="ja-JP" sz="1400">
              <a:ea typeface="MS Mincho" pitchFamily="49" charset="-128"/>
              <a:cs typeface="Arial" charset="0"/>
            </a:endParaRPr>
          </a:p>
        </p:txBody>
      </p:sp>
      <p:sp>
        <p:nvSpPr>
          <p:cNvPr id="153" name="Text Box 32"/>
          <p:cNvSpPr txBox="1">
            <a:spLocks noChangeArrowheads="1"/>
          </p:cNvSpPr>
          <p:nvPr/>
        </p:nvSpPr>
        <p:spPr bwMode="auto">
          <a:xfrm>
            <a:off x="2249487" y="4549781"/>
            <a:ext cx="10810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sv-SE" altLang="ja-JP" sz="1400">
                <a:solidFill>
                  <a:srgbClr val="000000"/>
                </a:solidFill>
                <a:ea typeface="MS Mincho" pitchFamily="49" charset="-128"/>
                <a:cs typeface="Arial" charset="0"/>
              </a:rPr>
              <a:t>15459-1</a:t>
            </a:r>
            <a:endParaRPr lang="sv-SE" altLang="ja-JP" sz="1400">
              <a:ea typeface="MS Mincho" pitchFamily="49" charset="-128"/>
              <a:cs typeface="Arial" charset="0"/>
            </a:endParaRPr>
          </a:p>
        </p:txBody>
      </p:sp>
      <p:sp>
        <p:nvSpPr>
          <p:cNvPr id="154" name="Text Box 31"/>
          <p:cNvSpPr txBox="1">
            <a:spLocks noChangeArrowheads="1"/>
          </p:cNvSpPr>
          <p:nvPr/>
        </p:nvSpPr>
        <p:spPr bwMode="auto">
          <a:xfrm>
            <a:off x="8885336" y="3338295"/>
            <a:ext cx="10826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sv-SE" altLang="ja-JP" sz="1400">
                <a:solidFill>
                  <a:srgbClr val="000000"/>
                </a:solidFill>
                <a:ea typeface="MS Mincho" pitchFamily="49" charset="-128"/>
                <a:cs typeface="Arial" charset="0"/>
              </a:rPr>
              <a:t>15459-4</a:t>
            </a:r>
            <a:endParaRPr lang="sv-SE" altLang="ja-JP" sz="1400">
              <a:ea typeface="MS Mincho" pitchFamily="49" charset="-128"/>
              <a:cs typeface="Arial" charset="0"/>
            </a:endParaRPr>
          </a:p>
        </p:txBody>
      </p:sp>
      <p:sp>
        <p:nvSpPr>
          <p:cNvPr id="155" name="Text Box 28"/>
          <p:cNvSpPr txBox="1">
            <a:spLocks noChangeArrowheads="1"/>
          </p:cNvSpPr>
          <p:nvPr/>
        </p:nvSpPr>
        <p:spPr bwMode="auto">
          <a:xfrm>
            <a:off x="2136774" y="3190658"/>
            <a:ext cx="10810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sv-SE" altLang="ja-JP" sz="1400">
                <a:solidFill>
                  <a:srgbClr val="000000"/>
                </a:solidFill>
                <a:ea typeface="MS Mincho" pitchFamily="49" charset="-128"/>
                <a:cs typeface="Arial" charset="0"/>
              </a:rPr>
              <a:t>15459-5</a:t>
            </a:r>
            <a:endParaRPr lang="sv-SE" altLang="ja-JP" sz="1400">
              <a:ea typeface="MS Mincho" pitchFamily="49" charset="-128"/>
              <a:cs typeface="Arial" charset="0"/>
            </a:endParaRPr>
          </a:p>
        </p:txBody>
      </p:sp>
      <p:sp>
        <p:nvSpPr>
          <p:cNvPr id="156" name="Text Box 18"/>
          <p:cNvSpPr txBox="1">
            <a:spLocks noChangeArrowheads="1"/>
          </p:cNvSpPr>
          <p:nvPr/>
        </p:nvSpPr>
        <p:spPr bwMode="auto">
          <a:xfrm>
            <a:off x="8927405" y="4191006"/>
            <a:ext cx="10810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sv-SE" altLang="ja-JP" sz="1400">
                <a:solidFill>
                  <a:srgbClr val="000000"/>
                </a:solidFill>
                <a:ea typeface="MS Mincho" pitchFamily="49" charset="-128"/>
                <a:cs typeface="Arial" charset="0"/>
              </a:rPr>
              <a:t>15459-6</a:t>
            </a:r>
            <a:endParaRPr lang="sv-SE" altLang="ja-JP" sz="1400">
              <a:ea typeface="MS Mincho" pitchFamily="49" charset="-128"/>
              <a:cs typeface="Arial" charset="0"/>
            </a:endParaRPr>
          </a:p>
        </p:txBody>
      </p:sp>
      <p:cxnSp>
        <p:nvCxnSpPr>
          <p:cNvPr id="157" name="AutoShape 15"/>
          <p:cNvCxnSpPr>
            <a:cxnSpLocks noChangeShapeType="1"/>
          </p:cNvCxnSpPr>
          <p:nvPr/>
        </p:nvCxnSpPr>
        <p:spPr bwMode="auto">
          <a:xfrm flipH="1" flipV="1">
            <a:off x="4265612" y="3049588"/>
            <a:ext cx="1116172" cy="57753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AutoShape 14"/>
          <p:cNvCxnSpPr>
            <a:cxnSpLocks noChangeShapeType="1"/>
          </p:cNvCxnSpPr>
          <p:nvPr/>
        </p:nvCxnSpPr>
        <p:spPr bwMode="auto">
          <a:xfrm flipH="1">
            <a:off x="4265612" y="4333881"/>
            <a:ext cx="1193960" cy="58181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AutoShape 13"/>
          <p:cNvCxnSpPr>
            <a:cxnSpLocks noChangeShapeType="1"/>
          </p:cNvCxnSpPr>
          <p:nvPr/>
        </p:nvCxnSpPr>
        <p:spPr bwMode="auto">
          <a:xfrm>
            <a:off x="7274401" y="4390079"/>
            <a:ext cx="509527" cy="32741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" name="AutoShape 12"/>
          <p:cNvCxnSpPr>
            <a:cxnSpLocks noChangeShapeType="1"/>
          </p:cNvCxnSpPr>
          <p:nvPr/>
        </p:nvCxnSpPr>
        <p:spPr bwMode="auto">
          <a:xfrm flipV="1">
            <a:off x="7320121" y="3162083"/>
            <a:ext cx="509527" cy="39391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1" name="Picture 59" descr="collapsible-plastic-pallet-box-35937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7" y="1390433"/>
            <a:ext cx="1152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61" descr="roll-container-3246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2" y="1750795"/>
            <a:ext cx="6905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63" descr="basket-1821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67" y="4367219"/>
            <a:ext cx="9366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Oval 33"/>
          <p:cNvSpPr>
            <a:spLocks noChangeArrowheads="1"/>
          </p:cNvSpPr>
          <p:nvPr/>
        </p:nvSpPr>
        <p:spPr bwMode="auto">
          <a:xfrm>
            <a:off x="1457324" y="4405319"/>
            <a:ext cx="2808288" cy="18002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08" tIns="32004" rIns="64008" bIns="320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sp>
        <p:nvSpPr>
          <p:cNvPr id="165" name="Oval 24"/>
          <p:cNvSpPr>
            <a:spLocks noChangeArrowheads="1"/>
          </p:cNvSpPr>
          <p:nvPr/>
        </p:nvSpPr>
        <p:spPr bwMode="auto">
          <a:xfrm>
            <a:off x="5237321" y="3556000"/>
            <a:ext cx="2305050" cy="85725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08" tIns="32004" rIns="64008" bIns="320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sp>
        <p:nvSpPr>
          <p:cNvPr id="166" name="Oval 33"/>
          <p:cNvSpPr>
            <a:spLocks noChangeArrowheads="1"/>
          </p:cNvSpPr>
          <p:nvPr/>
        </p:nvSpPr>
        <p:spPr bwMode="auto">
          <a:xfrm>
            <a:off x="912812" y="1245970"/>
            <a:ext cx="3571875" cy="2286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08" tIns="32004" rIns="64008" bIns="320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sp>
        <p:nvSpPr>
          <p:cNvPr id="167" name="Oval 33"/>
          <p:cNvSpPr>
            <a:spLocks noChangeArrowheads="1"/>
          </p:cNvSpPr>
          <p:nvPr/>
        </p:nvSpPr>
        <p:spPr bwMode="auto">
          <a:xfrm>
            <a:off x="7520086" y="1103095"/>
            <a:ext cx="3929063" cy="257175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08" tIns="32004" rIns="64008" bIns="320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sp>
        <p:nvSpPr>
          <p:cNvPr id="168" name="Oval 33"/>
          <p:cNvSpPr>
            <a:spLocks noChangeArrowheads="1"/>
          </p:cNvSpPr>
          <p:nvPr/>
        </p:nvSpPr>
        <p:spPr bwMode="auto">
          <a:xfrm>
            <a:off x="7633592" y="4117981"/>
            <a:ext cx="3887788" cy="2209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08" tIns="32004" rIns="64008" bIns="320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pic>
        <p:nvPicPr>
          <p:cNvPr id="169" name="Picture 66" descr="MCj02909360000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49" y="4981581"/>
            <a:ext cx="7191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67" descr="MCj02508370000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749" y="2400083"/>
            <a:ext cx="371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68" descr="MCj04315730000[1]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211" y="1320583"/>
            <a:ext cx="9525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69" descr="bs01120_[1]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555" y="4333881"/>
            <a:ext cx="8382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Text Box 75"/>
          <p:cNvSpPr txBox="1">
            <a:spLocks noChangeArrowheads="1"/>
          </p:cNvSpPr>
          <p:nvPr/>
        </p:nvSpPr>
        <p:spPr bwMode="auto">
          <a:xfrm>
            <a:off x="11521380" y="4660196"/>
            <a:ext cx="430887" cy="117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v-SE" altLang="sv-SE" sz="1600" dirty="0"/>
              <a:t>Groupings</a:t>
            </a:r>
            <a:endParaRPr lang="en-US" altLang="sv-SE" sz="1600" dirty="0"/>
          </a:p>
        </p:txBody>
      </p:sp>
      <p:sp>
        <p:nvSpPr>
          <p:cNvPr id="174" name="Text Box 76"/>
          <p:cNvSpPr txBox="1">
            <a:spLocks noChangeArrowheads="1"/>
          </p:cNvSpPr>
          <p:nvPr/>
        </p:nvSpPr>
        <p:spPr bwMode="auto">
          <a:xfrm>
            <a:off x="11431592" y="1197269"/>
            <a:ext cx="677108" cy="22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v-SE" altLang="sv-SE" sz="1600" dirty="0"/>
              <a:t>Individual products and </a:t>
            </a:r>
            <a:r>
              <a:rPr lang="sv-SE" altLang="sv-SE" sz="1600" dirty="0" smtClean="0"/>
              <a:t/>
            </a:r>
            <a:br>
              <a:rPr lang="sv-SE" altLang="sv-SE" sz="1600" dirty="0" smtClean="0"/>
            </a:br>
            <a:r>
              <a:rPr lang="sv-SE" altLang="sv-SE" sz="1600" dirty="0" smtClean="0"/>
              <a:t>product </a:t>
            </a:r>
            <a:r>
              <a:rPr lang="sv-SE" altLang="sv-SE" sz="1600" dirty="0"/>
              <a:t>packages</a:t>
            </a:r>
            <a:endParaRPr lang="en-US" altLang="sv-SE" sz="1600" dirty="0"/>
          </a:p>
        </p:txBody>
      </p:sp>
      <p:sp>
        <p:nvSpPr>
          <p:cNvPr id="175" name="Text Box 77"/>
          <p:cNvSpPr txBox="1">
            <a:spLocks noChangeArrowheads="1"/>
          </p:cNvSpPr>
          <p:nvPr/>
        </p:nvSpPr>
        <p:spPr bwMode="auto">
          <a:xfrm>
            <a:off x="350586" y="1217348"/>
            <a:ext cx="430887" cy="248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v-SE" altLang="sv-SE" sz="1600" dirty="0"/>
              <a:t>Individual returnable items</a:t>
            </a:r>
            <a:endParaRPr lang="en-US" altLang="sv-SE" sz="1600" dirty="0"/>
          </a:p>
        </p:txBody>
      </p:sp>
      <p:sp>
        <p:nvSpPr>
          <p:cNvPr id="176" name="Text Box 78"/>
          <p:cNvSpPr txBox="1">
            <a:spLocks noChangeArrowheads="1"/>
          </p:cNvSpPr>
          <p:nvPr/>
        </p:nvSpPr>
        <p:spPr bwMode="auto">
          <a:xfrm>
            <a:off x="350586" y="4065031"/>
            <a:ext cx="430887" cy="231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v-SE" altLang="sv-SE" sz="1600" dirty="0"/>
              <a:t>Individual transport units</a:t>
            </a:r>
            <a:endParaRPr lang="en-US" altLang="sv-SE" sz="1600" dirty="0"/>
          </a:p>
        </p:txBody>
      </p:sp>
      <p:sp>
        <p:nvSpPr>
          <p:cNvPr id="177" name="Text Box 79"/>
          <p:cNvSpPr txBox="1">
            <a:spLocks noChangeArrowheads="1"/>
          </p:cNvSpPr>
          <p:nvPr/>
        </p:nvSpPr>
        <p:spPr bwMode="auto">
          <a:xfrm>
            <a:off x="5459571" y="3162083"/>
            <a:ext cx="186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sv-SE" altLang="sv-SE" sz="1600" dirty="0"/>
              <a:t>Common rules</a:t>
            </a:r>
            <a:endParaRPr lang="en-US" altLang="sv-SE" sz="1600" dirty="0"/>
          </a:p>
        </p:txBody>
      </p:sp>
      <p:sp>
        <p:nvSpPr>
          <p:cNvPr id="178" name="Text Box 16"/>
          <p:cNvSpPr txBox="1">
            <a:spLocks noChangeArrowheads="1"/>
          </p:cNvSpPr>
          <p:nvPr/>
        </p:nvSpPr>
        <p:spPr bwMode="auto">
          <a:xfrm>
            <a:off x="4300696" y="3852863"/>
            <a:ext cx="10810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sv-SE" altLang="ja-JP" sz="1400">
                <a:solidFill>
                  <a:srgbClr val="000000"/>
                </a:solidFill>
                <a:ea typeface="MS Mincho" pitchFamily="49" charset="-128"/>
                <a:cs typeface="Arial" charset="0"/>
              </a:rPr>
              <a:t>15459-2</a:t>
            </a:r>
            <a:endParaRPr lang="sv-SE" altLang="ja-JP" sz="1400">
              <a:ea typeface="MS Mincho" pitchFamily="49" charset="-128"/>
              <a:cs typeface="Arial" charset="0"/>
            </a:endParaRPr>
          </a:p>
        </p:txBody>
      </p:sp>
      <p:sp>
        <p:nvSpPr>
          <p:cNvPr id="179" name="Oval 24"/>
          <p:cNvSpPr>
            <a:spLocks noChangeArrowheads="1"/>
          </p:cNvSpPr>
          <p:nvPr/>
        </p:nvSpPr>
        <p:spPr bwMode="auto">
          <a:xfrm>
            <a:off x="4373721" y="3765550"/>
            <a:ext cx="1403350" cy="4318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08" tIns="32004" rIns="64008" bIns="320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sp>
        <p:nvSpPr>
          <p:cNvPr id="180" name="Text Box 82"/>
          <p:cNvSpPr txBox="1">
            <a:spLocks noChangeArrowheads="1"/>
          </p:cNvSpPr>
          <p:nvPr/>
        </p:nvSpPr>
        <p:spPr bwMode="auto">
          <a:xfrm>
            <a:off x="2155981" y="3815348"/>
            <a:ext cx="24071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v-SE" altLang="sv-SE" sz="1600" dirty="0" smtClean="0"/>
              <a:t>Registration procedure</a:t>
            </a:r>
            <a:endParaRPr lang="en-US" altLang="sv-SE" sz="1600" dirty="0"/>
          </a:p>
        </p:txBody>
      </p:sp>
      <p:pic>
        <p:nvPicPr>
          <p:cNvPr id="181" name="Picture 16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07" y="1320583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165" descr="C:\Users\kobashikazuo1950\AppData\Local\Microsoft\Windows\Temporary Internet Files\Content.IE5\JNOAN2MK\MCj04338730000[1]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944" y="182382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8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blipFill>
                  <a:blip r:embed="rId3"/>
                  <a:stretch>
                    <a:fillRect/>
                  </a:stretch>
                </a:blipFill>
              </a:rPr>
              <a:t>Unique Identification</a:t>
            </a:r>
            <a:br>
              <a:rPr lang="en-US" dirty="0" smtClean="0">
                <a:blipFill>
                  <a:blip r:embed="rId3"/>
                  <a:stretch>
                    <a:fillRect/>
                  </a:stretch>
                </a:blipFill>
              </a:rPr>
            </a:br>
            <a:r>
              <a:rPr lang="en-US" sz="3600" dirty="0" smtClean="0">
                <a:blipFill>
                  <a:blip r:embed="rId3"/>
                  <a:stretch>
                    <a:fillRect/>
                  </a:stretch>
                </a:blipFill>
              </a:rPr>
              <a:t>- ISO/IEC 29161</a:t>
            </a:r>
            <a:endParaRPr lang="en-US" sz="36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AutoShape 2" descr="Strömbrytare, Nätverk, Ethernet, Dator, Nav, Wired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6110288" y="396240"/>
            <a:ext cx="0" cy="64617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8" name="Picture 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07" y="1320583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65" descr="C:\Users\kobashikazuo1950\AppData\Local\Microsoft\Windows\Temporary Internet Files\Content.IE5\JNOAN2MK\MCj0433873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944" y="182382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" name="グループ化 225"/>
          <p:cNvGrpSpPr>
            <a:grpSpLocks/>
          </p:cNvGrpSpPr>
          <p:nvPr/>
        </p:nvGrpSpPr>
        <p:grpSpPr bwMode="auto">
          <a:xfrm>
            <a:off x="10468074" y="2039720"/>
            <a:ext cx="723900" cy="914400"/>
            <a:chOff x="7429520" y="2786058"/>
            <a:chExt cx="724567" cy="914248"/>
          </a:xfrm>
        </p:grpSpPr>
        <p:sp>
          <p:nvSpPr>
            <p:cNvPr id="92" name="Freeform 9"/>
            <p:cNvSpPr>
              <a:spLocks/>
            </p:cNvSpPr>
            <p:nvPr/>
          </p:nvSpPr>
          <p:spPr bwMode="auto">
            <a:xfrm>
              <a:off x="7429520" y="2875101"/>
              <a:ext cx="154070" cy="662648"/>
            </a:xfrm>
            <a:custGeom>
              <a:avLst/>
              <a:gdLst>
                <a:gd name="T0" fmla="*/ 2147483647 w 352"/>
                <a:gd name="T1" fmla="*/ 2147483647 h 1280"/>
                <a:gd name="T2" fmla="*/ 2147483647 w 352"/>
                <a:gd name="T3" fmla="*/ 2147483647 h 1280"/>
                <a:gd name="T4" fmla="*/ 2147483647 w 352"/>
                <a:gd name="T5" fmla="*/ 2147483647 h 1280"/>
                <a:gd name="T6" fmla="*/ 2147483647 w 352"/>
                <a:gd name="T7" fmla="*/ 2147483647 h 1280"/>
                <a:gd name="T8" fmla="*/ 2147483647 w 352"/>
                <a:gd name="T9" fmla="*/ 2147483647 h 1280"/>
                <a:gd name="T10" fmla="*/ 2147483647 w 352"/>
                <a:gd name="T11" fmla="*/ 2147483647 h 1280"/>
                <a:gd name="T12" fmla="*/ 2147483647 w 352"/>
                <a:gd name="T13" fmla="*/ 2147483647 h 1280"/>
                <a:gd name="T14" fmla="*/ 2147483647 w 352"/>
                <a:gd name="T15" fmla="*/ 2147483647 h 1280"/>
                <a:gd name="T16" fmla="*/ 2147483647 w 352"/>
                <a:gd name="T17" fmla="*/ 2147483647 h 1280"/>
                <a:gd name="T18" fmla="*/ 2147483647 w 352"/>
                <a:gd name="T19" fmla="*/ 2147483647 h 1280"/>
                <a:gd name="T20" fmla="*/ 2147483647 w 352"/>
                <a:gd name="T21" fmla="*/ 2147483647 h 1280"/>
                <a:gd name="T22" fmla="*/ 2147483647 w 352"/>
                <a:gd name="T23" fmla="*/ 2147483647 h 1280"/>
                <a:gd name="T24" fmla="*/ 2147483647 w 352"/>
                <a:gd name="T25" fmla="*/ 2147483647 h 1280"/>
                <a:gd name="T26" fmla="*/ 2147483647 w 352"/>
                <a:gd name="T27" fmla="*/ 2147483647 h 1280"/>
                <a:gd name="T28" fmla="*/ 2147483647 w 352"/>
                <a:gd name="T29" fmla="*/ 2147483647 h 1280"/>
                <a:gd name="T30" fmla="*/ 0 w 352"/>
                <a:gd name="T31" fmla="*/ 2147483647 h 1280"/>
                <a:gd name="T32" fmla="*/ 2147483647 w 352"/>
                <a:gd name="T33" fmla="*/ 2147483647 h 1280"/>
                <a:gd name="T34" fmla="*/ 2147483647 w 352"/>
                <a:gd name="T35" fmla="*/ 2147483647 h 1280"/>
                <a:gd name="T36" fmla="*/ 2147483647 w 352"/>
                <a:gd name="T37" fmla="*/ 2147483647 h 1280"/>
                <a:gd name="T38" fmla="*/ 2147483647 w 352"/>
                <a:gd name="T39" fmla="*/ 2147483647 h 1280"/>
                <a:gd name="T40" fmla="*/ 2147483647 w 352"/>
                <a:gd name="T41" fmla="*/ 2147483647 h 1280"/>
                <a:gd name="T42" fmla="*/ 2147483647 w 352"/>
                <a:gd name="T43" fmla="*/ 2147483647 h 1280"/>
                <a:gd name="T44" fmla="*/ 2147483647 w 352"/>
                <a:gd name="T45" fmla="*/ 2147483647 h 1280"/>
                <a:gd name="T46" fmla="*/ 2147483647 w 352"/>
                <a:gd name="T47" fmla="*/ 2147483647 h 1280"/>
                <a:gd name="T48" fmla="*/ 2147483647 w 352"/>
                <a:gd name="T49" fmla="*/ 2147483647 h 1280"/>
                <a:gd name="T50" fmla="*/ 2147483647 w 352"/>
                <a:gd name="T51" fmla="*/ 2147483647 h 1280"/>
                <a:gd name="T52" fmla="*/ 2147483647 w 352"/>
                <a:gd name="T53" fmla="*/ 2147483647 h 1280"/>
                <a:gd name="T54" fmla="*/ 2147483647 w 352"/>
                <a:gd name="T55" fmla="*/ 2147483647 h 1280"/>
                <a:gd name="T56" fmla="*/ 2147483647 w 352"/>
                <a:gd name="T57" fmla="*/ 2147483647 h 1280"/>
                <a:gd name="T58" fmla="*/ 2147483647 w 352"/>
                <a:gd name="T59" fmla="*/ 2147483647 h 1280"/>
                <a:gd name="T60" fmla="*/ 2147483647 w 352"/>
                <a:gd name="T61" fmla="*/ 2147483647 h 1280"/>
                <a:gd name="T62" fmla="*/ 2147483647 w 352"/>
                <a:gd name="T63" fmla="*/ 2147483647 h 1280"/>
                <a:gd name="T64" fmla="*/ 2147483647 w 352"/>
                <a:gd name="T65" fmla="*/ 2147483647 h 1280"/>
                <a:gd name="T66" fmla="*/ 2147483647 w 352"/>
                <a:gd name="T67" fmla="*/ 2147483647 h 1280"/>
                <a:gd name="T68" fmla="*/ 2147483647 w 352"/>
                <a:gd name="T69" fmla="*/ 0 h 12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2"/>
                <a:gd name="T106" fmla="*/ 0 h 1280"/>
                <a:gd name="T107" fmla="*/ 352 w 352"/>
                <a:gd name="T108" fmla="*/ 1280 h 12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2" h="1280">
                  <a:moveTo>
                    <a:pt x="342" y="0"/>
                  </a:moveTo>
                  <a:lnTo>
                    <a:pt x="338" y="32"/>
                  </a:lnTo>
                  <a:lnTo>
                    <a:pt x="332" y="66"/>
                  </a:lnTo>
                  <a:lnTo>
                    <a:pt x="325" y="101"/>
                  </a:lnTo>
                  <a:lnTo>
                    <a:pt x="318" y="132"/>
                  </a:lnTo>
                  <a:lnTo>
                    <a:pt x="315" y="140"/>
                  </a:lnTo>
                  <a:lnTo>
                    <a:pt x="311" y="150"/>
                  </a:lnTo>
                  <a:lnTo>
                    <a:pt x="307" y="162"/>
                  </a:lnTo>
                  <a:lnTo>
                    <a:pt x="302" y="173"/>
                  </a:lnTo>
                  <a:lnTo>
                    <a:pt x="298" y="185"/>
                  </a:lnTo>
                  <a:lnTo>
                    <a:pt x="293" y="196"/>
                  </a:lnTo>
                  <a:lnTo>
                    <a:pt x="288" y="206"/>
                  </a:lnTo>
                  <a:lnTo>
                    <a:pt x="284" y="214"/>
                  </a:lnTo>
                  <a:lnTo>
                    <a:pt x="262" y="249"/>
                  </a:lnTo>
                  <a:lnTo>
                    <a:pt x="242" y="280"/>
                  </a:lnTo>
                  <a:lnTo>
                    <a:pt x="224" y="310"/>
                  </a:lnTo>
                  <a:lnTo>
                    <a:pt x="205" y="338"/>
                  </a:lnTo>
                  <a:lnTo>
                    <a:pt x="188" y="367"/>
                  </a:lnTo>
                  <a:lnTo>
                    <a:pt x="171" y="397"/>
                  </a:lnTo>
                  <a:lnTo>
                    <a:pt x="152" y="429"/>
                  </a:lnTo>
                  <a:lnTo>
                    <a:pt x="134" y="466"/>
                  </a:lnTo>
                  <a:lnTo>
                    <a:pt x="124" y="487"/>
                  </a:lnTo>
                  <a:lnTo>
                    <a:pt x="111" y="507"/>
                  </a:lnTo>
                  <a:lnTo>
                    <a:pt x="97" y="530"/>
                  </a:lnTo>
                  <a:lnTo>
                    <a:pt x="82" y="556"/>
                  </a:lnTo>
                  <a:lnTo>
                    <a:pt x="67" y="583"/>
                  </a:lnTo>
                  <a:lnTo>
                    <a:pt x="52" y="616"/>
                  </a:lnTo>
                  <a:lnTo>
                    <a:pt x="38" y="652"/>
                  </a:lnTo>
                  <a:lnTo>
                    <a:pt x="26" y="695"/>
                  </a:lnTo>
                  <a:lnTo>
                    <a:pt x="12" y="760"/>
                  </a:lnTo>
                  <a:lnTo>
                    <a:pt x="4" y="831"/>
                  </a:lnTo>
                  <a:lnTo>
                    <a:pt x="0" y="907"/>
                  </a:lnTo>
                  <a:lnTo>
                    <a:pt x="2" y="984"/>
                  </a:lnTo>
                  <a:lnTo>
                    <a:pt x="9" y="1063"/>
                  </a:lnTo>
                  <a:lnTo>
                    <a:pt x="21" y="1139"/>
                  </a:lnTo>
                  <a:lnTo>
                    <a:pt x="40" y="1212"/>
                  </a:lnTo>
                  <a:lnTo>
                    <a:pt x="64" y="1280"/>
                  </a:lnTo>
                  <a:lnTo>
                    <a:pt x="106" y="1213"/>
                  </a:lnTo>
                  <a:lnTo>
                    <a:pt x="94" y="1151"/>
                  </a:lnTo>
                  <a:lnTo>
                    <a:pt x="83" y="1089"/>
                  </a:lnTo>
                  <a:lnTo>
                    <a:pt x="75" y="1027"/>
                  </a:lnTo>
                  <a:lnTo>
                    <a:pt x="70" y="965"/>
                  </a:lnTo>
                  <a:lnTo>
                    <a:pt x="67" y="902"/>
                  </a:lnTo>
                  <a:lnTo>
                    <a:pt x="70" y="841"/>
                  </a:lnTo>
                  <a:lnTo>
                    <a:pt x="74" y="779"/>
                  </a:lnTo>
                  <a:lnTo>
                    <a:pt x="85" y="717"/>
                  </a:lnTo>
                  <a:lnTo>
                    <a:pt x="93" y="681"/>
                  </a:lnTo>
                  <a:lnTo>
                    <a:pt x="102" y="646"/>
                  </a:lnTo>
                  <a:lnTo>
                    <a:pt x="113" y="612"/>
                  </a:lnTo>
                  <a:lnTo>
                    <a:pt x="125" y="579"/>
                  </a:lnTo>
                  <a:lnTo>
                    <a:pt x="139" y="546"/>
                  </a:lnTo>
                  <a:lnTo>
                    <a:pt x="154" y="514"/>
                  </a:lnTo>
                  <a:lnTo>
                    <a:pt x="169" y="482"/>
                  </a:lnTo>
                  <a:lnTo>
                    <a:pt x="185" y="451"/>
                  </a:lnTo>
                  <a:lnTo>
                    <a:pt x="202" y="420"/>
                  </a:lnTo>
                  <a:lnTo>
                    <a:pt x="219" y="390"/>
                  </a:lnTo>
                  <a:lnTo>
                    <a:pt x="238" y="359"/>
                  </a:lnTo>
                  <a:lnTo>
                    <a:pt x="256" y="328"/>
                  </a:lnTo>
                  <a:lnTo>
                    <a:pt x="273" y="297"/>
                  </a:lnTo>
                  <a:lnTo>
                    <a:pt x="292" y="265"/>
                  </a:lnTo>
                  <a:lnTo>
                    <a:pt x="310" y="233"/>
                  </a:lnTo>
                  <a:lnTo>
                    <a:pt x="329" y="201"/>
                  </a:lnTo>
                  <a:lnTo>
                    <a:pt x="336" y="182"/>
                  </a:lnTo>
                  <a:lnTo>
                    <a:pt x="342" y="158"/>
                  </a:lnTo>
                  <a:lnTo>
                    <a:pt x="347" y="135"/>
                  </a:lnTo>
                  <a:lnTo>
                    <a:pt x="352" y="116"/>
                  </a:lnTo>
                  <a:lnTo>
                    <a:pt x="351" y="75"/>
                  </a:lnTo>
                  <a:lnTo>
                    <a:pt x="347" y="37"/>
                  </a:lnTo>
                  <a:lnTo>
                    <a:pt x="344" y="1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0"/>
            <p:cNvSpPr>
              <a:spLocks/>
            </p:cNvSpPr>
            <p:nvPr/>
          </p:nvSpPr>
          <p:spPr bwMode="auto">
            <a:xfrm>
              <a:off x="7453290" y="2786058"/>
              <a:ext cx="700797" cy="914248"/>
            </a:xfrm>
            <a:custGeom>
              <a:avLst/>
              <a:gdLst>
                <a:gd name="T0" fmla="*/ 2147483647 w 1591"/>
                <a:gd name="T1" fmla="*/ 2147483647 h 1767"/>
                <a:gd name="T2" fmla="*/ 2147483647 w 1591"/>
                <a:gd name="T3" fmla="*/ 2147483647 h 1767"/>
                <a:gd name="T4" fmla="*/ 2147483647 w 1591"/>
                <a:gd name="T5" fmla="*/ 2147483647 h 1767"/>
                <a:gd name="T6" fmla="*/ 2147483647 w 1591"/>
                <a:gd name="T7" fmla="*/ 2147483647 h 1767"/>
                <a:gd name="T8" fmla="*/ 2147483647 w 1591"/>
                <a:gd name="T9" fmla="*/ 2147483647 h 1767"/>
                <a:gd name="T10" fmla="*/ 2147483647 w 1591"/>
                <a:gd name="T11" fmla="*/ 2147483647 h 1767"/>
                <a:gd name="T12" fmla="*/ 2147483647 w 1591"/>
                <a:gd name="T13" fmla="*/ 2147483647 h 1767"/>
                <a:gd name="T14" fmla="*/ 2147483647 w 1591"/>
                <a:gd name="T15" fmla="*/ 2147483647 h 1767"/>
                <a:gd name="T16" fmla="*/ 2147483647 w 1591"/>
                <a:gd name="T17" fmla="*/ 2147483647 h 1767"/>
                <a:gd name="T18" fmla="*/ 2147483647 w 1591"/>
                <a:gd name="T19" fmla="*/ 2147483647 h 1767"/>
                <a:gd name="T20" fmla="*/ 2147483647 w 1591"/>
                <a:gd name="T21" fmla="*/ 2147483647 h 1767"/>
                <a:gd name="T22" fmla="*/ 2147483647 w 1591"/>
                <a:gd name="T23" fmla="*/ 2147483647 h 1767"/>
                <a:gd name="T24" fmla="*/ 2147483647 w 1591"/>
                <a:gd name="T25" fmla="*/ 2147483647 h 1767"/>
                <a:gd name="T26" fmla="*/ 2147483647 w 1591"/>
                <a:gd name="T27" fmla="*/ 2147483647 h 1767"/>
                <a:gd name="T28" fmla="*/ 2147483647 w 1591"/>
                <a:gd name="T29" fmla="*/ 2147483647 h 1767"/>
                <a:gd name="T30" fmla="*/ 2147483647 w 1591"/>
                <a:gd name="T31" fmla="*/ 2147483647 h 1767"/>
                <a:gd name="T32" fmla="*/ 2147483647 w 1591"/>
                <a:gd name="T33" fmla="*/ 2147483647 h 1767"/>
                <a:gd name="T34" fmla="*/ 2147483647 w 1591"/>
                <a:gd name="T35" fmla="*/ 2147483647 h 1767"/>
                <a:gd name="T36" fmla="*/ 2147483647 w 1591"/>
                <a:gd name="T37" fmla="*/ 2147483647 h 1767"/>
                <a:gd name="T38" fmla="*/ 2147483647 w 1591"/>
                <a:gd name="T39" fmla="*/ 2147483647 h 1767"/>
                <a:gd name="T40" fmla="*/ 2147483647 w 1591"/>
                <a:gd name="T41" fmla="*/ 2147483647 h 1767"/>
                <a:gd name="T42" fmla="*/ 2147483647 w 1591"/>
                <a:gd name="T43" fmla="*/ 2147483647 h 1767"/>
                <a:gd name="T44" fmla="*/ 2147483647 w 1591"/>
                <a:gd name="T45" fmla="*/ 2147483647 h 1767"/>
                <a:gd name="T46" fmla="*/ 2147483647 w 1591"/>
                <a:gd name="T47" fmla="*/ 2147483647 h 1767"/>
                <a:gd name="T48" fmla="*/ 2147483647 w 1591"/>
                <a:gd name="T49" fmla="*/ 2147483647 h 1767"/>
                <a:gd name="T50" fmla="*/ 2147483647 w 1591"/>
                <a:gd name="T51" fmla="*/ 2147483647 h 1767"/>
                <a:gd name="T52" fmla="*/ 2147483647 w 1591"/>
                <a:gd name="T53" fmla="*/ 2147483647 h 1767"/>
                <a:gd name="T54" fmla="*/ 2147483647 w 1591"/>
                <a:gd name="T55" fmla="*/ 2147483647 h 1767"/>
                <a:gd name="T56" fmla="*/ 2147483647 w 1591"/>
                <a:gd name="T57" fmla="*/ 2147483647 h 1767"/>
                <a:gd name="T58" fmla="*/ 2147483647 w 1591"/>
                <a:gd name="T59" fmla="*/ 2147483647 h 1767"/>
                <a:gd name="T60" fmla="*/ 2147483647 w 1591"/>
                <a:gd name="T61" fmla="*/ 2147483647 h 1767"/>
                <a:gd name="T62" fmla="*/ 2147483647 w 1591"/>
                <a:gd name="T63" fmla="*/ 2147483647 h 1767"/>
                <a:gd name="T64" fmla="*/ 2147483647 w 1591"/>
                <a:gd name="T65" fmla="*/ 2147483647 h 1767"/>
                <a:gd name="T66" fmla="*/ 2147483647 w 1591"/>
                <a:gd name="T67" fmla="*/ 2147483647 h 1767"/>
                <a:gd name="T68" fmla="*/ 2147483647 w 1591"/>
                <a:gd name="T69" fmla="*/ 2147483647 h 1767"/>
                <a:gd name="T70" fmla="*/ 2147483647 w 1591"/>
                <a:gd name="T71" fmla="*/ 2147483647 h 1767"/>
                <a:gd name="T72" fmla="*/ 2147483647 w 1591"/>
                <a:gd name="T73" fmla="*/ 2147483647 h 1767"/>
                <a:gd name="T74" fmla="*/ 2147483647 w 1591"/>
                <a:gd name="T75" fmla="*/ 2147483647 h 1767"/>
                <a:gd name="T76" fmla="*/ 2147483647 w 1591"/>
                <a:gd name="T77" fmla="*/ 2147483647 h 1767"/>
                <a:gd name="T78" fmla="*/ 2147483647 w 1591"/>
                <a:gd name="T79" fmla="*/ 2147483647 h 1767"/>
                <a:gd name="T80" fmla="*/ 2147483647 w 1591"/>
                <a:gd name="T81" fmla="*/ 2147483647 h 1767"/>
                <a:gd name="T82" fmla="*/ 2147483647 w 1591"/>
                <a:gd name="T83" fmla="*/ 2147483647 h 1767"/>
                <a:gd name="T84" fmla="*/ 2147483647 w 1591"/>
                <a:gd name="T85" fmla="*/ 2147483647 h 1767"/>
                <a:gd name="T86" fmla="*/ 2147483647 w 1591"/>
                <a:gd name="T87" fmla="*/ 2147483647 h 1767"/>
                <a:gd name="T88" fmla="*/ 2147483647 w 1591"/>
                <a:gd name="T89" fmla="*/ 2147483647 h 1767"/>
                <a:gd name="T90" fmla="*/ 2147483647 w 1591"/>
                <a:gd name="T91" fmla="*/ 2147483647 h 1767"/>
                <a:gd name="T92" fmla="*/ 2147483647 w 1591"/>
                <a:gd name="T93" fmla="*/ 2147483647 h 1767"/>
                <a:gd name="T94" fmla="*/ 2147483647 w 1591"/>
                <a:gd name="T95" fmla="*/ 2147483647 h 1767"/>
                <a:gd name="T96" fmla="*/ 2147483647 w 1591"/>
                <a:gd name="T97" fmla="*/ 2147483647 h 1767"/>
                <a:gd name="T98" fmla="*/ 2147483647 w 1591"/>
                <a:gd name="T99" fmla="*/ 2147483647 h 1767"/>
                <a:gd name="T100" fmla="*/ 2147483647 w 1591"/>
                <a:gd name="T101" fmla="*/ 2147483647 h 1767"/>
                <a:gd name="T102" fmla="*/ 2147483647 w 1591"/>
                <a:gd name="T103" fmla="*/ 2147483647 h 1767"/>
                <a:gd name="T104" fmla="*/ 2147483647 w 1591"/>
                <a:gd name="T105" fmla="*/ 2147483647 h 1767"/>
                <a:gd name="T106" fmla="*/ 2147483647 w 1591"/>
                <a:gd name="T107" fmla="*/ 2147483647 h 1767"/>
                <a:gd name="T108" fmla="*/ 2147483647 w 1591"/>
                <a:gd name="T109" fmla="*/ 2147483647 h 1767"/>
                <a:gd name="T110" fmla="*/ 2147483647 w 1591"/>
                <a:gd name="T111" fmla="*/ 2147483647 h 17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91"/>
                <a:gd name="T169" fmla="*/ 0 h 1767"/>
                <a:gd name="T170" fmla="*/ 1591 w 1591"/>
                <a:gd name="T171" fmla="*/ 1767 h 17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91" h="1767">
                  <a:moveTo>
                    <a:pt x="1489" y="136"/>
                  </a:moveTo>
                  <a:lnTo>
                    <a:pt x="1459" y="130"/>
                  </a:lnTo>
                  <a:lnTo>
                    <a:pt x="1428" y="125"/>
                  </a:lnTo>
                  <a:lnTo>
                    <a:pt x="1399" y="121"/>
                  </a:lnTo>
                  <a:lnTo>
                    <a:pt x="1369" y="115"/>
                  </a:lnTo>
                  <a:lnTo>
                    <a:pt x="1341" y="110"/>
                  </a:lnTo>
                  <a:lnTo>
                    <a:pt x="1312" y="106"/>
                  </a:lnTo>
                  <a:lnTo>
                    <a:pt x="1285" y="101"/>
                  </a:lnTo>
                  <a:lnTo>
                    <a:pt x="1257" y="98"/>
                  </a:lnTo>
                  <a:lnTo>
                    <a:pt x="1230" y="93"/>
                  </a:lnTo>
                  <a:lnTo>
                    <a:pt x="1203" y="90"/>
                  </a:lnTo>
                  <a:lnTo>
                    <a:pt x="1177" y="85"/>
                  </a:lnTo>
                  <a:lnTo>
                    <a:pt x="1151" y="82"/>
                  </a:lnTo>
                  <a:lnTo>
                    <a:pt x="1126" y="78"/>
                  </a:lnTo>
                  <a:lnTo>
                    <a:pt x="1101" y="75"/>
                  </a:lnTo>
                  <a:lnTo>
                    <a:pt x="1076" y="71"/>
                  </a:lnTo>
                  <a:lnTo>
                    <a:pt x="1052" y="68"/>
                  </a:lnTo>
                  <a:lnTo>
                    <a:pt x="1041" y="66"/>
                  </a:lnTo>
                  <a:lnTo>
                    <a:pt x="1028" y="64"/>
                  </a:lnTo>
                  <a:lnTo>
                    <a:pt x="1015" y="62"/>
                  </a:lnTo>
                  <a:lnTo>
                    <a:pt x="1003" y="61"/>
                  </a:lnTo>
                  <a:lnTo>
                    <a:pt x="989" y="59"/>
                  </a:lnTo>
                  <a:lnTo>
                    <a:pt x="976" y="57"/>
                  </a:lnTo>
                  <a:lnTo>
                    <a:pt x="964" y="55"/>
                  </a:lnTo>
                  <a:lnTo>
                    <a:pt x="951" y="54"/>
                  </a:lnTo>
                  <a:lnTo>
                    <a:pt x="937" y="52"/>
                  </a:lnTo>
                  <a:lnTo>
                    <a:pt x="924" y="51"/>
                  </a:lnTo>
                  <a:lnTo>
                    <a:pt x="912" y="48"/>
                  </a:lnTo>
                  <a:lnTo>
                    <a:pt x="900" y="47"/>
                  </a:lnTo>
                  <a:lnTo>
                    <a:pt x="889" y="46"/>
                  </a:lnTo>
                  <a:lnTo>
                    <a:pt x="877" y="44"/>
                  </a:lnTo>
                  <a:lnTo>
                    <a:pt x="866" y="42"/>
                  </a:lnTo>
                  <a:lnTo>
                    <a:pt x="855" y="41"/>
                  </a:lnTo>
                  <a:lnTo>
                    <a:pt x="840" y="39"/>
                  </a:lnTo>
                  <a:lnTo>
                    <a:pt x="823" y="38"/>
                  </a:lnTo>
                  <a:lnTo>
                    <a:pt x="806" y="36"/>
                  </a:lnTo>
                  <a:lnTo>
                    <a:pt x="789" y="34"/>
                  </a:lnTo>
                  <a:lnTo>
                    <a:pt x="770" y="32"/>
                  </a:lnTo>
                  <a:lnTo>
                    <a:pt x="753" y="31"/>
                  </a:lnTo>
                  <a:lnTo>
                    <a:pt x="738" y="29"/>
                  </a:lnTo>
                  <a:lnTo>
                    <a:pt x="724" y="27"/>
                  </a:lnTo>
                  <a:lnTo>
                    <a:pt x="679" y="23"/>
                  </a:lnTo>
                  <a:lnTo>
                    <a:pt x="638" y="19"/>
                  </a:lnTo>
                  <a:lnTo>
                    <a:pt x="599" y="16"/>
                  </a:lnTo>
                  <a:lnTo>
                    <a:pt x="563" y="13"/>
                  </a:lnTo>
                  <a:lnTo>
                    <a:pt x="529" y="10"/>
                  </a:lnTo>
                  <a:lnTo>
                    <a:pt x="498" y="8"/>
                  </a:lnTo>
                  <a:lnTo>
                    <a:pt x="471" y="6"/>
                  </a:lnTo>
                  <a:lnTo>
                    <a:pt x="447" y="4"/>
                  </a:lnTo>
                  <a:lnTo>
                    <a:pt x="425" y="3"/>
                  </a:lnTo>
                  <a:lnTo>
                    <a:pt x="405" y="2"/>
                  </a:lnTo>
                  <a:lnTo>
                    <a:pt x="389" y="2"/>
                  </a:lnTo>
                  <a:lnTo>
                    <a:pt x="376" y="1"/>
                  </a:lnTo>
                  <a:lnTo>
                    <a:pt x="366" y="1"/>
                  </a:lnTo>
                  <a:lnTo>
                    <a:pt x="358" y="0"/>
                  </a:lnTo>
                  <a:lnTo>
                    <a:pt x="353" y="0"/>
                  </a:lnTo>
                  <a:lnTo>
                    <a:pt x="351" y="0"/>
                  </a:lnTo>
                  <a:lnTo>
                    <a:pt x="336" y="1"/>
                  </a:lnTo>
                  <a:lnTo>
                    <a:pt x="320" y="4"/>
                  </a:lnTo>
                  <a:lnTo>
                    <a:pt x="303" y="11"/>
                  </a:lnTo>
                  <a:lnTo>
                    <a:pt x="288" y="19"/>
                  </a:lnTo>
                  <a:lnTo>
                    <a:pt x="274" y="31"/>
                  </a:lnTo>
                  <a:lnTo>
                    <a:pt x="263" y="42"/>
                  </a:lnTo>
                  <a:lnTo>
                    <a:pt x="258" y="57"/>
                  </a:lnTo>
                  <a:lnTo>
                    <a:pt x="258" y="72"/>
                  </a:lnTo>
                  <a:lnTo>
                    <a:pt x="260" y="94"/>
                  </a:lnTo>
                  <a:lnTo>
                    <a:pt x="263" y="115"/>
                  </a:lnTo>
                  <a:lnTo>
                    <a:pt x="269" y="132"/>
                  </a:lnTo>
                  <a:lnTo>
                    <a:pt x="280" y="140"/>
                  </a:lnTo>
                  <a:lnTo>
                    <a:pt x="281" y="128"/>
                  </a:lnTo>
                  <a:lnTo>
                    <a:pt x="286" y="100"/>
                  </a:lnTo>
                  <a:lnTo>
                    <a:pt x="296" y="70"/>
                  </a:lnTo>
                  <a:lnTo>
                    <a:pt x="313" y="53"/>
                  </a:lnTo>
                  <a:lnTo>
                    <a:pt x="320" y="52"/>
                  </a:lnTo>
                  <a:lnTo>
                    <a:pt x="329" y="51"/>
                  </a:lnTo>
                  <a:lnTo>
                    <a:pt x="341" y="49"/>
                  </a:lnTo>
                  <a:lnTo>
                    <a:pt x="354" y="49"/>
                  </a:lnTo>
                  <a:lnTo>
                    <a:pt x="371" y="49"/>
                  </a:lnTo>
                  <a:lnTo>
                    <a:pt x="389" y="49"/>
                  </a:lnTo>
                  <a:lnTo>
                    <a:pt x="409" y="51"/>
                  </a:lnTo>
                  <a:lnTo>
                    <a:pt x="430" y="52"/>
                  </a:lnTo>
                  <a:lnTo>
                    <a:pt x="455" y="53"/>
                  </a:lnTo>
                  <a:lnTo>
                    <a:pt x="480" y="55"/>
                  </a:lnTo>
                  <a:lnTo>
                    <a:pt x="508" y="56"/>
                  </a:lnTo>
                  <a:lnTo>
                    <a:pt x="536" y="59"/>
                  </a:lnTo>
                  <a:lnTo>
                    <a:pt x="566" y="61"/>
                  </a:lnTo>
                  <a:lnTo>
                    <a:pt x="596" y="64"/>
                  </a:lnTo>
                  <a:lnTo>
                    <a:pt x="628" y="67"/>
                  </a:lnTo>
                  <a:lnTo>
                    <a:pt x="662" y="70"/>
                  </a:lnTo>
                  <a:lnTo>
                    <a:pt x="672" y="71"/>
                  </a:lnTo>
                  <a:lnTo>
                    <a:pt x="685" y="74"/>
                  </a:lnTo>
                  <a:lnTo>
                    <a:pt x="699" y="75"/>
                  </a:lnTo>
                  <a:lnTo>
                    <a:pt x="713" y="76"/>
                  </a:lnTo>
                  <a:lnTo>
                    <a:pt x="728" y="78"/>
                  </a:lnTo>
                  <a:lnTo>
                    <a:pt x="741" y="79"/>
                  </a:lnTo>
                  <a:lnTo>
                    <a:pt x="754" y="80"/>
                  </a:lnTo>
                  <a:lnTo>
                    <a:pt x="766" y="82"/>
                  </a:lnTo>
                  <a:lnTo>
                    <a:pt x="776" y="83"/>
                  </a:lnTo>
                  <a:lnTo>
                    <a:pt x="787" y="84"/>
                  </a:lnTo>
                  <a:lnTo>
                    <a:pt x="800" y="86"/>
                  </a:lnTo>
                  <a:lnTo>
                    <a:pt x="813" y="87"/>
                  </a:lnTo>
                  <a:lnTo>
                    <a:pt x="825" y="89"/>
                  </a:lnTo>
                  <a:lnTo>
                    <a:pt x="838" y="90"/>
                  </a:lnTo>
                  <a:lnTo>
                    <a:pt x="852" y="92"/>
                  </a:lnTo>
                  <a:lnTo>
                    <a:pt x="866" y="93"/>
                  </a:lnTo>
                  <a:lnTo>
                    <a:pt x="878" y="94"/>
                  </a:lnTo>
                  <a:lnTo>
                    <a:pt x="892" y="97"/>
                  </a:lnTo>
                  <a:lnTo>
                    <a:pt x="905" y="98"/>
                  </a:lnTo>
                  <a:lnTo>
                    <a:pt x="918" y="99"/>
                  </a:lnTo>
                  <a:lnTo>
                    <a:pt x="930" y="100"/>
                  </a:lnTo>
                  <a:lnTo>
                    <a:pt x="943" y="102"/>
                  </a:lnTo>
                  <a:lnTo>
                    <a:pt x="954" y="104"/>
                  </a:lnTo>
                  <a:lnTo>
                    <a:pt x="965" y="105"/>
                  </a:lnTo>
                  <a:lnTo>
                    <a:pt x="1017" y="112"/>
                  </a:lnTo>
                  <a:lnTo>
                    <a:pt x="1067" y="118"/>
                  </a:lnTo>
                  <a:lnTo>
                    <a:pt x="1118" y="124"/>
                  </a:lnTo>
                  <a:lnTo>
                    <a:pt x="1166" y="131"/>
                  </a:lnTo>
                  <a:lnTo>
                    <a:pt x="1213" y="138"/>
                  </a:lnTo>
                  <a:lnTo>
                    <a:pt x="1258" y="145"/>
                  </a:lnTo>
                  <a:lnTo>
                    <a:pt x="1302" y="152"/>
                  </a:lnTo>
                  <a:lnTo>
                    <a:pt x="1342" y="159"/>
                  </a:lnTo>
                  <a:lnTo>
                    <a:pt x="1379" y="166"/>
                  </a:lnTo>
                  <a:lnTo>
                    <a:pt x="1413" y="173"/>
                  </a:lnTo>
                  <a:lnTo>
                    <a:pt x="1444" y="178"/>
                  </a:lnTo>
                  <a:lnTo>
                    <a:pt x="1470" y="184"/>
                  </a:lnTo>
                  <a:lnTo>
                    <a:pt x="1492" y="190"/>
                  </a:lnTo>
                  <a:lnTo>
                    <a:pt x="1509" y="196"/>
                  </a:lnTo>
                  <a:lnTo>
                    <a:pt x="1522" y="200"/>
                  </a:lnTo>
                  <a:lnTo>
                    <a:pt x="1529" y="205"/>
                  </a:lnTo>
                  <a:lnTo>
                    <a:pt x="1531" y="220"/>
                  </a:lnTo>
                  <a:lnTo>
                    <a:pt x="1528" y="233"/>
                  </a:lnTo>
                  <a:lnTo>
                    <a:pt x="1522" y="245"/>
                  </a:lnTo>
                  <a:lnTo>
                    <a:pt x="1514" y="256"/>
                  </a:lnTo>
                  <a:lnTo>
                    <a:pt x="1506" y="266"/>
                  </a:lnTo>
                  <a:lnTo>
                    <a:pt x="1497" y="275"/>
                  </a:lnTo>
                  <a:lnTo>
                    <a:pt x="1490" y="284"/>
                  </a:lnTo>
                  <a:lnTo>
                    <a:pt x="1485" y="294"/>
                  </a:lnTo>
                  <a:lnTo>
                    <a:pt x="1478" y="341"/>
                  </a:lnTo>
                  <a:lnTo>
                    <a:pt x="1475" y="418"/>
                  </a:lnTo>
                  <a:lnTo>
                    <a:pt x="1475" y="517"/>
                  </a:lnTo>
                  <a:lnTo>
                    <a:pt x="1475" y="635"/>
                  </a:lnTo>
                  <a:lnTo>
                    <a:pt x="1475" y="761"/>
                  </a:lnTo>
                  <a:lnTo>
                    <a:pt x="1471" y="891"/>
                  </a:lnTo>
                  <a:lnTo>
                    <a:pt x="1466" y="1020"/>
                  </a:lnTo>
                  <a:lnTo>
                    <a:pt x="1453" y="1139"/>
                  </a:lnTo>
                  <a:lnTo>
                    <a:pt x="1438" y="1199"/>
                  </a:lnTo>
                  <a:lnTo>
                    <a:pt x="1417" y="1267"/>
                  </a:lnTo>
                  <a:lnTo>
                    <a:pt x="1393" y="1341"/>
                  </a:lnTo>
                  <a:lnTo>
                    <a:pt x="1368" y="1413"/>
                  </a:lnTo>
                  <a:lnTo>
                    <a:pt x="1341" y="1481"/>
                  </a:lnTo>
                  <a:lnTo>
                    <a:pt x="1315" y="1538"/>
                  </a:lnTo>
                  <a:lnTo>
                    <a:pt x="1292" y="1579"/>
                  </a:lnTo>
                  <a:lnTo>
                    <a:pt x="1272" y="1600"/>
                  </a:lnTo>
                  <a:lnTo>
                    <a:pt x="1264" y="1601"/>
                  </a:lnTo>
                  <a:lnTo>
                    <a:pt x="1250" y="1602"/>
                  </a:lnTo>
                  <a:lnTo>
                    <a:pt x="1230" y="1601"/>
                  </a:lnTo>
                  <a:lnTo>
                    <a:pt x="1203" y="1600"/>
                  </a:lnTo>
                  <a:lnTo>
                    <a:pt x="1172" y="1598"/>
                  </a:lnTo>
                  <a:lnTo>
                    <a:pt x="1136" y="1594"/>
                  </a:lnTo>
                  <a:lnTo>
                    <a:pt x="1096" y="1589"/>
                  </a:lnTo>
                  <a:lnTo>
                    <a:pt x="1052" y="1585"/>
                  </a:lnTo>
                  <a:lnTo>
                    <a:pt x="1005" y="1579"/>
                  </a:lnTo>
                  <a:lnTo>
                    <a:pt x="956" y="1573"/>
                  </a:lnTo>
                  <a:lnTo>
                    <a:pt x="904" y="1566"/>
                  </a:lnTo>
                  <a:lnTo>
                    <a:pt x="851" y="1560"/>
                  </a:lnTo>
                  <a:lnTo>
                    <a:pt x="797" y="1551"/>
                  </a:lnTo>
                  <a:lnTo>
                    <a:pt x="741" y="1543"/>
                  </a:lnTo>
                  <a:lnTo>
                    <a:pt x="686" y="1535"/>
                  </a:lnTo>
                  <a:lnTo>
                    <a:pt x="632" y="1526"/>
                  </a:lnTo>
                  <a:lnTo>
                    <a:pt x="578" y="1517"/>
                  </a:lnTo>
                  <a:lnTo>
                    <a:pt x="524" y="1508"/>
                  </a:lnTo>
                  <a:lnTo>
                    <a:pt x="472" y="1497"/>
                  </a:lnTo>
                  <a:lnTo>
                    <a:pt x="420" y="1488"/>
                  </a:lnTo>
                  <a:lnTo>
                    <a:pt x="372" y="1479"/>
                  </a:lnTo>
                  <a:lnTo>
                    <a:pt x="324" y="1470"/>
                  </a:lnTo>
                  <a:lnTo>
                    <a:pt x="280" y="1460"/>
                  </a:lnTo>
                  <a:lnTo>
                    <a:pt x="238" y="1452"/>
                  </a:lnTo>
                  <a:lnTo>
                    <a:pt x="200" y="1444"/>
                  </a:lnTo>
                  <a:lnTo>
                    <a:pt x="166" y="1437"/>
                  </a:lnTo>
                  <a:lnTo>
                    <a:pt x="136" y="1430"/>
                  </a:lnTo>
                  <a:lnTo>
                    <a:pt x="110" y="1425"/>
                  </a:lnTo>
                  <a:lnTo>
                    <a:pt x="90" y="1420"/>
                  </a:lnTo>
                  <a:lnTo>
                    <a:pt x="75" y="1417"/>
                  </a:lnTo>
                  <a:lnTo>
                    <a:pt x="65" y="1416"/>
                  </a:lnTo>
                  <a:lnTo>
                    <a:pt x="62" y="1414"/>
                  </a:lnTo>
                  <a:lnTo>
                    <a:pt x="40" y="1435"/>
                  </a:lnTo>
                  <a:lnTo>
                    <a:pt x="23" y="1459"/>
                  </a:lnTo>
                  <a:lnTo>
                    <a:pt x="11" y="1485"/>
                  </a:lnTo>
                  <a:lnTo>
                    <a:pt x="3" y="1510"/>
                  </a:lnTo>
                  <a:lnTo>
                    <a:pt x="0" y="1534"/>
                  </a:lnTo>
                  <a:lnTo>
                    <a:pt x="0" y="1556"/>
                  </a:lnTo>
                  <a:lnTo>
                    <a:pt x="2" y="1572"/>
                  </a:lnTo>
                  <a:lnTo>
                    <a:pt x="9" y="1583"/>
                  </a:lnTo>
                  <a:lnTo>
                    <a:pt x="19" y="1585"/>
                  </a:lnTo>
                  <a:lnTo>
                    <a:pt x="35" y="1589"/>
                  </a:lnTo>
                  <a:lnTo>
                    <a:pt x="56" y="1594"/>
                  </a:lnTo>
                  <a:lnTo>
                    <a:pt x="81" y="1600"/>
                  </a:lnTo>
                  <a:lnTo>
                    <a:pt x="111" y="1606"/>
                  </a:lnTo>
                  <a:lnTo>
                    <a:pt x="146" y="1614"/>
                  </a:lnTo>
                  <a:lnTo>
                    <a:pt x="183" y="1622"/>
                  </a:lnTo>
                  <a:lnTo>
                    <a:pt x="224" y="1630"/>
                  </a:lnTo>
                  <a:lnTo>
                    <a:pt x="268" y="1638"/>
                  </a:lnTo>
                  <a:lnTo>
                    <a:pt x="315" y="1647"/>
                  </a:lnTo>
                  <a:lnTo>
                    <a:pt x="364" y="1657"/>
                  </a:lnTo>
                  <a:lnTo>
                    <a:pt x="415" y="1667"/>
                  </a:lnTo>
                  <a:lnTo>
                    <a:pt x="468" y="1676"/>
                  </a:lnTo>
                  <a:lnTo>
                    <a:pt x="523" y="1686"/>
                  </a:lnTo>
                  <a:lnTo>
                    <a:pt x="578" y="1695"/>
                  </a:lnTo>
                  <a:lnTo>
                    <a:pt x="633" y="1705"/>
                  </a:lnTo>
                  <a:lnTo>
                    <a:pt x="690" y="1714"/>
                  </a:lnTo>
                  <a:lnTo>
                    <a:pt x="746" y="1722"/>
                  </a:lnTo>
                  <a:lnTo>
                    <a:pt x="801" y="1730"/>
                  </a:lnTo>
                  <a:lnTo>
                    <a:pt x="856" y="1738"/>
                  </a:lnTo>
                  <a:lnTo>
                    <a:pt x="911" y="1745"/>
                  </a:lnTo>
                  <a:lnTo>
                    <a:pt x="964" y="1751"/>
                  </a:lnTo>
                  <a:lnTo>
                    <a:pt x="1014" y="1756"/>
                  </a:lnTo>
                  <a:lnTo>
                    <a:pt x="1064" y="1760"/>
                  </a:lnTo>
                  <a:lnTo>
                    <a:pt x="1111" y="1763"/>
                  </a:lnTo>
                  <a:lnTo>
                    <a:pt x="1155" y="1766"/>
                  </a:lnTo>
                  <a:lnTo>
                    <a:pt x="1196" y="1767"/>
                  </a:lnTo>
                  <a:lnTo>
                    <a:pt x="1234" y="1766"/>
                  </a:lnTo>
                  <a:lnTo>
                    <a:pt x="1268" y="1765"/>
                  </a:lnTo>
                  <a:lnTo>
                    <a:pt x="1298" y="1761"/>
                  </a:lnTo>
                  <a:lnTo>
                    <a:pt x="1324" y="1756"/>
                  </a:lnTo>
                  <a:lnTo>
                    <a:pt x="1345" y="1750"/>
                  </a:lnTo>
                  <a:lnTo>
                    <a:pt x="1337" y="1690"/>
                  </a:lnTo>
                  <a:lnTo>
                    <a:pt x="1316" y="1697"/>
                  </a:lnTo>
                  <a:lnTo>
                    <a:pt x="1291" y="1701"/>
                  </a:lnTo>
                  <a:lnTo>
                    <a:pt x="1261" y="1705"/>
                  </a:lnTo>
                  <a:lnTo>
                    <a:pt x="1228" y="1707"/>
                  </a:lnTo>
                  <a:lnTo>
                    <a:pt x="1192" y="1708"/>
                  </a:lnTo>
                  <a:lnTo>
                    <a:pt x="1151" y="1707"/>
                  </a:lnTo>
                  <a:lnTo>
                    <a:pt x="1109" y="1706"/>
                  </a:lnTo>
                  <a:lnTo>
                    <a:pt x="1064" y="1702"/>
                  </a:lnTo>
                  <a:lnTo>
                    <a:pt x="1018" y="1699"/>
                  </a:lnTo>
                  <a:lnTo>
                    <a:pt x="968" y="1694"/>
                  </a:lnTo>
                  <a:lnTo>
                    <a:pt x="918" y="1689"/>
                  </a:lnTo>
                  <a:lnTo>
                    <a:pt x="866" y="1683"/>
                  </a:lnTo>
                  <a:lnTo>
                    <a:pt x="813" y="1676"/>
                  </a:lnTo>
                  <a:lnTo>
                    <a:pt x="760" y="1668"/>
                  </a:lnTo>
                  <a:lnTo>
                    <a:pt x="706" y="1660"/>
                  </a:lnTo>
                  <a:lnTo>
                    <a:pt x="653" y="1652"/>
                  </a:lnTo>
                  <a:lnTo>
                    <a:pt x="599" y="1642"/>
                  </a:lnTo>
                  <a:lnTo>
                    <a:pt x="547" y="1634"/>
                  </a:lnTo>
                  <a:lnTo>
                    <a:pt x="495" y="1625"/>
                  </a:lnTo>
                  <a:lnTo>
                    <a:pt x="444" y="1616"/>
                  </a:lnTo>
                  <a:lnTo>
                    <a:pt x="395" y="1607"/>
                  </a:lnTo>
                  <a:lnTo>
                    <a:pt x="348" y="1598"/>
                  </a:lnTo>
                  <a:lnTo>
                    <a:pt x="303" y="1588"/>
                  </a:lnTo>
                  <a:lnTo>
                    <a:pt x="261" y="1580"/>
                  </a:lnTo>
                  <a:lnTo>
                    <a:pt x="221" y="1572"/>
                  </a:lnTo>
                  <a:lnTo>
                    <a:pt x="185" y="1564"/>
                  </a:lnTo>
                  <a:lnTo>
                    <a:pt x="152" y="1557"/>
                  </a:lnTo>
                  <a:lnTo>
                    <a:pt x="123" y="1551"/>
                  </a:lnTo>
                  <a:lnTo>
                    <a:pt x="98" y="1546"/>
                  </a:lnTo>
                  <a:lnTo>
                    <a:pt x="77" y="1540"/>
                  </a:lnTo>
                  <a:lnTo>
                    <a:pt x="61" y="1536"/>
                  </a:lnTo>
                  <a:lnTo>
                    <a:pt x="49" y="1533"/>
                  </a:lnTo>
                  <a:lnTo>
                    <a:pt x="46" y="1530"/>
                  </a:lnTo>
                  <a:lnTo>
                    <a:pt x="43" y="1523"/>
                  </a:lnTo>
                  <a:lnTo>
                    <a:pt x="42" y="1512"/>
                  </a:lnTo>
                  <a:lnTo>
                    <a:pt x="45" y="1501"/>
                  </a:lnTo>
                  <a:lnTo>
                    <a:pt x="49" y="1489"/>
                  </a:lnTo>
                  <a:lnTo>
                    <a:pt x="57" y="1477"/>
                  </a:lnTo>
                  <a:lnTo>
                    <a:pt x="69" y="1466"/>
                  </a:lnTo>
                  <a:lnTo>
                    <a:pt x="85" y="1457"/>
                  </a:lnTo>
                  <a:lnTo>
                    <a:pt x="96" y="1460"/>
                  </a:lnTo>
                  <a:lnTo>
                    <a:pt x="113" y="1465"/>
                  </a:lnTo>
                  <a:lnTo>
                    <a:pt x="132" y="1470"/>
                  </a:lnTo>
                  <a:lnTo>
                    <a:pt x="154" y="1475"/>
                  </a:lnTo>
                  <a:lnTo>
                    <a:pt x="181" y="1481"/>
                  </a:lnTo>
                  <a:lnTo>
                    <a:pt x="209" y="1488"/>
                  </a:lnTo>
                  <a:lnTo>
                    <a:pt x="240" y="1495"/>
                  </a:lnTo>
                  <a:lnTo>
                    <a:pt x="275" y="1502"/>
                  </a:lnTo>
                  <a:lnTo>
                    <a:pt x="312" y="1510"/>
                  </a:lnTo>
                  <a:lnTo>
                    <a:pt x="350" y="1517"/>
                  </a:lnTo>
                  <a:lnTo>
                    <a:pt x="391" y="1525"/>
                  </a:lnTo>
                  <a:lnTo>
                    <a:pt x="433" y="1533"/>
                  </a:lnTo>
                  <a:lnTo>
                    <a:pt x="476" y="1541"/>
                  </a:lnTo>
                  <a:lnTo>
                    <a:pt x="521" y="1549"/>
                  </a:lnTo>
                  <a:lnTo>
                    <a:pt x="567" y="1557"/>
                  </a:lnTo>
                  <a:lnTo>
                    <a:pt x="615" y="1565"/>
                  </a:lnTo>
                  <a:lnTo>
                    <a:pt x="658" y="1573"/>
                  </a:lnTo>
                  <a:lnTo>
                    <a:pt x="703" y="1580"/>
                  </a:lnTo>
                  <a:lnTo>
                    <a:pt x="748" y="1588"/>
                  </a:lnTo>
                  <a:lnTo>
                    <a:pt x="795" y="1596"/>
                  </a:lnTo>
                  <a:lnTo>
                    <a:pt x="842" y="1603"/>
                  </a:lnTo>
                  <a:lnTo>
                    <a:pt x="889" y="1611"/>
                  </a:lnTo>
                  <a:lnTo>
                    <a:pt x="935" y="1618"/>
                  </a:lnTo>
                  <a:lnTo>
                    <a:pt x="981" y="1624"/>
                  </a:lnTo>
                  <a:lnTo>
                    <a:pt x="1026" y="1630"/>
                  </a:lnTo>
                  <a:lnTo>
                    <a:pt x="1071" y="1634"/>
                  </a:lnTo>
                  <a:lnTo>
                    <a:pt x="1113" y="1639"/>
                  </a:lnTo>
                  <a:lnTo>
                    <a:pt x="1155" y="1641"/>
                  </a:lnTo>
                  <a:lnTo>
                    <a:pt x="1194" y="1644"/>
                  </a:lnTo>
                  <a:lnTo>
                    <a:pt x="1232" y="1644"/>
                  </a:lnTo>
                  <a:lnTo>
                    <a:pt x="1266" y="1644"/>
                  </a:lnTo>
                  <a:lnTo>
                    <a:pt x="1299" y="1641"/>
                  </a:lnTo>
                  <a:lnTo>
                    <a:pt x="1311" y="1637"/>
                  </a:lnTo>
                  <a:lnTo>
                    <a:pt x="1325" y="1624"/>
                  </a:lnTo>
                  <a:lnTo>
                    <a:pt x="1340" y="1604"/>
                  </a:lnTo>
                  <a:lnTo>
                    <a:pt x="1355" y="1580"/>
                  </a:lnTo>
                  <a:lnTo>
                    <a:pt x="1371" y="1550"/>
                  </a:lnTo>
                  <a:lnTo>
                    <a:pt x="1389" y="1517"/>
                  </a:lnTo>
                  <a:lnTo>
                    <a:pt x="1405" y="1481"/>
                  </a:lnTo>
                  <a:lnTo>
                    <a:pt x="1421" y="1443"/>
                  </a:lnTo>
                  <a:lnTo>
                    <a:pt x="1436" y="1405"/>
                  </a:lnTo>
                  <a:lnTo>
                    <a:pt x="1451" y="1367"/>
                  </a:lnTo>
                  <a:lnTo>
                    <a:pt x="1465" y="1329"/>
                  </a:lnTo>
                  <a:lnTo>
                    <a:pt x="1476" y="1295"/>
                  </a:lnTo>
                  <a:lnTo>
                    <a:pt x="1488" y="1262"/>
                  </a:lnTo>
                  <a:lnTo>
                    <a:pt x="1496" y="1234"/>
                  </a:lnTo>
                  <a:lnTo>
                    <a:pt x="1503" y="1210"/>
                  </a:lnTo>
                  <a:lnTo>
                    <a:pt x="1506" y="1193"/>
                  </a:lnTo>
                  <a:lnTo>
                    <a:pt x="1521" y="1079"/>
                  </a:lnTo>
                  <a:lnTo>
                    <a:pt x="1529" y="957"/>
                  </a:lnTo>
                  <a:lnTo>
                    <a:pt x="1531" y="829"/>
                  </a:lnTo>
                  <a:lnTo>
                    <a:pt x="1531" y="704"/>
                  </a:lnTo>
                  <a:lnTo>
                    <a:pt x="1528" y="586"/>
                  </a:lnTo>
                  <a:lnTo>
                    <a:pt x="1523" y="479"/>
                  </a:lnTo>
                  <a:lnTo>
                    <a:pt x="1519" y="391"/>
                  </a:lnTo>
                  <a:lnTo>
                    <a:pt x="1516" y="326"/>
                  </a:lnTo>
                  <a:lnTo>
                    <a:pt x="1517" y="312"/>
                  </a:lnTo>
                  <a:lnTo>
                    <a:pt x="1522" y="300"/>
                  </a:lnTo>
                  <a:lnTo>
                    <a:pt x="1529" y="291"/>
                  </a:lnTo>
                  <a:lnTo>
                    <a:pt x="1538" y="281"/>
                  </a:lnTo>
                  <a:lnTo>
                    <a:pt x="1549" y="271"/>
                  </a:lnTo>
                  <a:lnTo>
                    <a:pt x="1561" y="256"/>
                  </a:lnTo>
                  <a:lnTo>
                    <a:pt x="1573" y="237"/>
                  </a:lnTo>
                  <a:lnTo>
                    <a:pt x="1585" y="213"/>
                  </a:lnTo>
                  <a:lnTo>
                    <a:pt x="1591" y="193"/>
                  </a:lnTo>
                  <a:lnTo>
                    <a:pt x="1589" y="177"/>
                  </a:lnTo>
                  <a:lnTo>
                    <a:pt x="1580" y="165"/>
                  </a:lnTo>
                  <a:lnTo>
                    <a:pt x="1567" y="155"/>
                  </a:lnTo>
                  <a:lnTo>
                    <a:pt x="1550" y="148"/>
                  </a:lnTo>
                  <a:lnTo>
                    <a:pt x="1530" y="144"/>
                  </a:lnTo>
                  <a:lnTo>
                    <a:pt x="1509" y="139"/>
                  </a:lnTo>
                  <a:lnTo>
                    <a:pt x="1489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1"/>
            <p:cNvSpPr>
              <a:spLocks/>
            </p:cNvSpPr>
            <p:nvPr/>
          </p:nvSpPr>
          <p:spPr bwMode="auto">
            <a:xfrm>
              <a:off x="7681314" y="2870960"/>
              <a:ext cx="387375" cy="67301"/>
            </a:xfrm>
            <a:custGeom>
              <a:avLst/>
              <a:gdLst>
                <a:gd name="T0" fmla="*/ 2147483647 w 880"/>
                <a:gd name="T1" fmla="*/ 2147483647 h 132"/>
                <a:gd name="T2" fmla="*/ 2147483647 w 880"/>
                <a:gd name="T3" fmla="*/ 2147483647 h 132"/>
                <a:gd name="T4" fmla="*/ 2147483647 w 880"/>
                <a:gd name="T5" fmla="*/ 2147483647 h 132"/>
                <a:gd name="T6" fmla="*/ 2147483647 w 880"/>
                <a:gd name="T7" fmla="*/ 2147483647 h 132"/>
                <a:gd name="T8" fmla="*/ 2147483647 w 880"/>
                <a:gd name="T9" fmla="*/ 2147483647 h 132"/>
                <a:gd name="T10" fmla="*/ 2147483647 w 880"/>
                <a:gd name="T11" fmla="*/ 2147483647 h 132"/>
                <a:gd name="T12" fmla="*/ 2147483647 w 880"/>
                <a:gd name="T13" fmla="*/ 2147483647 h 132"/>
                <a:gd name="T14" fmla="*/ 2147483647 w 880"/>
                <a:gd name="T15" fmla="*/ 2147483647 h 132"/>
                <a:gd name="T16" fmla="*/ 2147483647 w 880"/>
                <a:gd name="T17" fmla="*/ 2147483647 h 132"/>
                <a:gd name="T18" fmla="*/ 2147483647 w 880"/>
                <a:gd name="T19" fmla="*/ 2147483647 h 132"/>
                <a:gd name="T20" fmla="*/ 2147483647 w 880"/>
                <a:gd name="T21" fmla="*/ 2147483647 h 132"/>
                <a:gd name="T22" fmla="*/ 2147483647 w 880"/>
                <a:gd name="T23" fmla="*/ 2147483647 h 132"/>
                <a:gd name="T24" fmla="*/ 2147483647 w 880"/>
                <a:gd name="T25" fmla="*/ 2147483647 h 132"/>
                <a:gd name="T26" fmla="*/ 2147483647 w 880"/>
                <a:gd name="T27" fmla="*/ 2147483647 h 132"/>
                <a:gd name="T28" fmla="*/ 2147483647 w 880"/>
                <a:gd name="T29" fmla="*/ 2147483647 h 132"/>
                <a:gd name="T30" fmla="*/ 2147483647 w 880"/>
                <a:gd name="T31" fmla="*/ 2147483647 h 132"/>
                <a:gd name="T32" fmla="*/ 2147483647 w 880"/>
                <a:gd name="T33" fmla="*/ 2147483647 h 132"/>
                <a:gd name="T34" fmla="*/ 2147483647 w 880"/>
                <a:gd name="T35" fmla="*/ 2147483647 h 132"/>
                <a:gd name="T36" fmla="*/ 2147483647 w 880"/>
                <a:gd name="T37" fmla="*/ 2147483647 h 132"/>
                <a:gd name="T38" fmla="*/ 2147483647 w 880"/>
                <a:gd name="T39" fmla="*/ 2147483647 h 132"/>
                <a:gd name="T40" fmla="*/ 2147483647 w 880"/>
                <a:gd name="T41" fmla="*/ 2147483647 h 132"/>
                <a:gd name="T42" fmla="*/ 2147483647 w 880"/>
                <a:gd name="T43" fmla="*/ 2147483647 h 132"/>
                <a:gd name="T44" fmla="*/ 2147483647 w 880"/>
                <a:gd name="T45" fmla="*/ 2147483647 h 132"/>
                <a:gd name="T46" fmla="*/ 2147483647 w 880"/>
                <a:gd name="T47" fmla="*/ 2147483647 h 132"/>
                <a:gd name="T48" fmla="*/ 2147483647 w 880"/>
                <a:gd name="T49" fmla="*/ 2147483647 h 132"/>
                <a:gd name="T50" fmla="*/ 2147483647 w 880"/>
                <a:gd name="T51" fmla="*/ 2147483647 h 132"/>
                <a:gd name="T52" fmla="*/ 2147483647 w 880"/>
                <a:gd name="T53" fmla="*/ 2147483647 h 132"/>
                <a:gd name="T54" fmla="*/ 2147483647 w 880"/>
                <a:gd name="T55" fmla="*/ 2147483647 h 132"/>
                <a:gd name="T56" fmla="*/ 2147483647 w 880"/>
                <a:gd name="T57" fmla="*/ 2147483647 h 132"/>
                <a:gd name="T58" fmla="*/ 2147483647 w 880"/>
                <a:gd name="T59" fmla="*/ 2147483647 h 132"/>
                <a:gd name="T60" fmla="*/ 2147483647 w 880"/>
                <a:gd name="T61" fmla="*/ 2147483647 h 132"/>
                <a:gd name="T62" fmla="*/ 2147483647 w 880"/>
                <a:gd name="T63" fmla="*/ 2147483647 h 132"/>
                <a:gd name="T64" fmla="*/ 2147483647 w 880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0"/>
                <a:gd name="T100" fmla="*/ 0 h 132"/>
                <a:gd name="T101" fmla="*/ 880 w 880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0" h="132">
                  <a:moveTo>
                    <a:pt x="0" y="26"/>
                  </a:moveTo>
                  <a:lnTo>
                    <a:pt x="26" y="30"/>
                  </a:lnTo>
                  <a:lnTo>
                    <a:pt x="55" y="35"/>
                  </a:lnTo>
                  <a:lnTo>
                    <a:pt x="84" y="38"/>
                  </a:lnTo>
                  <a:lnTo>
                    <a:pt x="113" y="43"/>
                  </a:lnTo>
                  <a:lnTo>
                    <a:pt x="144" y="48"/>
                  </a:lnTo>
                  <a:lnTo>
                    <a:pt x="174" y="51"/>
                  </a:lnTo>
                  <a:lnTo>
                    <a:pt x="205" y="56"/>
                  </a:lnTo>
                  <a:lnTo>
                    <a:pt x="237" y="60"/>
                  </a:lnTo>
                  <a:lnTo>
                    <a:pt x="269" y="64"/>
                  </a:lnTo>
                  <a:lnTo>
                    <a:pt x="300" y="67"/>
                  </a:lnTo>
                  <a:lnTo>
                    <a:pt x="333" y="72"/>
                  </a:lnTo>
                  <a:lnTo>
                    <a:pt x="365" y="75"/>
                  </a:lnTo>
                  <a:lnTo>
                    <a:pt x="397" y="79"/>
                  </a:lnTo>
                  <a:lnTo>
                    <a:pt x="429" y="83"/>
                  </a:lnTo>
                  <a:lnTo>
                    <a:pt x="462" y="87"/>
                  </a:lnTo>
                  <a:lnTo>
                    <a:pt x="493" y="90"/>
                  </a:lnTo>
                  <a:lnTo>
                    <a:pt x="524" y="94"/>
                  </a:lnTo>
                  <a:lnTo>
                    <a:pt x="554" y="97"/>
                  </a:lnTo>
                  <a:lnTo>
                    <a:pt x="584" y="99"/>
                  </a:lnTo>
                  <a:lnTo>
                    <a:pt x="613" y="103"/>
                  </a:lnTo>
                  <a:lnTo>
                    <a:pt x="641" y="106"/>
                  </a:lnTo>
                  <a:lnTo>
                    <a:pt x="669" y="109"/>
                  </a:lnTo>
                  <a:lnTo>
                    <a:pt x="695" y="112"/>
                  </a:lnTo>
                  <a:lnTo>
                    <a:pt x="721" y="114"/>
                  </a:lnTo>
                  <a:lnTo>
                    <a:pt x="745" y="117"/>
                  </a:lnTo>
                  <a:lnTo>
                    <a:pt x="768" y="119"/>
                  </a:lnTo>
                  <a:lnTo>
                    <a:pt x="789" y="121"/>
                  </a:lnTo>
                  <a:lnTo>
                    <a:pt x="809" y="124"/>
                  </a:lnTo>
                  <a:lnTo>
                    <a:pt x="828" y="126"/>
                  </a:lnTo>
                  <a:lnTo>
                    <a:pt x="845" y="128"/>
                  </a:lnTo>
                  <a:lnTo>
                    <a:pt x="860" y="131"/>
                  </a:lnTo>
                  <a:lnTo>
                    <a:pt x="874" y="132"/>
                  </a:lnTo>
                  <a:lnTo>
                    <a:pt x="880" y="89"/>
                  </a:lnTo>
                  <a:lnTo>
                    <a:pt x="868" y="88"/>
                  </a:lnTo>
                  <a:lnTo>
                    <a:pt x="856" y="86"/>
                  </a:lnTo>
                  <a:lnTo>
                    <a:pt x="841" y="85"/>
                  </a:lnTo>
                  <a:lnTo>
                    <a:pt x="823" y="82"/>
                  </a:lnTo>
                  <a:lnTo>
                    <a:pt x="806" y="81"/>
                  </a:lnTo>
                  <a:lnTo>
                    <a:pt x="786" y="79"/>
                  </a:lnTo>
                  <a:lnTo>
                    <a:pt x="766" y="76"/>
                  </a:lnTo>
                  <a:lnTo>
                    <a:pt x="743" y="74"/>
                  </a:lnTo>
                  <a:lnTo>
                    <a:pt x="720" y="72"/>
                  </a:lnTo>
                  <a:lnTo>
                    <a:pt x="695" y="70"/>
                  </a:lnTo>
                  <a:lnTo>
                    <a:pt x="669" y="67"/>
                  </a:lnTo>
                  <a:lnTo>
                    <a:pt x="642" y="65"/>
                  </a:lnTo>
                  <a:lnTo>
                    <a:pt x="616" y="61"/>
                  </a:lnTo>
                  <a:lnTo>
                    <a:pt x="587" y="59"/>
                  </a:lnTo>
                  <a:lnTo>
                    <a:pt x="558" y="57"/>
                  </a:lnTo>
                  <a:lnTo>
                    <a:pt x="530" y="53"/>
                  </a:lnTo>
                  <a:lnTo>
                    <a:pt x="500" y="50"/>
                  </a:lnTo>
                  <a:lnTo>
                    <a:pt x="470" y="48"/>
                  </a:lnTo>
                  <a:lnTo>
                    <a:pt x="439" y="44"/>
                  </a:lnTo>
                  <a:lnTo>
                    <a:pt x="409" y="41"/>
                  </a:lnTo>
                  <a:lnTo>
                    <a:pt x="378" y="38"/>
                  </a:lnTo>
                  <a:lnTo>
                    <a:pt x="347" y="35"/>
                  </a:lnTo>
                  <a:lnTo>
                    <a:pt x="317" y="32"/>
                  </a:lnTo>
                  <a:lnTo>
                    <a:pt x="286" y="28"/>
                  </a:lnTo>
                  <a:lnTo>
                    <a:pt x="256" y="25"/>
                  </a:lnTo>
                  <a:lnTo>
                    <a:pt x="226" y="21"/>
                  </a:lnTo>
                  <a:lnTo>
                    <a:pt x="196" y="18"/>
                  </a:lnTo>
                  <a:lnTo>
                    <a:pt x="167" y="14"/>
                  </a:lnTo>
                  <a:lnTo>
                    <a:pt x="138" y="11"/>
                  </a:lnTo>
                  <a:lnTo>
                    <a:pt x="110" y="7"/>
                  </a:lnTo>
                  <a:lnTo>
                    <a:pt x="84" y="4"/>
                  </a:lnTo>
                  <a:lnTo>
                    <a:pt x="5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"/>
            <p:cNvSpPr>
              <a:spLocks/>
            </p:cNvSpPr>
            <p:nvPr/>
          </p:nvSpPr>
          <p:spPr bwMode="auto">
            <a:xfrm>
              <a:off x="7612643" y="2846110"/>
              <a:ext cx="94203" cy="37274"/>
            </a:xfrm>
            <a:custGeom>
              <a:avLst/>
              <a:gdLst>
                <a:gd name="T0" fmla="*/ 2147483647 w 216"/>
                <a:gd name="T1" fmla="*/ 2147483647 h 74"/>
                <a:gd name="T2" fmla="*/ 2147483647 w 216"/>
                <a:gd name="T3" fmla="*/ 2147483647 h 74"/>
                <a:gd name="T4" fmla="*/ 2147483647 w 216"/>
                <a:gd name="T5" fmla="*/ 2147483647 h 74"/>
                <a:gd name="T6" fmla="*/ 2147483647 w 216"/>
                <a:gd name="T7" fmla="*/ 2147483647 h 74"/>
                <a:gd name="T8" fmla="*/ 2147483647 w 216"/>
                <a:gd name="T9" fmla="*/ 2147483647 h 74"/>
                <a:gd name="T10" fmla="*/ 2147483647 w 216"/>
                <a:gd name="T11" fmla="*/ 2147483647 h 74"/>
                <a:gd name="T12" fmla="*/ 2147483647 w 216"/>
                <a:gd name="T13" fmla="*/ 2147483647 h 74"/>
                <a:gd name="T14" fmla="*/ 2147483647 w 216"/>
                <a:gd name="T15" fmla="*/ 2147483647 h 74"/>
                <a:gd name="T16" fmla="*/ 2147483647 w 216"/>
                <a:gd name="T17" fmla="*/ 2147483647 h 74"/>
                <a:gd name="T18" fmla="*/ 2147483647 w 216"/>
                <a:gd name="T19" fmla="*/ 2147483647 h 74"/>
                <a:gd name="T20" fmla="*/ 2147483647 w 216"/>
                <a:gd name="T21" fmla="*/ 2147483647 h 74"/>
                <a:gd name="T22" fmla="*/ 2147483647 w 216"/>
                <a:gd name="T23" fmla="*/ 2147483647 h 74"/>
                <a:gd name="T24" fmla="*/ 2147483647 w 216"/>
                <a:gd name="T25" fmla="*/ 2147483647 h 74"/>
                <a:gd name="T26" fmla="*/ 2147483647 w 216"/>
                <a:gd name="T27" fmla="*/ 2147483647 h 74"/>
                <a:gd name="T28" fmla="*/ 2147483647 w 216"/>
                <a:gd name="T29" fmla="*/ 2147483647 h 74"/>
                <a:gd name="T30" fmla="*/ 2147483647 w 216"/>
                <a:gd name="T31" fmla="*/ 2147483647 h 74"/>
                <a:gd name="T32" fmla="*/ 2147483647 w 216"/>
                <a:gd name="T33" fmla="*/ 2147483647 h 74"/>
                <a:gd name="T34" fmla="*/ 2147483647 w 216"/>
                <a:gd name="T35" fmla="*/ 2147483647 h 74"/>
                <a:gd name="T36" fmla="*/ 2147483647 w 216"/>
                <a:gd name="T37" fmla="*/ 2147483647 h 74"/>
                <a:gd name="T38" fmla="*/ 2147483647 w 216"/>
                <a:gd name="T39" fmla="*/ 2147483647 h 74"/>
                <a:gd name="T40" fmla="*/ 0 w 216"/>
                <a:gd name="T41" fmla="*/ 0 h 74"/>
                <a:gd name="T42" fmla="*/ 2147483647 w 216"/>
                <a:gd name="T43" fmla="*/ 2147483647 h 74"/>
                <a:gd name="T44" fmla="*/ 2147483647 w 216"/>
                <a:gd name="T45" fmla="*/ 2147483647 h 74"/>
                <a:gd name="T46" fmla="*/ 2147483647 w 216"/>
                <a:gd name="T47" fmla="*/ 2147483647 h 74"/>
                <a:gd name="T48" fmla="*/ 2147483647 w 216"/>
                <a:gd name="T49" fmla="*/ 2147483647 h 74"/>
                <a:gd name="T50" fmla="*/ 2147483647 w 216"/>
                <a:gd name="T51" fmla="*/ 2147483647 h 74"/>
                <a:gd name="T52" fmla="*/ 2147483647 w 216"/>
                <a:gd name="T53" fmla="*/ 2147483647 h 74"/>
                <a:gd name="T54" fmla="*/ 2147483647 w 216"/>
                <a:gd name="T55" fmla="*/ 2147483647 h 74"/>
                <a:gd name="T56" fmla="*/ 2147483647 w 216"/>
                <a:gd name="T57" fmla="*/ 2147483647 h 74"/>
                <a:gd name="T58" fmla="*/ 2147483647 w 216"/>
                <a:gd name="T59" fmla="*/ 2147483647 h 74"/>
                <a:gd name="T60" fmla="*/ 2147483647 w 216"/>
                <a:gd name="T61" fmla="*/ 2147483647 h 74"/>
                <a:gd name="T62" fmla="*/ 2147483647 w 216"/>
                <a:gd name="T63" fmla="*/ 2147483647 h 74"/>
                <a:gd name="T64" fmla="*/ 2147483647 w 216"/>
                <a:gd name="T65" fmla="*/ 2147483647 h 74"/>
                <a:gd name="T66" fmla="*/ 2147483647 w 216"/>
                <a:gd name="T67" fmla="*/ 2147483647 h 74"/>
                <a:gd name="T68" fmla="*/ 2147483647 w 216"/>
                <a:gd name="T69" fmla="*/ 2147483647 h 74"/>
                <a:gd name="T70" fmla="*/ 2147483647 w 216"/>
                <a:gd name="T71" fmla="*/ 2147483647 h 74"/>
                <a:gd name="T72" fmla="*/ 2147483647 w 216"/>
                <a:gd name="T73" fmla="*/ 2147483647 h 74"/>
                <a:gd name="T74" fmla="*/ 2147483647 w 216"/>
                <a:gd name="T75" fmla="*/ 2147483647 h 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74"/>
                <a:gd name="T116" fmla="*/ 216 w 216"/>
                <a:gd name="T117" fmla="*/ 74 h 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74">
                  <a:moveTo>
                    <a:pt x="216" y="48"/>
                  </a:moveTo>
                  <a:lnTo>
                    <a:pt x="210" y="47"/>
                  </a:lnTo>
                  <a:lnTo>
                    <a:pt x="201" y="46"/>
                  </a:lnTo>
                  <a:lnTo>
                    <a:pt x="192" y="45"/>
                  </a:lnTo>
                  <a:lnTo>
                    <a:pt x="187" y="44"/>
                  </a:lnTo>
                  <a:lnTo>
                    <a:pt x="169" y="42"/>
                  </a:lnTo>
                  <a:lnTo>
                    <a:pt x="153" y="38"/>
                  </a:lnTo>
                  <a:lnTo>
                    <a:pt x="137" y="36"/>
                  </a:lnTo>
                  <a:lnTo>
                    <a:pt x="121" y="33"/>
                  </a:lnTo>
                  <a:lnTo>
                    <a:pt x="107" y="30"/>
                  </a:lnTo>
                  <a:lnTo>
                    <a:pt x="92" y="28"/>
                  </a:lnTo>
                  <a:lnTo>
                    <a:pt x="80" y="25"/>
                  </a:lnTo>
                  <a:lnTo>
                    <a:pt x="67" y="22"/>
                  </a:lnTo>
                  <a:lnTo>
                    <a:pt x="55" y="20"/>
                  </a:lnTo>
                  <a:lnTo>
                    <a:pt x="45" y="17"/>
                  </a:lnTo>
                  <a:lnTo>
                    <a:pt x="35" y="14"/>
                  </a:lnTo>
                  <a:lnTo>
                    <a:pt x="26" y="12"/>
                  </a:lnTo>
                  <a:lnTo>
                    <a:pt x="17" y="8"/>
                  </a:lnTo>
                  <a:lnTo>
                    <a:pt x="11" y="6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5" y="12"/>
                  </a:lnTo>
                  <a:lnTo>
                    <a:pt x="8" y="17"/>
                  </a:lnTo>
                  <a:lnTo>
                    <a:pt x="13" y="23"/>
                  </a:lnTo>
                  <a:lnTo>
                    <a:pt x="19" y="30"/>
                  </a:lnTo>
                  <a:lnTo>
                    <a:pt x="26" y="36"/>
                  </a:lnTo>
                  <a:lnTo>
                    <a:pt x="35" y="43"/>
                  </a:lnTo>
                  <a:lnTo>
                    <a:pt x="45" y="48"/>
                  </a:lnTo>
                  <a:lnTo>
                    <a:pt x="54" y="52"/>
                  </a:lnTo>
                  <a:lnTo>
                    <a:pt x="66" y="55"/>
                  </a:lnTo>
                  <a:lnTo>
                    <a:pt x="78" y="59"/>
                  </a:lnTo>
                  <a:lnTo>
                    <a:pt x="93" y="62"/>
                  </a:lnTo>
                  <a:lnTo>
                    <a:pt x="110" y="66"/>
                  </a:lnTo>
                  <a:lnTo>
                    <a:pt x="126" y="68"/>
                  </a:lnTo>
                  <a:lnTo>
                    <a:pt x="142" y="71"/>
                  </a:lnTo>
                  <a:lnTo>
                    <a:pt x="158" y="74"/>
                  </a:lnTo>
                  <a:lnTo>
                    <a:pt x="21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7615284" y="2950684"/>
              <a:ext cx="173439" cy="94221"/>
            </a:xfrm>
            <a:custGeom>
              <a:avLst/>
              <a:gdLst>
                <a:gd name="T0" fmla="*/ 2147483647 w 394"/>
                <a:gd name="T1" fmla="*/ 2147483647 h 181"/>
                <a:gd name="T2" fmla="*/ 0 w 394"/>
                <a:gd name="T3" fmla="*/ 2147483647 h 181"/>
                <a:gd name="T4" fmla="*/ 2147483647 w 394"/>
                <a:gd name="T5" fmla="*/ 2147483647 h 181"/>
                <a:gd name="T6" fmla="*/ 2147483647 w 394"/>
                <a:gd name="T7" fmla="*/ 2147483647 h 181"/>
                <a:gd name="T8" fmla="*/ 2147483647 w 394"/>
                <a:gd name="T9" fmla="*/ 2147483647 h 181"/>
                <a:gd name="T10" fmla="*/ 2147483647 w 394"/>
                <a:gd name="T11" fmla="*/ 2147483647 h 181"/>
                <a:gd name="T12" fmla="*/ 2147483647 w 394"/>
                <a:gd name="T13" fmla="*/ 2147483647 h 181"/>
                <a:gd name="T14" fmla="*/ 2147483647 w 394"/>
                <a:gd name="T15" fmla="*/ 2147483647 h 181"/>
                <a:gd name="T16" fmla="*/ 2147483647 w 394"/>
                <a:gd name="T17" fmla="*/ 2147483647 h 181"/>
                <a:gd name="T18" fmla="*/ 2147483647 w 394"/>
                <a:gd name="T19" fmla="*/ 2147483647 h 181"/>
                <a:gd name="T20" fmla="*/ 2147483647 w 394"/>
                <a:gd name="T21" fmla="*/ 2147483647 h 181"/>
                <a:gd name="T22" fmla="*/ 2147483647 w 394"/>
                <a:gd name="T23" fmla="*/ 2147483647 h 181"/>
                <a:gd name="T24" fmla="*/ 2147483647 w 394"/>
                <a:gd name="T25" fmla="*/ 2147483647 h 181"/>
                <a:gd name="T26" fmla="*/ 2147483647 w 394"/>
                <a:gd name="T27" fmla="*/ 2147483647 h 181"/>
                <a:gd name="T28" fmla="*/ 2147483647 w 394"/>
                <a:gd name="T29" fmla="*/ 2147483647 h 181"/>
                <a:gd name="T30" fmla="*/ 2147483647 w 394"/>
                <a:gd name="T31" fmla="*/ 2147483647 h 181"/>
                <a:gd name="T32" fmla="*/ 2147483647 w 394"/>
                <a:gd name="T33" fmla="*/ 2147483647 h 181"/>
                <a:gd name="T34" fmla="*/ 2147483647 w 394"/>
                <a:gd name="T35" fmla="*/ 2147483647 h 181"/>
                <a:gd name="T36" fmla="*/ 2147483647 w 394"/>
                <a:gd name="T37" fmla="*/ 2147483647 h 181"/>
                <a:gd name="T38" fmla="*/ 2147483647 w 394"/>
                <a:gd name="T39" fmla="*/ 2147483647 h 181"/>
                <a:gd name="T40" fmla="*/ 2147483647 w 394"/>
                <a:gd name="T41" fmla="*/ 2147483647 h 181"/>
                <a:gd name="T42" fmla="*/ 2147483647 w 394"/>
                <a:gd name="T43" fmla="*/ 2147483647 h 181"/>
                <a:gd name="T44" fmla="*/ 2147483647 w 394"/>
                <a:gd name="T45" fmla="*/ 2147483647 h 181"/>
                <a:gd name="T46" fmla="*/ 2147483647 w 394"/>
                <a:gd name="T47" fmla="*/ 2147483647 h 181"/>
                <a:gd name="T48" fmla="*/ 2147483647 w 394"/>
                <a:gd name="T49" fmla="*/ 2147483647 h 181"/>
                <a:gd name="T50" fmla="*/ 2147483647 w 394"/>
                <a:gd name="T51" fmla="*/ 2147483647 h 181"/>
                <a:gd name="T52" fmla="*/ 2147483647 w 394"/>
                <a:gd name="T53" fmla="*/ 2147483647 h 181"/>
                <a:gd name="T54" fmla="*/ 2147483647 w 394"/>
                <a:gd name="T55" fmla="*/ 2147483647 h 181"/>
                <a:gd name="T56" fmla="*/ 2147483647 w 394"/>
                <a:gd name="T57" fmla="*/ 2147483647 h 181"/>
                <a:gd name="T58" fmla="*/ 2147483647 w 394"/>
                <a:gd name="T59" fmla="*/ 2147483647 h 181"/>
                <a:gd name="T60" fmla="*/ 2147483647 w 394"/>
                <a:gd name="T61" fmla="*/ 2147483647 h 181"/>
                <a:gd name="T62" fmla="*/ 2147483647 w 394"/>
                <a:gd name="T63" fmla="*/ 2147483647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4"/>
                <a:gd name="T97" fmla="*/ 0 h 181"/>
                <a:gd name="T98" fmla="*/ 394 w 394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4" h="181">
                  <a:moveTo>
                    <a:pt x="4" y="45"/>
                  </a:moveTo>
                  <a:lnTo>
                    <a:pt x="1" y="51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10" y="99"/>
                  </a:lnTo>
                  <a:lnTo>
                    <a:pt x="24" y="115"/>
                  </a:lnTo>
                  <a:lnTo>
                    <a:pt x="46" y="134"/>
                  </a:lnTo>
                  <a:lnTo>
                    <a:pt x="77" y="153"/>
                  </a:lnTo>
                  <a:lnTo>
                    <a:pt x="84" y="155"/>
                  </a:lnTo>
                  <a:lnTo>
                    <a:pt x="91" y="158"/>
                  </a:lnTo>
                  <a:lnTo>
                    <a:pt x="98" y="158"/>
                  </a:lnTo>
                  <a:lnTo>
                    <a:pt x="106" y="158"/>
                  </a:lnTo>
                  <a:lnTo>
                    <a:pt x="113" y="157"/>
                  </a:lnTo>
                  <a:lnTo>
                    <a:pt x="121" y="154"/>
                  </a:lnTo>
                  <a:lnTo>
                    <a:pt x="129" y="152"/>
                  </a:lnTo>
                  <a:lnTo>
                    <a:pt x="136" y="150"/>
                  </a:lnTo>
                  <a:lnTo>
                    <a:pt x="152" y="160"/>
                  </a:lnTo>
                  <a:lnTo>
                    <a:pt x="168" y="168"/>
                  </a:lnTo>
                  <a:lnTo>
                    <a:pt x="185" y="174"/>
                  </a:lnTo>
                  <a:lnTo>
                    <a:pt x="203" y="177"/>
                  </a:lnTo>
                  <a:lnTo>
                    <a:pt x="220" y="180"/>
                  </a:lnTo>
                  <a:lnTo>
                    <a:pt x="238" y="181"/>
                  </a:lnTo>
                  <a:lnTo>
                    <a:pt x="257" y="178"/>
                  </a:lnTo>
                  <a:lnTo>
                    <a:pt x="275" y="175"/>
                  </a:lnTo>
                  <a:lnTo>
                    <a:pt x="293" y="169"/>
                  </a:lnTo>
                  <a:lnTo>
                    <a:pt x="310" y="161"/>
                  </a:lnTo>
                  <a:lnTo>
                    <a:pt x="326" y="151"/>
                  </a:lnTo>
                  <a:lnTo>
                    <a:pt x="342" y="138"/>
                  </a:lnTo>
                  <a:lnTo>
                    <a:pt x="356" y="124"/>
                  </a:lnTo>
                  <a:lnTo>
                    <a:pt x="369" y="109"/>
                  </a:lnTo>
                  <a:lnTo>
                    <a:pt x="379" y="96"/>
                  </a:lnTo>
                  <a:lnTo>
                    <a:pt x="388" y="81"/>
                  </a:lnTo>
                  <a:lnTo>
                    <a:pt x="393" y="69"/>
                  </a:lnTo>
                  <a:lnTo>
                    <a:pt x="394" y="56"/>
                  </a:lnTo>
                  <a:lnTo>
                    <a:pt x="394" y="43"/>
                  </a:lnTo>
                  <a:lnTo>
                    <a:pt x="392" y="30"/>
                  </a:lnTo>
                  <a:lnTo>
                    <a:pt x="387" y="17"/>
                  </a:lnTo>
                  <a:lnTo>
                    <a:pt x="382" y="8"/>
                  </a:lnTo>
                  <a:lnTo>
                    <a:pt x="375" y="1"/>
                  </a:lnTo>
                  <a:lnTo>
                    <a:pt x="369" y="0"/>
                  </a:lnTo>
                  <a:lnTo>
                    <a:pt x="371" y="28"/>
                  </a:lnTo>
                  <a:lnTo>
                    <a:pt x="367" y="53"/>
                  </a:lnTo>
                  <a:lnTo>
                    <a:pt x="361" y="75"/>
                  </a:lnTo>
                  <a:lnTo>
                    <a:pt x="349" y="93"/>
                  </a:lnTo>
                  <a:lnTo>
                    <a:pt x="335" y="109"/>
                  </a:lnTo>
                  <a:lnTo>
                    <a:pt x="317" y="123"/>
                  </a:lnTo>
                  <a:lnTo>
                    <a:pt x="297" y="135"/>
                  </a:lnTo>
                  <a:lnTo>
                    <a:pt x="275" y="144"/>
                  </a:lnTo>
                  <a:lnTo>
                    <a:pt x="257" y="149"/>
                  </a:lnTo>
                  <a:lnTo>
                    <a:pt x="238" y="151"/>
                  </a:lnTo>
                  <a:lnTo>
                    <a:pt x="221" y="151"/>
                  </a:lnTo>
                  <a:lnTo>
                    <a:pt x="203" y="149"/>
                  </a:lnTo>
                  <a:lnTo>
                    <a:pt x="185" y="144"/>
                  </a:lnTo>
                  <a:lnTo>
                    <a:pt x="168" y="138"/>
                  </a:lnTo>
                  <a:lnTo>
                    <a:pt x="152" y="130"/>
                  </a:lnTo>
                  <a:lnTo>
                    <a:pt x="136" y="120"/>
                  </a:lnTo>
                  <a:lnTo>
                    <a:pt x="104" y="122"/>
                  </a:lnTo>
                  <a:lnTo>
                    <a:pt x="77" y="116"/>
                  </a:lnTo>
                  <a:lnTo>
                    <a:pt x="54" y="105"/>
                  </a:lnTo>
                  <a:lnTo>
                    <a:pt x="36" y="90"/>
                  </a:lnTo>
                  <a:lnTo>
                    <a:pt x="22" y="74"/>
                  </a:lnTo>
                  <a:lnTo>
                    <a:pt x="12" y="60"/>
                  </a:lnTo>
                  <a:lnTo>
                    <a:pt x="6" y="49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4"/>
            <p:cNvSpPr>
              <a:spLocks/>
            </p:cNvSpPr>
            <p:nvPr/>
          </p:nvSpPr>
          <p:spPr bwMode="auto">
            <a:xfrm>
              <a:off x="7488506" y="3304787"/>
              <a:ext cx="232425" cy="213290"/>
            </a:xfrm>
            <a:custGeom>
              <a:avLst/>
              <a:gdLst>
                <a:gd name="T0" fmla="*/ 2147483647 w 530"/>
                <a:gd name="T1" fmla="*/ 2147483647 h 412"/>
                <a:gd name="T2" fmla="*/ 2147483647 w 530"/>
                <a:gd name="T3" fmla="*/ 2147483647 h 412"/>
                <a:gd name="T4" fmla="*/ 2147483647 w 530"/>
                <a:gd name="T5" fmla="*/ 2147483647 h 412"/>
                <a:gd name="T6" fmla="*/ 2147483647 w 530"/>
                <a:gd name="T7" fmla="*/ 2147483647 h 412"/>
                <a:gd name="T8" fmla="*/ 2147483647 w 530"/>
                <a:gd name="T9" fmla="*/ 2147483647 h 412"/>
                <a:gd name="T10" fmla="*/ 2147483647 w 530"/>
                <a:gd name="T11" fmla="*/ 2147483647 h 412"/>
                <a:gd name="T12" fmla="*/ 2147483647 w 530"/>
                <a:gd name="T13" fmla="*/ 2147483647 h 412"/>
                <a:gd name="T14" fmla="*/ 2147483647 w 530"/>
                <a:gd name="T15" fmla="*/ 2147483647 h 412"/>
                <a:gd name="T16" fmla="*/ 2147483647 w 530"/>
                <a:gd name="T17" fmla="*/ 2147483647 h 412"/>
                <a:gd name="T18" fmla="*/ 2147483647 w 530"/>
                <a:gd name="T19" fmla="*/ 2147483647 h 412"/>
                <a:gd name="T20" fmla="*/ 2147483647 w 530"/>
                <a:gd name="T21" fmla="*/ 2147483647 h 412"/>
                <a:gd name="T22" fmla="*/ 2147483647 w 530"/>
                <a:gd name="T23" fmla="*/ 2147483647 h 412"/>
                <a:gd name="T24" fmla="*/ 2147483647 w 530"/>
                <a:gd name="T25" fmla="*/ 2147483647 h 412"/>
                <a:gd name="T26" fmla="*/ 2147483647 w 530"/>
                <a:gd name="T27" fmla="*/ 2147483647 h 412"/>
                <a:gd name="T28" fmla="*/ 2147483647 w 530"/>
                <a:gd name="T29" fmla="*/ 2147483647 h 412"/>
                <a:gd name="T30" fmla="*/ 2147483647 w 530"/>
                <a:gd name="T31" fmla="*/ 2147483647 h 412"/>
                <a:gd name="T32" fmla="*/ 2147483647 w 530"/>
                <a:gd name="T33" fmla="*/ 2147483647 h 412"/>
                <a:gd name="T34" fmla="*/ 2147483647 w 530"/>
                <a:gd name="T35" fmla="*/ 2147483647 h 412"/>
                <a:gd name="T36" fmla="*/ 2147483647 w 530"/>
                <a:gd name="T37" fmla="*/ 2147483647 h 412"/>
                <a:gd name="T38" fmla="*/ 2147483647 w 530"/>
                <a:gd name="T39" fmla="*/ 2147483647 h 412"/>
                <a:gd name="T40" fmla="*/ 2147483647 w 530"/>
                <a:gd name="T41" fmla="*/ 2147483647 h 412"/>
                <a:gd name="T42" fmla="*/ 2147483647 w 530"/>
                <a:gd name="T43" fmla="*/ 2147483647 h 412"/>
                <a:gd name="T44" fmla="*/ 2147483647 w 530"/>
                <a:gd name="T45" fmla="*/ 2147483647 h 412"/>
                <a:gd name="T46" fmla="*/ 2147483647 w 530"/>
                <a:gd name="T47" fmla="*/ 2147483647 h 412"/>
                <a:gd name="T48" fmla="*/ 2147483647 w 530"/>
                <a:gd name="T49" fmla="*/ 2147483647 h 412"/>
                <a:gd name="T50" fmla="*/ 0 w 530"/>
                <a:gd name="T51" fmla="*/ 2147483647 h 412"/>
                <a:gd name="T52" fmla="*/ 2147483647 w 530"/>
                <a:gd name="T53" fmla="*/ 2147483647 h 412"/>
                <a:gd name="T54" fmla="*/ 2147483647 w 530"/>
                <a:gd name="T55" fmla="*/ 2147483647 h 412"/>
                <a:gd name="T56" fmla="*/ 2147483647 w 530"/>
                <a:gd name="T57" fmla="*/ 2147483647 h 412"/>
                <a:gd name="T58" fmla="*/ 2147483647 w 530"/>
                <a:gd name="T59" fmla="*/ 2147483647 h 412"/>
                <a:gd name="T60" fmla="*/ 2147483647 w 530"/>
                <a:gd name="T61" fmla="*/ 2147483647 h 412"/>
                <a:gd name="T62" fmla="*/ 2147483647 w 530"/>
                <a:gd name="T63" fmla="*/ 2147483647 h 412"/>
                <a:gd name="T64" fmla="*/ 2147483647 w 530"/>
                <a:gd name="T65" fmla="*/ 2147483647 h 412"/>
                <a:gd name="T66" fmla="*/ 2147483647 w 530"/>
                <a:gd name="T67" fmla="*/ 2147483647 h 412"/>
                <a:gd name="T68" fmla="*/ 2147483647 w 530"/>
                <a:gd name="T69" fmla="*/ 2147483647 h 412"/>
                <a:gd name="T70" fmla="*/ 2147483647 w 530"/>
                <a:gd name="T71" fmla="*/ 2147483647 h 412"/>
                <a:gd name="T72" fmla="*/ 2147483647 w 530"/>
                <a:gd name="T73" fmla="*/ 2147483647 h 412"/>
                <a:gd name="T74" fmla="*/ 2147483647 w 530"/>
                <a:gd name="T75" fmla="*/ 2147483647 h 412"/>
                <a:gd name="T76" fmla="*/ 2147483647 w 530"/>
                <a:gd name="T77" fmla="*/ 2147483647 h 412"/>
                <a:gd name="T78" fmla="*/ 2147483647 w 530"/>
                <a:gd name="T79" fmla="*/ 2147483647 h 412"/>
                <a:gd name="T80" fmla="*/ 2147483647 w 530"/>
                <a:gd name="T81" fmla="*/ 2147483647 h 412"/>
                <a:gd name="T82" fmla="*/ 2147483647 w 530"/>
                <a:gd name="T83" fmla="*/ 2147483647 h 412"/>
                <a:gd name="T84" fmla="*/ 2147483647 w 530"/>
                <a:gd name="T85" fmla="*/ 2147483647 h 412"/>
                <a:gd name="T86" fmla="*/ 2147483647 w 530"/>
                <a:gd name="T87" fmla="*/ 2147483647 h 412"/>
                <a:gd name="T88" fmla="*/ 2147483647 w 530"/>
                <a:gd name="T89" fmla="*/ 2147483647 h 412"/>
                <a:gd name="T90" fmla="*/ 2147483647 w 530"/>
                <a:gd name="T91" fmla="*/ 2147483647 h 412"/>
                <a:gd name="T92" fmla="*/ 2147483647 w 530"/>
                <a:gd name="T93" fmla="*/ 2147483647 h 412"/>
                <a:gd name="T94" fmla="*/ 2147483647 w 530"/>
                <a:gd name="T95" fmla="*/ 2147483647 h 412"/>
                <a:gd name="T96" fmla="*/ 2147483647 w 530"/>
                <a:gd name="T97" fmla="*/ 2147483647 h 412"/>
                <a:gd name="T98" fmla="*/ 2147483647 w 530"/>
                <a:gd name="T99" fmla="*/ 2147483647 h 412"/>
                <a:gd name="T100" fmla="*/ 2147483647 w 530"/>
                <a:gd name="T101" fmla="*/ 2147483647 h 412"/>
                <a:gd name="T102" fmla="*/ 2147483647 w 530"/>
                <a:gd name="T103" fmla="*/ 2147483647 h 412"/>
                <a:gd name="T104" fmla="*/ 2147483647 w 530"/>
                <a:gd name="T105" fmla="*/ 2147483647 h 4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0"/>
                <a:gd name="T160" fmla="*/ 0 h 412"/>
                <a:gd name="T161" fmla="*/ 530 w 530"/>
                <a:gd name="T162" fmla="*/ 412 h 4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0" h="412">
                  <a:moveTo>
                    <a:pt x="518" y="350"/>
                  </a:moveTo>
                  <a:lnTo>
                    <a:pt x="501" y="364"/>
                  </a:lnTo>
                  <a:lnTo>
                    <a:pt x="483" y="374"/>
                  </a:lnTo>
                  <a:lnTo>
                    <a:pt x="462" y="380"/>
                  </a:lnTo>
                  <a:lnTo>
                    <a:pt x="441" y="382"/>
                  </a:lnTo>
                  <a:lnTo>
                    <a:pt x="418" y="381"/>
                  </a:lnTo>
                  <a:lnTo>
                    <a:pt x="396" y="379"/>
                  </a:lnTo>
                  <a:lnTo>
                    <a:pt x="373" y="374"/>
                  </a:lnTo>
                  <a:lnTo>
                    <a:pt x="352" y="369"/>
                  </a:lnTo>
                  <a:lnTo>
                    <a:pt x="341" y="365"/>
                  </a:lnTo>
                  <a:lnTo>
                    <a:pt x="328" y="361"/>
                  </a:lnTo>
                  <a:lnTo>
                    <a:pt x="317" y="356"/>
                  </a:lnTo>
                  <a:lnTo>
                    <a:pt x="305" y="350"/>
                  </a:lnTo>
                  <a:lnTo>
                    <a:pt x="296" y="343"/>
                  </a:lnTo>
                  <a:lnTo>
                    <a:pt x="288" y="335"/>
                  </a:lnTo>
                  <a:lnTo>
                    <a:pt x="282" y="325"/>
                  </a:lnTo>
                  <a:lnTo>
                    <a:pt x="279" y="312"/>
                  </a:lnTo>
                  <a:lnTo>
                    <a:pt x="278" y="298"/>
                  </a:lnTo>
                  <a:lnTo>
                    <a:pt x="278" y="286"/>
                  </a:lnTo>
                  <a:lnTo>
                    <a:pt x="280" y="274"/>
                  </a:lnTo>
                  <a:lnTo>
                    <a:pt x="284" y="261"/>
                  </a:lnTo>
                  <a:lnTo>
                    <a:pt x="290" y="250"/>
                  </a:lnTo>
                  <a:lnTo>
                    <a:pt x="297" y="240"/>
                  </a:lnTo>
                  <a:lnTo>
                    <a:pt x="304" y="228"/>
                  </a:lnTo>
                  <a:lnTo>
                    <a:pt x="313" y="218"/>
                  </a:lnTo>
                  <a:lnTo>
                    <a:pt x="321" y="204"/>
                  </a:lnTo>
                  <a:lnTo>
                    <a:pt x="326" y="187"/>
                  </a:lnTo>
                  <a:lnTo>
                    <a:pt x="327" y="169"/>
                  </a:lnTo>
                  <a:lnTo>
                    <a:pt x="324" y="153"/>
                  </a:lnTo>
                  <a:lnTo>
                    <a:pt x="337" y="127"/>
                  </a:lnTo>
                  <a:lnTo>
                    <a:pt x="356" y="106"/>
                  </a:lnTo>
                  <a:lnTo>
                    <a:pt x="378" y="92"/>
                  </a:lnTo>
                  <a:lnTo>
                    <a:pt x="402" y="83"/>
                  </a:lnTo>
                  <a:lnTo>
                    <a:pt x="427" y="81"/>
                  </a:lnTo>
                  <a:lnTo>
                    <a:pt x="454" y="83"/>
                  </a:lnTo>
                  <a:lnTo>
                    <a:pt x="479" y="92"/>
                  </a:lnTo>
                  <a:lnTo>
                    <a:pt x="503" y="106"/>
                  </a:lnTo>
                  <a:lnTo>
                    <a:pt x="492" y="77"/>
                  </a:lnTo>
                  <a:lnTo>
                    <a:pt x="476" y="67"/>
                  </a:lnTo>
                  <a:lnTo>
                    <a:pt x="458" y="60"/>
                  </a:lnTo>
                  <a:lnTo>
                    <a:pt x="442" y="56"/>
                  </a:lnTo>
                  <a:lnTo>
                    <a:pt x="425" y="54"/>
                  </a:lnTo>
                  <a:lnTo>
                    <a:pt x="408" y="55"/>
                  </a:lnTo>
                  <a:lnTo>
                    <a:pt x="390" y="59"/>
                  </a:lnTo>
                  <a:lnTo>
                    <a:pt x="374" y="64"/>
                  </a:lnTo>
                  <a:lnTo>
                    <a:pt x="358" y="74"/>
                  </a:lnTo>
                  <a:lnTo>
                    <a:pt x="358" y="73"/>
                  </a:lnTo>
                  <a:lnTo>
                    <a:pt x="356" y="70"/>
                  </a:lnTo>
                  <a:lnTo>
                    <a:pt x="354" y="67"/>
                  </a:lnTo>
                  <a:lnTo>
                    <a:pt x="350" y="61"/>
                  </a:lnTo>
                  <a:lnTo>
                    <a:pt x="346" y="55"/>
                  </a:lnTo>
                  <a:lnTo>
                    <a:pt x="339" y="48"/>
                  </a:lnTo>
                  <a:lnTo>
                    <a:pt x="332" y="41"/>
                  </a:lnTo>
                  <a:lnTo>
                    <a:pt x="321" y="35"/>
                  </a:lnTo>
                  <a:lnTo>
                    <a:pt x="311" y="28"/>
                  </a:lnTo>
                  <a:lnTo>
                    <a:pt x="297" y="21"/>
                  </a:lnTo>
                  <a:lnTo>
                    <a:pt x="282" y="14"/>
                  </a:lnTo>
                  <a:lnTo>
                    <a:pt x="265" y="8"/>
                  </a:lnTo>
                  <a:lnTo>
                    <a:pt x="244" y="5"/>
                  </a:lnTo>
                  <a:lnTo>
                    <a:pt x="222" y="1"/>
                  </a:lnTo>
                  <a:lnTo>
                    <a:pt x="198" y="0"/>
                  </a:lnTo>
                  <a:lnTo>
                    <a:pt x="170" y="0"/>
                  </a:lnTo>
                  <a:lnTo>
                    <a:pt x="165" y="2"/>
                  </a:lnTo>
                  <a:lnTo>
                    <a:pt x="160" y="7"/>
                  </a:lnTo>
                  <a:lnTo>
                    <a:pt x="155" y="10"/>
                  </a:lnTo>
                  <a:lnTo>
                    <a:pt x="152" y="13"/>
                  </a:lnTo>
                  <a:lnTo>
                    <a:pt x="105" y="22"/>
                  </a:lnTo>
                  <a:lnTo>
                    <a:pt x="70" y="36"/>
                  </a:lnTo>
                  <a:lnTo>
                    <a:pt x="45" y="54"/>
                  </a:lnTo>
                  <a:lnTo>
                    <a:pt x="29" y="75"/>
                  </a:lnTo>
                  <a:lnTo>
                    <a:pt x="18" y="99"/>
                  </a:lnTo>
                  <a:lnTo>
                    <a:pt x="13" y="126"/>
                  </a:lnTo>
                  <a:lnTo>
                    <a:pt x="8" y="152"/>
                  </a:lnTo>
                  <a:lnTo>
                    <a:pt x="3" y="181"/>
                  </a:lnTo>
                  <a:lnTo>
                    <a:pt x="2" y="188"/>
                  </a:lnTo>
                  <a:lnTo>
                    <a:pt x="1" y="196"/>
                  </a:lnTo>
                  <a:lnTo>
                    <a:pt x="0" y="205"/>
                  </a:lnTo>
                  <a:lnTo>
                    <a:pt x="0" y="214"/>
                  </a:lnTo>
                  <a:lnTo>
                    <a:pt x="3" y="225"/>
                  </a:lnTo>
                  <a:lnTo>
                    <a:pt x="8" y="234"/>
                  </a:lnTo>
                  <a:lnTo>
                    <a:pt x="16" y="244"/>
                  </a:lnTo>
                  <a:lnTo>
                    <a:pt x="28" y="253"/>
                  </a:lnTo>
                  <a:lnTo>
                    <a:pt x="29" y="258"/>
                  </a:lnTo>
                  <a:lnTo>
                    <a:pt x="33" y="271"/>
                  </a:lnTo>
                  <a:lnTo>
                    <a:pt x="41" y="290"/>
                  </a:lnTo>
                  <a:lnTo>
                    <a:pt x="53" y="311"/>
                  </a:lnTo>
                  <a:lnTo>
                    <a:pt x="69" y="332"/>
                  </a:lnTo>
                  <a:lnTo>
                    <a:pt x="90" y="348"/>
                  </a:lnTo>
                  <a:lnTo>
                    <a:pt x="116" y="357"/>
                  </a:lnTo>
                  <a:lnTo>
                    <a:pt x="150" y="357"/>
                  </a:lnTo>
                  <a:lnTo>
                    <a:pt x="138" y="329"/>
                  </a:lnTo>
                  <a:lnTo>
                    <a:pt x="130" y="331"/>
                  </a:lnTo>
                  <a:lnTo>
                    <a:pt x="123" y="331"/>
                  </a:lnTo>
                  <a:lnTo>
                    <a:pt x="115" y="329"/>
                  </a:lnTo>
                  <a:lnTo>
                    <a:pt x="107" y="327"/>
                  </a:lnTo>
                  <a:lnTo>
                    <a:pt x="99" y="324"/>
                  </a:lnTo>
                  <a:lnTo>
                    <a:pt x="90" y="319"/>
                  </a:lnTo>
                  <a:lnTo>
                    <a:pt x="81" y="314"/>
                  </a:lnTo>
                  <a:lnTo>
                    <a:pt x="71" y="310"/>
                  </a:lnTo>
                  <a:lnTo>
                    <a:pt x="58" y="297"/>
                  </a:lnTo>
                  <a:lnTo>
                    <a:pt x="54" y="282"/>
                  </a:lnTo>
                  <a:lnTo>
                    <a:pt x="53" y="266"/>
                  </a:lnTo>
                  <a:lnTo>
                    <a:pt x="51" y="250"/>
                  </a:lnTo>
                  <a:lnTo>
                    <a:pt x="45" y="240"/>
                  </a:lnTo>
                  <a:lnTo>
                    <a:pt x="38" y="230"/>
                  </a:lnTo>
                  <a:lnTo>
                    <a:pt x="31" y="220"/>
                  </a:lnTo>
                  <a:lnTo>
                    <a:pt x="28" y="206"/>
                  </a:lnTo>
                  <a:lnTo>
                    <a:pt x="28" y="169"/>
                  </a:lnTo>
                  <a:lnTo>
                    <a:pt x="33" y="137"/>
                  </a:lnTo>
                  <a:lnTo>
                    <a:pt x="44" y="109"/>
                  </a:lnTo>
                  <a:lnTo>
                    <a:pt x="61" y="86"/>
                  </a:lnTo>
                  <a:lnTo>
                    <a:pt x="82" y="69"/>
                  </a:lnTo>
                  <a:lnTo>
                    <a:pt x="106" y="55"/>
                  </a:lnTo>
                  <a:lnTo>
                    <a:pt x="134" y="46"/>
                  </a:lnTo>
                  <a:lnTo>
                    <a:pt x="164" y="41"/>
                  </a:lnTo>
                  <a:lnTo>
                    <a:pt x="176" y="35"/>
                  </a:lnTo>
                  <a:lnTo>
                    <a:pt x="195" y="31"/>
                  </a:lnTo>
                  <a:lnTo>
                    <a:pt x="219" y="30"/>
                  </a:lnTo>
                  <a:lnTo>
                    <a:pt x="245" y="33"/>
                  </a:lnTo>
                  <a:lnTo>
                    <a:pt x="273" y="40"/>
                  </a:lnTo>
                  <a:lnTo>
                    <a:pt x="301" y="51"/>
                  </a:lnTo>
                  <a:lnTo>
                    <a:pt x="324" y="66"/>
                  </a:lnTo>
                  <a:lnTo>
                    <a:pt x="343" y="84"/>
                  </a:lnTo>
                  <a:lnTo>
                    <a:pt x="337" y="89"/>
                  </a:lnTo>
                  <a:lnTo>
                    <a:pt x="332" y="94"/>
                  </a:lnTo>
                  <a:lnTo>
                    <a:pt x="326" y="100"/>
                  </a:lnTo>
                  <a:lnTo>
                    <a:pt x="321" y="106"/>
                  </a:lnTo>
                  <a:lnTo>
                    <a:pt x="317" y="112"/>
                  </a:lnTo>
                  <a:lnTo>
                    <a:pt x="312" y="119"/>
                  </a:lnTo>
                  <a:lnTo>
                    <a:pt x="309" y="126"/>
                  </a:lnTo>
                  <a:lnTo>
                    <a:pt x="305" y="132"/>
                  </a:lnTo>
                  <a:lnTo>
                    <a:pt x="305" y="157"/>
                  </a:lnTo>
                  <a:lnTo>
                    <a:pt x="303" y="179"/>
                  </a:lnTo>
                  <a:lnTo>
                    <a:pt x="295" y="199"/>
                  </a:lnTo>
                  <a:lnTo>
                    <a:pt x="282" y="218"/>
                  </a:lnTo>
                  <a:lnTo>
                    <a:pt x="270" y="234"/>
                  </a:lnTo>
                  <a:lnTo>
                    <a:pt x="260" y="252"/>
                  </a:lnTo>
                  <a:lnTo>
                    <a:pt x="255" y="271"/>
                  </a:lnTo>
                  <a:lnTo>
                    <a:pt x="253" y="290"/>
                  </a:lnTo>
                  <a:lnTo>
                    <a:pt x="256" y="310"/>
                  </a:lnTo>
                  <a:lnTo>
                    <a:pt x="261" y="327"/>
                  </a:lnTo>
                  <a:lnTo>
                    <a:pt x="271" y="344"/>
                  </a:lnTo>
                  <a:lnTo>
                    <a:pt x="282" y="359"/>
                  </a:lnTo>
                  <a:lnTo>
                    <a:pt x="294" y="370"/>
                  </a:lnTo>
                  <a:lnTo>
                    <a:pt x="308" y="379"/>
                  </a:lnTo>
                  <a:lnTo>
                    <a:pt x="321" y="388"/>
                  </a:lnTo>
                  <a:lnTo>
                    <a:pt x="336" y="395"/>
                  </a:lnTo>
                  <a:lnTo>
                    <a:pt x="352" y="401"/>
                  </a:lnTo>
                  <a:lnTo>
                    <a:pt x="370" y="405"/>
                  </a:lnTo>
                  <a:lnTo>
                    <a:pt x="387" y="410"/>
                  </a:lnTo>
                  <a:lnTo>
                    <a:pt x="404" y="411"/>
                  </a:lnTo>
                  <a:lnTo>
                    <a:pt x="422" y="412"/>
                  </a:lnTo>
                  <a:lnTo>
                    <a:pt x="439" y="412"/>
                  </a:lnTo>
                  <a:lnTo>
                    <a:pt x="456" y="410"/>
                  </a:lnTo>
                  <a:lnTo>
                    <a:pt x="472" y="407"/>
                  </a:lnTo>
                  <a:lnTo>
                    <a:pt x="488" y="402"/>
                  </a:lnTo>
                  <a:lnTo>
                    <a:pt x="503" y="395"/>
                  </a:lnTo>
                  <a:lnTo>
                    <a:pt x="517" y="387"/>
                  </a:lnTo>
                  <a:lnTo>
                    <a:pt x="530" y="378"/>
                  </a:lnTo>
                  <a:lnTo>
                    <a:pt x="518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5"/>
            <p:cNvSpPr>
              <a:spLocks/>
            </p:cNvSpPr>
            <p:nvPr/>
          </p:nvSpPr>
          <p:spPr bwMode="auto">
            <a:xfrm>
              <a:off x="7718290" y="3392795"/>
              <a:ext cx="243870" cy="192582"/>
            </a:xfrm>
            <a:custGeom>
              <a:avLst/>
              <a:gdLst>
                <a:gd name="T0" fmla="*/ 2147483647 w 554"/>
                <a:gd name="T1" fmla="*/ 2147483647 h 373"/>
                <a:gd name="T2" fmla="*/ 2147483647 w 554"/>
                <a:gd name="T3" fmla="*/ 2147483647 h 373"/>
                <a:gd name="T4" fmla="*/ 2147483647 w 554"/>
                <a:gd name="T5" fmla="*/ 2147483647 h 373"/>
                <a:gd name="T6" fmla="*/ 2147483647 w 554"/>
                <a:gd name="T7" fmla="*/ 2147483647 h 373"/>
                <a:gd name="T8" fmla="*/ 2147483647 w 554"/>
                <a:gd name="T9" fmla="*/ 2147483647 h 373"/>
                <a:gd name="T10" fmla="*/ 2147483647 w 554"/>
                <a:gd name="T11" fmla="*/ 2147483647 h 373"/>
                <a:gd name="T12" fmla="*/ 2147483647 w 554"/>
                <a:gd name="T13" fmla="*/ 2147483647 h 373"/>
                <a:gd name="T14" fmla="*/ 2147483647 w 554"/>
                <a:gd name="T15" fmla="*/ 2147483647 h 373"/>
                <a:gd name="T16" fmla="*/ 2147483647 w 554"/>
                <a:gd name="T17" fmla="*/ 2147483647 h 373"/>
                <a:gd name="T18" fmla="*/ 2147483647 w 554"/>
                <a:gd name="T19" fmla="*/ 2147483647 h 373"/>
                <a:gd name="T20" fmla="*/ 2147483647 w 554"/>
                <a:gd name="T21" fmla="*/ 2147483647 h 373"/>
                <a:gd name="T22" fmla="*/ 2147483647 w 554"/>
                <a:gd name="T23" fmla="*/ 2147483647 h 373"/>
                <a:gd name="T24" fmla="*/ 2147483647 w 554"/>
                <a:gd name="T25" fmla="*/ 2147483647 h 373"/>
                <a:gd name="T26" fmla="*/ 2147483647 w 554"/>
                <a:gd name="T27" fmla="*/ 2147483647 h 373"/>
                <a:gd name="T28" fmla="*/ 2147483647 w 554"/>
                <a:gd name="T29" fmla="*/ 2147483647 h 373"/>
                <a:gd name="T30" fmla="*/ 2147483647 w 554"/>
                <a:gd name="T31" fmla="*/ 2147483647 h 373"/>
                <a:gd name="T32" fmla="*/ 2147483647 w 554"/>
                <a:gd name="T33" fmla="*/ 2147483647 h 373"/>
                <a:gd name="T34" fmla="*/ 2147483647 w 554"/>
                <a:gd name="T35" fmla="*/ 2147483647 h 373"/>
                <a:gd name="T36" fmla="*/ 2147483647 w 554"/>
                <a:gd name="T37" fmla="*/ 2147483647 h 373"/>
                <a:gd name="T38" fmla="*/ 2147483647 w 554"/>
                <a:gd name="T39" fmla="*/ 2147483647 h 373"/>
                <a:gd name="T40" fmla="*/ 2147483647 w 554"/>
                <a:gd name="T41" fmla="*/ 2147483647 h 373"/>
                <a:gd name="T42" fmla="*/ 2147483647 w 554"/>
                <a:gd name="T43" fmla="*/ 2147483647 h 373"/>
                <a:gd name="T44" fmla="*/ 2147483647 w 554"/>
                <a:gd name="T45" fmla="*/ 2147483647 h 373"/>
                <a:gd name="T46" fmla="*/ 2147483647 w 554"/>
                <a:gd name="T47" fmla="*/ 2147483647 h 373"/>
                <a:gd name="T48" fmla="*/ 2147483647 w 554"/>
                <a:gd name="T49" fmla="*/ 2147483647 h 373"/>
                <a:gd name="T50" fmla="*/ 0 w 554"/>
                <a:gd name="T51" fmla="*/ 2147483647 h 373"/>
                <a:gd name="T52" fmla="*/ 2147483647 w 554"/>
                <a:gd name="T53" fmla="*/ 2147483647 h 373"/>
                <a:gd name="T54" fmla="*/ 2147483647 w 554"/>
                <a:gd name="T55" fmla="*/ 2147483647 h 373"/>
                <a:gd name="T56" fmla="*/ 2147483647 w 554"/>
                <a:gd name="T57" fmla="*/ 2147483647 h 373"/>
                <a:gd name="T58" fmla="*/ 2147483647 w 554"/>
                <a:gd name="T59" fmla="*/ 2147483647 h 373"/>
                <a:gd name="T60" fmla="*/ 2147483647 w 554"/>
                <a:gd name="T61" fmla="*/ 2147483647 h 373"/>
                <a:gd name="T62" fmla="*/ 2147483647 w 554"/>
                <a:gd name="T63" fmla="*/ 2147483647 h 373"/>
                <a:gd name="T64" fmla="*/ 2147483647 w 554"/>
                <a:gd name="T65" fmla="*/ 2147483647 h 373"/>
                <a:gd name="T66" fmla="*/ 2147483647 w 554"/>
                <a:gd name="T67" fmla="*/ 2147483647 h 373"/>
                <a:gd name="T68" fmla="*/ 2147483647 w 554"/>
                <a:gd name="T69" fmla="*/ 2147483647 h 373"/>
                <a:gd name="T70" fmla="*/ 2147483647 w 554"/>
                <a:gd name="T71" fmla="*/ 2147483647 h 373"/>
                <a:gd name="T72" fmla="*/ 2147483647 w 554"/>
                <a:gd name="T73" fmla="*/ 2147483647 h 373"/>
                <a:gd name="T74" fmla="*/ 2147483647 w 554"/>
                <a:gd name="T75" fmla="*/ 2147483647 h 373"/>
                <a:gd name="T76" fmla="*/ 2147483647 w 554"/>
                <a:gd name="T77" fmla="*/ 2147483647 h 373"/>
                <a:gd name="T78" fmla="*/ 2147483647 w 554"/>
                <a:gd name="T79" fmla="*/ 2147483647 h 373"/>
                <a:gd name="T80" fmla="*/ 2147483647 w 554"/>
                <a:gd name="T81" fmla="*/ 2147483647 h 373"/>
                <a:gd name="T82" fmla="*/ 2147483647 w 554"/>
                <a:gd name="T83" fmla="*/ 2147483647 h 373"/>
                <a:gd name="T84" fmla="*/ 2147483647 w 554"/>
                <a:gd name="T85" fmla="*/ 2147483647 h 373"/>
                <a:gd name="T86" fmla="*/ 2147483647 w 554"/>
                <a:gd name="T87" fmla="*/ 2147483647 h 3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4"/>
                <a:gd name="T133" fmla="*/ 0 h 373"/>
                <a:gd name="T134" fmla="*/ 554 w 554"/>
                <a:gd name="T135" fmla="*/ 373 h 3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4" h="373">
                  <a:moveTo>
                    <a:pt x="531" y="121"/>
                  </a:moveTo>
                  <a:lnTo>
                    <a:pt x="526" y="136"/>
                  </a:lnTo>
                  <a:lnTo>
                    <a:pt x="535" y="149"/>
                  </a:lnTo>
                  <a:lnTo>
                    <a:pt x="540" y="163"/>
                  </a:lnTo>
                  <a:lnTo>
                    <a:pt x="541" y="179"/>
                  </a:lnTo>
                  <a:lnTo>
                    <a:pt x="539" y="195"/>
                  </a:lnTo>
                  <a:lnTo>
                    <a:pt x="534" y="214"/>
                  </a:lnTo>
                  <a:lnTo>
                    <a:pt x="527" y="231"/>
                  </a:lnTo>
                  <a:lnTo>
                    <a:pt x="517" y="249"/>
                  </a:lnTo>
                  <a:lnTo>
                    <a:pt x="507" y="267"/>
                  </a:lnTo>
                  <a:lnTo>
                    <a:pt x="494" y="283"/>
                  </a:lnTo>
                  <a:lnTo>
                    <a:pt x="480" y="298"/>
                  </a:lnTo>
                  <a:lnTo>
                    <a:pt x="466" y="310"/>
                  </a:lnTo>
                  <a:lnTo>
                    <a:pt x="451" y="321"/>
                  </a:lnTo>
                  <a:lnTo>
                    <a:pt x="437" y="329"/>
                  </a:lnTo>
                  <a:lnTo>
                    <a:pt x="425" y="333"/>
                  </a:lnTo>
                  <a:lnTo>
                    <a:pt x="412" y="335"/>
                  </a:lnTo>
                  <a:lnTo>
                    <a:pt x="401" y="331"/>
                  </a:lnTo>
                  <a:lnTo>
                    <a:pt x="390" y="338"/>
                  </a:lnTo>
                  <a:lnTo>
                    <a:pt x="379" y="341"/>
                  </a:lnTo>
                  <a:lnTo>
                    <a:pt x="367" y="343"/>
                  </a:lnTo>
                  <a:lnTo>
                    <a:pt x="356" y="341"/>
                  </a:lnTo>
                  <a:lnTo>
                    <a:pt x="344" y="338"/>
                  </a:lnTo>
                  <a:lnTo>
                    <a:pt x="333" y="333"/>
                  </a:lnTo>
                  <a:lnTo>
                    <a:pt x="322" y="329"/>
                  </a:lnTo>
                  <a:lnTo>
                    <a:pt x="312" y="323"/>
                  </a:lnTo>
                  <a:lnTo>
                    <a:pt x="297" y="313"/>
                  </a:lnTo>
                  <a:lnTo>
                    <a:pt x="284" y="302"/>
                  </a:lnTo>
                  <a:lnTo>
                    <a:pt x="274" y="291"/>
                  </a:lnTo>
                  <a:lnTo>
                    <a:pt x="267" y="279"/>
                  </a:lnTo>
                  <a:lnTo>
                    <a:pt x="261" y="268"/>
                  </a:lnTo>
                  <a:lnTo>
                    <a:pt x="257" y="257"/>
                  </a:lnTo>
                  <a:lnTo>
                    <a:pt x="254" y="247"/>
                  </a:lnTo>
                  <a:lnTo>
                    <a:pt x="253" y="237"/>
                  </a:lnTo>
                  <a:lnTo>
                    <a:pt x="259" y="233"/>
                  </a:lnTo>
                  <a:lnTo>
                    <a:pt x="264" y="229"/>
                  </a:lnTo>
                  <a:lnTo>
                    <a:pt x="269" y="224"/>
                  </a:lnTo>
                  <a:lnTo>
                    <a:pt x="274" y="219"/>
                  </a:lnTo>
                  <a:lnTo>
                    <a:pt x="279" y="215"/>
                  </a:lnTo>
                  <a:lnTo>
                    <a:pt x="283" y="209"/>
                  </a:lnTo>
                  <a:lnTo>
                    <a:pt x="288" y="203"/>
                  </a:lnTo>
                  <a:lnTo>
                    <a:pt x="291" y="197"/>
                  </a:lnTo>
                  <a:lnTo>
                    <a:pt x="308" y="165"/>
                  </a:lnTo>
                  <a:lnTo>
                    <a:pt x="318" y="126"/>
                  </a:lnTo>
                  <a:lnTo>
                    <a:pt x="320" y="88"/>
                  </a:lnTo>
                  <a:lnTo>
                    <a:pt x="315" y="52"/>
                  </a:lnTo>
                  <a:lnTo>
                    <a:pt x="312" y="42"/>
                  </a:lnTo>
                  <a:lnTo>
                    <a:pt x="305" y="30"/>
                  </a:lnTo>
                  <a:lnTo>
                    <a:pt x="296" y="21"/>
                  </a:lnTo>
                  <a:lnTo>
                    <a:pt x="285" y="12"/>
                  </a:lnTo>
                  <a:lnTo>
                    <a:pt x="274" y="5"/>
                  </a:lnTo>
                  <a:lnTo>
                    <a:pt x="264" y="2"/>
                  </a:lnTo>
                  <a:lnTo>
                    <a:pt x="255" y="0"/>
                  </a:lnTo>
                  <a:lnTo>
                    <a:pt x="249" y="4"/>
                  </a:lnTo>
                  <a:lnTo>
                    <a:pt x="268" y="24"/>
                  </a:lnTo>
                  <a:lnTo>
                    <a:pt x="282" y="44"/>
                  </a:lnTo>
                  <a:lnTo>
                    <a:pt x="290" y="66"/>
                  </a:lnTo>
                  <a:lnTo>
                    <a:pt x="295" y="88"/>
                  </a:lnTo>
                  <a:lnTo>
                    <a:pt x="293" y="110"/>
                  </a:lnTo>
                  <a:lnTo>
                    <a:pt x="289" y="132"/>
                  </a:lnTo>
                  <a:lnTo>
                    <a:pt x="282" y="154"/>
                  </a:lnTo>
                  <a:lnTo>
                    <a:pt x="270" y="174"/>
                  </a:lnTo>
                  <a:lnTo>
                    <a:pt x="260" y="189"/>
                  </a:lnTo>
                  <a:lnTo>
                    <a:pt x="247" y="203"/>
                  </a:lnTo>
                  <a:lnTo>
                    <a:pt x="234" y="215"/>
                  </a:lnTo>
                  <a:lnTo>
                    <a:pt x="219" y="225"/>
                  </a:lnTo>
                  <a:lnTo>
                    <a:pt x="203" y="233"/>
                  </a:lnTo>
                  <a:lnTo>
                    <a:pt x="185" y="239"/>
                  </a:lnTo>
                  <a:lnTo>
                    <a:pt x="167" y="244"/>
                  </a:lnTo>
                  <a:lnTo>
                    <a:pt x="148" y="246"/>
                  </a:lnTo>
                  <a:lnTo>
                    <a:pt x="127" y="269"/>
                  </a:lnTo>
                  <a:lnTo>
                    <a:pt x="102" y="283"/>
                  </a:lnTo>
                  <a:lnTo>
                    <a:pt x="77" y="288"/>
                  </a:lnTo>
                  <a:lnTo>
                    <a:pt x="54" y="290"/>
                  </a:lnTo>
                  <a:lnTo>
                    <a:pt x="32" y="286"/>
                  </a:lnTo>
                  <a:lnTo>
                    <a:pt x="15" y="282"/>
                  </a:lnTo>
                  <a:lnTo>
                    <a:pt x="4" y="278"/>
                  </a:lnTo>
                  <a:lnTo>
                    <a:pt x="0" y="276"/>
                  </a:lnTo>
                  <a:lnTo>
                    <a:pt x="2" y="282"/>
                  </a:lnTo>
                  <a:lnTo>
                    <a:pt x="7" y="288"/>
                  </a:lnTo>
                  <a:lnTo>
                    <a:pt x="14" y="297"/>
                  </a:lnTo>
                  <a:lnTo>
                    <a:pt x="24" y="305"/>
                  </a:lnTo>
                  <a:lnTo>
                    <a:pt x="40" y="310"/>
                  </a:lnTo>
                  <a:lnTo>
                    <a:pt x="62" y="314"/>
                  </a:lnTo>
                  <a:lnTo>
                    <a:pt x="90" y="314"/>
                  </a:lnTo>
                  <a:lnTo>
                    <a:pt x="127" y="309"/>
                  </a:lnTo>
                  <a:lnTo>
                    <a:pt x="133" y="307"/>
                  </a:lnTo>
                  <a:lnTo>
                    <a:pt x="139" y="305"/>
                  </a:lnTo>
                  <a:lnTo>
                    <a:pt x="145" y="300"/>
                  </a:lnTo>
                  <a:lnTo>
                    <a:pt x="151" y="294"/>
                  </a:lnTo>
                  <a:lnTo>
                    <a:pt x="155" y="288"/>
                  </a:lnTo>
                  <a:lnTo>
                    <a:pt x="160" y="283"/>
                  </a:lnTo>
                  <a:lnTo>
                    <a:pt x="165" y="276"/>
                  </a:lnTo>
                  <a:lnTo>
                    <a:pt x="168" y="269"/>
                  </a:lnTo>
                  <a:lnTo>
                    <a:pt x="177" y="268"/>
                  </a:lnTo>
                  <a:lnTo>
                    <a:pt x="185" y="267"/>
                  </a:lnTo>
                  <a:lnTo>
                    <a:pt x="193" y="264"/>
                  </a:lnTo>
                  <a:lnTo>
                    <a:pt x="203" y="263"/>
                  </a:lnTo>
                  <a:lnTo>
                    <a:pt x="209" y="260"/>
                  </a:lnTo>
                  <a:lnTo>
                    <a:pt x="217" y="257"/>
                  </a:lnTo>
                  <a:lnTo>
                    <a:pt x="226" y="254"/>
                  </a:lnTo>
                  <a:lnTo>
                    <a:pt x="232" y="250"/>
                  </a:lnTo>
                  <a:lnTo>
                    <a:pt x="234" y="262"/>
                  </a:lnTo>
                  <a:lnTo>
                    <a:pt x="237" y="273"/>
                  </a:lnTo>
                  <a:lnTo>
                    <a:pt x="242" y="285"/>
                  </a:lnTo>
                  <a:lnTo>
                    <a:pt x="250" y="298"/>
                  </a:lnTo>
                  <a:lnTo>
                    <a:pt x="259" y="311"/>
                  </a:lnTo>
                  <a:lnTo>
                    <a:pt x="272" y="325"/>
                  </a:lnTo>
                  <a:lnTo>
                    <a:pt x="287" y="339"/>
                  </a:lnTo>
                  <a:lnTo>
                    <a:pt x="304" y="353"/>
                  </a:lnTo>
                  <a:lnTo>
                    <a:pt x="313" y="360"/>
                  </a:lnTo>
                  <a:lnTo>
                    <a:pt x="325" y="366"/>
                  </a:lnTo>
                  <a:lnTo>
                    <a:pt x="336" y="369"/>
                  </a:lnTo>
                  <a:lnTo>
                    <a:pt x="348" y="373"/>
                  </a:lnTo>
                  <a:lnTo>
                    <a:pt x="359" y="373"/>
                  </a:lnTo>
                  <a:lnTo>
                    <a:pt x="372" y="371"/>
                  </a:lnTo>
                  <a:lnTo>
                    <a:pt x="383" y="368"/>
                  </a:lnTo>
                  <a:lnTo>
                    <a:pt x="394" y="361"/>
                  </a:lnTo>
                  <a:lnTo>
                    <a:pt x="409" y="366"/>
                  </a:lnTo>
                  <a:lnTo>
                    <a:pt x="425" y="367"/>
                  </a:lnTo>
                  <a:lnTo>
                    <a:pt x="442" y="362"/>
                  </a:lnTo>
                  <a:lnTo>
                    <a:pt x="459" y="354"/>
                  </a:lnTo>
                  <a:lnTo>
                    <a:pt x="475" y="344"/>
                  </a:lnTo>
                  <a:lnTo>
                    <a:pt x="492" y="329"/>
                  </a:lnTo>
                  <a:lnTo>
                    <a:pt x="508" y="313"/>
                  </a:lnTo>
                  <a:lnTo>
                    <a:pt x="521" y="293"/>
                  </a:lnTo>
                  <a:lnTo>
                    <a:pt x="533" y="273"/>
                  </a:lnTo>
                  <a:lnTo>
                    <a:pt x="542" y="252"/>
                  </a:lnTo>
                  <a:lnTo>
                    <a:pt x="549" y="229"/>
                  </a:lnTo>
                  <a:lnTo>
                    <a:pt x="554" y="207"/>
                  </a:lnTo>
                  <a:lnTo>
                    <a:pt x="554" y="184"/>
                  </a:lnTo>
                  <a:lnTo>
                    <a:pt x="550" y="162"/>
                  </a:lnTo>
                  <a:lnTo>
                    <a:pt x="543" y="141"/>
                  </a:lnTo>
                  <a:lnTo>
                    <a:pt x="531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494669" y="3051117"/>
              <a:ext cx="476296" cy="298192"/>
            </a:xfrm>
            <a:custGeom>
              <a:avLst/>
              <a:gdLst>
                <a:gd name="T0" fmla="*/ 2147483647 w 1081"/>
                <a:gd name="T1" fmla="*/ 2147483647 h 575"/>
                <a:gd name="T2" fmla="*/ 2147483647 w 1081"/>
                <a:gd name="T3" fmla="*/ 2147483647 h 575"/>
                <a:gd name="T4" fmla="*/ 2147483647 w 1081"/>
                <a:gd name="T5" fmla="*/ 2147483647 h 575"/>
                <a:gd name="T6" fmla="*/ 2147483647 w 1081"/>
                <a:gd name="T7" fmla="*/ 2147483647 h 575"/>
                <a:gd name="T8" fmla="*/ 2147483647 w 1081"/>
                <a:gd name="T9" fmla="*/ 2147483647 h 575"/>
                <a:gd name="T10" fmla="*/ 2147483647 w 1081"/>
                <a:gd name="T11" fmla="*/ 2147483647 h 575"/>
                <a:gd name="T12" fmla="*/ 2147483647 w 1081"/>
                <a:gd name="T13" fmla="*/ 2147483647 h 575"/>
                <a:gd name="T14" fmla="*/ 2147483647 w 1081"/>
                <a:gd name="T15" fmla="*/ 2147483647 h 575"/>
                <a:gd name="T16" fmla="*/ 2147483647 w 1081"/>
                <a:gd name="T17" fmla="*/ 2147483647 h 575"/>
                <a:gd name="T18" fmla="*/ 2147483647 w 1081"/>
                <a:gd name="T19" fmla="*/ 0 h 575"/>
                <a:gd name="T20" fmla="*/ 2147483647 w 1081"/>
                <a:gd name="T21" fmla="*/ 2147483647 h 575"/>
                <a:gd name="T22" fmla="*/ 2147483647 w 1081"/>
                <a:gd name="T23" fmla="*/ 2147483647 h 575"/>
                <a:gd name="T24" fmla="*/ 2147483647 w 1081"/>
                <a:gd name="T25" fmla="*/ 2147483647 h 575"/>
                <a:gd name="T26" fmla="*/ 2147483647 w 1081"/>
                <a:gd name="T27" fmla="*/ 2147483647 h 575"/>
                <a:gd name="T28" fmla="*/ 2147483647 w 1081"/>
                <a:gd name="T29" fmla="*/ 2147483647 h 575"/>
                <a:gd name="T30" fmla="*/ 2147483647 w 1081"/>
                <a:gd name="T31" fmla="*/ 2147483647 h 575"/>
                <a:gd name="T32" fmla="*/ 2147483647 w 1081"/>
                <a:gd name="T33" fmla="*/ 2147483647 h 575"/>
                <a:gd name="T34" fmla="*/ 2147483647 w 1081"/>
                <a:gd name="T35" fmla="*/ 2147483647 h 575"/>
                <a:gd name="T36" fmla="*/ 2147483647 w 1081"/>
                <a:gd name="T37" fmla="*/ 2147483647 h 575"/>
                <a:gd name="T38" fmla="*/ 2147483647 w 1081"/>
                <a:gd name="T39" fmla="*/ 2147483647 h 575"/>
                <a:gd name="T40" fmla="*/ 2147483647 w 1081"/>
                <a:gd name="T41" fmla="*/ 2147483647 h 575"/>
                <a:gd name="T42" fmla="*/ 2147483647 w 1081"/>
                <a:gd name="T43" fmla="*/ 2147483647 h 575"/>
                <a:gd name="T44" fmla="*/ 2147483647 w 1081"/>
                <a:gd name="T45" fmla="*/ 2147483647 h 575"/>
                <a:gd name="T46" fmla="*/ 2147483647 w 1081"/>
                <a:gd name="T47" fmla="*/ 2147483647 h 575"/>
                <a:gd name="T48" fmla="*/ 2147483647 w 1081"/>
                <a:gd name="T49" fmla="*/ 2147483647 h 575"/>
                <a:gd name="T50" fmla="*/ 2147483647 w 1081"/>
                <a:gd name="T51" fmla="*/ 2147483647 h 575"/>
                <a:gd name="T52" fmla="*/ 2147483647 w 1081"/>
                <a:gd name="T53" fmla="*/ 2147483647 h 575"/>
                <a:gd name="T54" fmla="*/ 2147483647 w 1081"/>
                <a:gd name="T55" fmla="*/ 2147483647 h 575"/>
                <a:gd name="T56" fmla="*/ 2147483647 w 1081"/>
                <a:gd name="T57" fmla="*/ 2147483647 h 575"/>
                <a:gd name="T58" fmla="*/ 2147483647 w 1081"/>
                <a:gd name="T59" fmla="*/ 2147483647 h 575"/>
                <a:gd name="T60" fmla="*/ 2147483647 w 1081"/>
                <a:gd name="T61" fmla="*/ 2147483647 h 575"/>
                <a:gd name="T62" fmla="*/ 2147483647 w 1081"/>
                <a:gd name="T63" fmla="*/ 2147483647 h 575"/>
                <a:gd name="T64" fmla="*/ 2147483647 w 1081"/>
                <a:gd name="T65" fmla="*/ 2147483647 h 575"/>
                <a:gd name="T66" fmla="*/ 2147483647 w 1081"/>
                <a:gd name="T67" fmla="*/ 2147483647 h 575"/>
                <a:gd name="T68" fmla="*/ 2147483647 w 1081"/>
                <a:gd name="T69" fmla="*/ 2147483647 h 575"/>
                <a:gd name="T70" fmla="*/ 2147483647 w 1081"/>
                <a:gd name="T71" fmla="*/ 2147483647 h 575"/>
                <a:gd name="T72" fmla="*/ 2147483647 w 1081"/>
                <a:gd name="T73" fmla="*/ 2147483647 h 575"/>
                <a:gd name="T74" fmla="*/ 2147483647 w 1081"/>
                <a:gd name="T75" fmla="*/ 2147483647 h 575"/>
                <a:gd name="T76" fmla="*/ 2147483647 w 1081"/>
                <a:gd name="T77" fmla="*/ 2147483647 h 575"/>
                <a:gd name="T78" fmla="*/ 2147483647 w 1081"/>
                <a:gd name="T79" fmla="*/ 2147483647 h 575"/>
                <a:gd name="T80" fmla="*/ 2147483647 w 1081"/>
                <a:gd name="T81" fmla="*/ 2147483647 h 575"/>
                <a:gd name="T82" fmla="*/ 2147483647 w 1081"/>
                <a:gd name="T83" fmla="*/ 2147483647 h 575"/>
                <a:gd name="T84" fmla="*/ 2147483647 w 1081"/>
                <a:gd name="T85" fmla="*/ 2147483647 h 575"/>
                <a:gd name="T86" fmla="*/ 2147483647 w 1081"/>
                <a:gd name="T87" fmla="*/ 2147483647 h 575"/>
                <a:gd name="T88" fmla="*/ 2147483647 w 1081"/>
                <a:gd name="T89" fmla="*/ 2147483647 h 575"/>
                <a:gd name="T90" fmla="*/ 2147483647 w 1081"/>
                <a:gd name="T91" fmla="*/ 2147483647 h 575"/>
                <a:gd name="T92" fmla="*/ 2147483647 w 1081"/>
                <a:gd name="T93" fmla="*/ 2147483647 h 575"/>
                <a:gd name="T94" fmla="*/ 2147483647 w 1081"/>
                <a:gd name="T95" fmla="*/ 2147483647 h 575"/>
                <a:gd name="T96" fmla="*/ 2147483647 w 1081"/>
                <a:gd name="T97" fmla="*/ 2147483647 h 5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1"/>
                <a:gd name="T148" fmla="*/ 0 h 575"/>
                <a:gd name="T149" fmla="*/ 1081 w 1081"/>
                <a:gd name="T150" fmla="*/ 575 h 5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1" h="575">
                  <a:moveTo>
                    <a:pt x="986" y="334"/>
                  </a:moveTo>
                  <a:lnTo>
                    <a:pt x="995" y="300"/>
                  </a:lnTo>
                  <a:lnTo>
                    <a:pt x="1009" y="264"/>
                  </a:lnTo>
                  <a:lnTo>
                    <a:pt x="1024" y="229"/>
                  </a:lnTo>
                  <a:lnTo>
                    <a:pt x="1040" y="194"/>
                  </a:lnTo>
                  <a:lnTo>
                    <a:pt x="1056" y="164"/>
                  </a:lnTo>
                  <a:lnTo>
                    <a:pt x="1069" y="140"/>
                  </a:lnTo>
                  <a:lnTo>
                    <a:pt x="1078" y="124"/>
                  </a:lnTo>
                  <a:lnTo>
                    <a:pt x="1081" y="118"/>
                  </a:lnTo>
                  <a:lnTo>
                    <a:pt x="1079" y="117"/>
                  </a:lnTo>
                  <a:lnTo>
                    <a:pt x="1072" y="116"/>
                  </a:lnTo>
                  <a:lnTo>
                    <a:pt x="1061" y="113"/>
                  </a:lnTo>
                  <a:lnTo>
                    <a:pt x="1046" y="111"/>
                  </a:lnTo>
                  <a:lnTo>
                    <a:pt x="1027" y="109"/>
                  </a:lnTo>
                  <a:lnTo>
                    <a:pt x="1006" y="105"/>
                  </a:lnTo>
                  <a:lnTo>
                    <a:pt x="981" y="101"/>
                  </a:lnTo>
                  <a:lnTo>
                    <a:pt x="955" y="97"/>
                  </a:lnTo>
                  <a:lnTo>
                    <a:pt x="925" y="93"/>
                  </a:lnTo>
                  <a:lnTo>
                    <a:pt x="894" y="88"/>
                  </a:lnTo>
                  <a:lnTo>
                    <a:pt x="860" y="83"/>
                  </a:lnTo>
                  <a:lnTo>
                    <a:pt x="825" y="79"/>
                  </a:lnTo>
                  <a:lnTo>
                    <a:pt x="789" y="73"/>
                  </a:lnTo>
                  <a:lnTo>
                    <a:pt x="752" y="67"/>
                  </a:lnTo>
                  <a:lnTo>
                    <a:pt x="715" y="63"/>
                  </a:lnTo>
                  <a:lnTo>
                    <a:pt x="677" y="57"/>
                  </a:lnTo>
                  <a:lnTo>
                    <a:pt x="639" y="51"/>
                  </a:lnTo>
                  <a:lnTo>
                    <a:pt x="601" y="47"/>
                  </a:lnTo>
                  <a:lnTo>
                    <a:pt x="564" y="41"/>
                  </a:lnTo>
                  <a:lnTo>
                    <a:pt x="529" y="36"/>
                  </a:lnTo>
                  <a:lnTo>
                    <a:pt x="494" y="32"/>
                  </a:lnTo>
                  <a:lnTo>
                    <a:pt x="461" y="27"/>
                  </a:lnTo>
                  <a:lnTo>
                    <a:pt x="430" y="22"/>
                  </a:lnTo>
                  <a:lnTo>
                    <a:pt x="400" y="18"/>
                  </a:lnTo>
                  <a:lnTo>
                    <a:pt x="373" y="14"/>
                  </a:lnTo>
                  <a:lnTo>
                    <a:pt x="349" y="11"/>
                  </a:lnTo>
                  <a:lnTo>
                    <a:pt x="327" y="7"/>
                  </a:lnTo>
                  <a:lnTo>
                    <a:pt x="309" y="5"/>
                  </a:lnTo>
                  <a:lnTo>
                    <a:pt x="294" y="3"/>
                  </a:lnTo>
                  <a:lnTo>
                    <a:pt x="283" y="2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66" y="4"/>
                  </a:lnTo>
                  <a:lnTo>
                    <a:pt x="258" y="8"/>
                  </a:lnTo>
                  <a:lnTo>
                    <a:pt x="249" y="17"/>
                  </a:lnTo>
                  <a:lnTo>
                    <a:pt x="240" y="27"/>
                  </a:lnTo>
                  <a:lnTo>
                    <a:pt x="230" y="40"/>
                  </a:lnTo>
                  <a:lnTo>
                    <a:pt x="221" y="56"/>
                  </a:lnTo>
                  <a:lnTo>
                    <a:pt x="212" y="74"/>
                  </a:lnTo>
                  <a:lnTo>
                    <a:pt x="202" y="96"/>
                  </a:lnTo>
                  <a:lnTo>
                    <a:pt x="195" y="95"/>
                  </a:lnTo>
                  <a:lnTo>
                    <a:pt x="185" y="95"/>
                  </a:lnTo>
                  <a:lnTo>
                    <a:pt x="175" y="95"/>
                  </a:lnTo>
                  <a:lnTo>
                    <a:pt x="165" y="98"/>
                  </a:lnTo>
                  <a:lnTo>
                    <a:pt x="152" y="102"/>
                  </a:lnTo>
                  <a:lnTo>
                    <a:pt x="137" y="109"/>
                  </a:lnTo>
                  <a:lnTo>
                    <a:pt x="121" y="117"/>
                  </a:lnTo>
                  <a:lnTo>
                    <a:pt x="104" y="128"/>
                  </a:lnTo>
                  <a:lnTo>
                    <a:pt x="94" y="138"/>
                  </a:lnTo>
                  <a:lnTo>
                    <a:pt x="88" y="150"/>
                  </a:lnTo>
                  <a:lnTo>
                    <a:pt x="84" y="164"/>
                  </a:lnTo>
                  <a:lnTo>
                    <a:pt x="82" y="179"/>
                  </a:lnTo>
                  <a:lnTo>
                    <a:pt x="67" y="188"/>
                  </a:lnTo>
                  <a:lnTo>
                    <a:pt x="53" y="199"/>
                  </a:lnTo>
                  <a:lnTo>
                    <a:pt x="41" y="210"/>
                  </a:lnTo>
                  <a:lnTo>
                    <a:pt x="30" y="224"/>
                  </a:lnTo>
                  <a:lnTo>
                    <a:pt x="21" y="238"/>
                  </a:lnTo>
                  <a:lnTo>
                    <a:pt x="14" y="253"/>
                  </a:lnTo>
                  <a:lnTo>
                    <a:pt x="7" y="269"/>
                  </a:lnTo>
                  <a:lnTo>
                    <a:pt x="2" y="286"/>
                  </a:lnTo>
                  <a:lnTo>
                    <a:pt x="0" y="303"/>
                  </a:lnTo>
                  <a:lnTo>
                    <a:pt x="0" y="321"/>
                  </a:lnTo>
                  <a:lnTo>
                    <a:pt x="2" y="339"/>
                  </a:lnTo>
                  <a:lnTo>
                    <a:pt x="6" y="356"/>
                  </a:lnTo>
                  <a:lnTo>
                    <a:pt x="12" y="375"/>
                  </a:lnTo>
                  <a:lnTo>
                    <a:pt x="18" y="391"/>
                  </a:lnTo>
                  <a:lnTo>
                    <a:pt x="26" y="407"/>
                  </a:lnTo>
                  <a:lnTo>
                    <a:pt x="36" y="421"/>
                  </a:lnTo>
                  <a:lnTo>
                    <a:pt x="44" y="429"/>
                  </a:lnTo>
                  <a:lnTo>
                    <a:pt x="53" y="436"/>
                  </a:lnTo>
                  <a:lnTo>
                    <a:pt x="64" y="440"/>
                  </a:lnTo>
                  <a:lnTo>
                    <a:pt x="77" y="444"/>
                  </a:lnTo>
                  <a:lnTo>
                    <a:pt x="89" y="445"/>
                  </a:lnTo>
                  <a:lnTo>
                    <a:pt x="99" y="445"/>
                  </a:lnTo>
                  <a:lnTo>
                    <a:pt x="107" y="443"/>
                  </a:lnTo>
                  <a:lnTo>
                    <a:pt x="112" y="437"/>
                  </a:lnTo>
                  <a:lnTo>
                    <a:pt x="88" y="427"/>
                  </a:lnTo>
                  <a:lnTo>
                    <a:pt x="68" y="414"/>
                  </a:lnTo>
                  <a:lnTo>
                    <a:pt x="53" y="399"/>
                  </a:lnTo>
                  <a:lnTo>
                    <a:pt x="41" y="382"/>
                  </a:lnTo>
                  <a:lnTo>
                    <a:pt x="33" y="363"/>
                  </a:lnTo>
                  <a:lnTo>
                    <a:pt x="29" y="343"/>
                  </a:lnTo>
                  <a:lnTo>
                    <a:pt x="28" y="321"/>
                  </a:lnTo>
                  <a:lnTo>
                    <a:pt x="29" y="299"/>
                  </a:lnTo>
                  <a:lnTo>
                    <a:pt x="32" y="281"/>
                  </a:lnTo>
                  <a:lnTo>
                    <a:pt x="38" y="265"/>
                  </a:lnTo>
                  <a:lnTo>
                    <a:pt x="46" y="250"/>
                  </a:lnTo>
                  <a:lnTo>
                    <a:pt x="55" y="235"/>
                  </a:lnTo>
                  <a:lnTo>
                    <a:pt x="67" y="223"/>
                  </a:lnTo>
                  <a:lnTo>
                    <a:pt x="79" y="211"/>
                  </a:lnTo>
                  <a:lnTo>
                    <a:pt x="93" y="200"/>
                  </a:lnTo>
                  <a:lnTo>
                    <a:pt x="108" y="190"/>
                  </a:lnTo>
                  <a:lnTo>
                    <a:pt x="114" y="172"/>
                  </a:lnTo>
                  <a:lnTo>
                    <a:pt x="123" y="156"/>
                  </a:lnTo>
                  <a:lnTo>
                    <a:pt x="132" y="143"/>
                  </a:lnTo>
                  <a:lnTo>
                    <a:pt x="145" y="134"/>
                  </a:lnTo>
                  <a:lnTo>
                    <a:pt x="157" y="126"/>
                  </a:lnTo>
                  <a:lnTo>
                    <a:pt x="169" y="120"/>
                  </a:lnTo>
                  <a:lnTo>
                    <a:pt x="182" y="116"/>
                  </a:lnTo>
                  <a:lnTo>
                    <a:pt x="195" y="113"/>
                  </a:lnTo>
                  <a:lnTo>
                    <a:pt x="188" y="133"/>
                  </a:lnTo>
                  <a:lnTo>
                    <a:pt x="181" y="154"/>
                  </a:lnTo>
                  <a:lnTo>
                    <a:pt x="174" y="176"/>
                  </a:lnTo>
                  <a:lnTo>
                    <a:pt x="167" y="201"/>
                  </a:lnTo>
                  <a:lnTo>
                    <a:pt x="155" y="250"/>
                  </a:lnTo>
                  <a:lnTo>
                    <a:pt x="150" y="295"/>
                  </a:lnTo>
                  <a:lnTo>
                    <a:pt x="146" y="337"/>
                  </a:lnTo>
                  <a:lnTo>
                    <a:pt x="145" y="371"/>
                  </a:lnTo>
                  <a:lnTo>
                    <a:pt x="146" y="401"/>
                  </a:lnTo>
                  <a:lnTo>
                    <a:pt x="147" y="423"/>
                  </a:lnTo>
                  <a:lnTo>
                    <a:pt x="149" y="437"/>
                  </a:lnTo>
                  <a:lnTo>
                    <a:pt x="150" y="442"/>
                  </a:lnTo>
                  <a:lnTo>
                    <a:pt x="154" y="443"/>
                  </a:lnTo>
                  <a:lnTo>
                    <a:pt x="164" y="445"/>
                  </a:lnTo>
                  <a:lnTo>
                    <a:pt x="176" y="449"/>
                  </a:lnTo>
                  <a:lnTo>
                    <a:pt x="192" y="452"/>
                  </a:lnTo>
                  <a:lnTo>
                    <a:pt x="211" y="455"/>
                  </a:lnTo>
                  <a:lnTo>
                    <a:pt x="233" y="459"/>
                  </a:lnTo>
                  <a:lnTo>
                    <a:pt x="257" y="463"/>
                  </a:lnTo>
                  <a:lnTo>
                    <a:pt x="283" y="468"/>
                  </a:lnTo>
                  <a:lnTo>
                    <a:pt x="311" y="473"/>
                  </a:lnTo>
                  <a:lnTo>
                    <a:pt x="342" y="478"/>
                  </a:lnTo>
                  <a:lnTo>
                    <a:pt x="373" y="483"/>
                  </a:lnTo>
                  <a:lnTo>
                    <a:pt x="407" y="489"/>
                  </a:lnTo>
                  <a:lnTo>
                    <a:pt x="440" y="495"/>
                  </a:lnTo>
                  <a:lnTo>
                    <a:pt x="474" y="500"/>
                  </a:lnTo>
                  <a:lnTo>
                    <a:pt x="509" y="506"/>
                  </a:lnTo>
                  <a:lnTo>
                    <a:pt x="544" y="512"/>
                  </a:lnTo>
                  <a:lnTo>
                    <a:pt x="579" y="518"/>
                  </a:lnTo>
                  <a:lnTo>
                    <a:pt x="614" y="523"/>
                  </a:lnTo>
                  <a:lnTo>
                    <a:pt x="647" y="528"/>
                  </a:lnTo>
                  <a:lnTo>
                    <a:pt x="681" y="534"/>
                  </a:lnTo>
                  <a:lnTo>
                    <a:pt x="713" y="538"/>
                  </a:lnTo>
                  <a:lnTo>
                    <a:pt x="743" y="544"/>
                  </a:lnTo>
                  <a:lnTo>
                    <a:pt x="772" y="549"/>
                  </a:lnTo>
                  <a:lnTo>
                    <a:pt x="798" y="552"/>
                  </a:lnTo>
                  <a:lnTo>
                    <a:pt x="823" y="557"/>
                  </a:lnTo>
                  <a:lnTo>
                    <a:pt x="845" y="560"/>
                  </a:lnTo>
                  <a:lnTo>
                    <a:pt x="865" y="563"/>
                  </a:lnTo>
                  <a:lnTo>
                    <a:pt x="882" y="566"/>
                  </a:lnTo>
                  <a:lnTo>
                    <a:pt x="895" y="568"/>
                  </a:lnTo>
                  <a:lnTo>
                    <a:pt x="905" y="569"/>
                  </a:lnTo>
                  <a:lnTo>
                    <a:pt x="911" y="571"/>
                  </a:lnTo>
                  <a:lnTo>
                    <a:pt x="913" y="571"/>
                  </a:lnTo>
                  <a:lnTo>
                    <a:pt x="904" y="541"/>
                  </a:lnTo>
                  <a:lnTo>
                    <a:pt x="180" y="424"/>
                  </a:lnTo>
                  <a:lnTo>
                    <a:pt x="177" y="385"/>
                  </a:lnTo>
                  <a:lnTo>
                    <a:pt x="176" y="336"/>
                  </a:lnTo>
                  <a:lnTo>
                    <a:pt x="182" y="278"/>
                  </a:lnTo>
                  <a:lnTo>
                    <a:pt x="193" y="215"/>
                  </a:lnTo>
                  <a:lnTo>
                    <a:pt x="203" y="182"/>
                  </a:lnTo>
                  <a:lnTo>
                    <a:pt x="212" y="152"/>
                  </a:lnTo>
                  <a:lnTo>
                    <a:pt x="221" y="125"/>
                  </a:lnTo>
                  <a:lnTo>
                    <a:pt x="231" y="99"/>
                  </a:lnTo>
                  <a:lnTo>
                    <a:pt x="242" y="76"/>
                  </a:lnTo>
                  <a:lnTo>
                    <a:pt x="253" y="56"/>
                  </a:lnTo>
                  <a:lnTo>
                    <a:pt x="266" y="37"/>
                  </a:lnTo>
                  <a:lnTo>
                    <a:pt x="279" y="22"/>
                  </a:lnTo>
                  <a:lnTo>
                    <a:pt x="1038" y="139"/>
                  </a:lnTo>
                  <a:lnTo>
                    <a:pt x="1028" y="152"/>
                  </a:lnTo>
                  <a:lnTo>
                    <a:pt x="1017" y="170"/>
                  </a:lnTo>
                  <a:lnTo>
                    <a:pt x="1006" y="189"/>
                  </a:lnTo>
                  <a:lnTo>
                    <a:pt x="995" y="211"/>
                  </a:lnTo>
                  <a:lnTo>
                    <a:pt x="983" y="235"/>
                  </a:lnTo>
                  <a:lnTo>
                    <a:pt x="972" y="262"/>
                  </a:lnTo>
                  <a:lnTo>
                    <a:pt x="962" y="291"/>
                  </a:lnTo>
                  <a:lnTo>
                    <a:pt x="952" y="322"/>
                  </a:lnTo>
                  <a:lnTo>
                    <a:pt x="942" y="368"/>
                  </a:lnTo>
                  <a:lnTo>
                    <a:pt x="933" y="412"/>
                  </a:lnTo>
                  <a:lnTo>
                    <a:pt x="927" y="453"/>
                  </a:lnTo>
                  <a:lnTo>
                    <a:pt x="924" y="490"/>
                  </a:lnTo>
                  <a:lnTo>
                    <a:pt x="924" y="521"/>
                  </a:lnTo>
                  <a:lnTo>
                    <a:pt x="926" y="545"/>
                  </a:lnTo>
                  <a:lnTo>
                    <a:pt x="932" y="561"/>
                  </a:lnTo>
                  <a:lnTo>
                    <a:pt x="940" y="569"/>
                  </a:lnTo>
                  <a:lnTo>
                    <a:pt x="945" y="571"/>
                  </a:lnTo>
                  <a:lnTo>
                    <a:pt x="955" y="573"/>
                  </a:lnTo>
                  <a:lnTo>
                    <a:pt x="964" y="575"/>
                  </a:lnTo>
                  <a:lnTo>
                    <a:pt x="971" y="574"/>
                  </a:lnTo>
                  <a:lnTo>
                    <a:pt x="963" y="557"/>
                  </a:lnTo>
                  <a:lnTo>
                    <a:pt x="959" y="536"/>
                  </a:lnTo>
                  <a:lnTo>
                    <a:pt x="958" y="512"/>
                  </a:lnTo>
                  <a:lnTo>
                    <a:pt x="959" y="483"/>
                  </a:lnTo>
                  <a:lnTo>
                    <a:pt x="963" y="452"/>
                  </a:lnTo>
                  <a:lnTo>
                    <a:pt x="970" y="416"/>
                  </a:lnTo>
                  <a:lnTo>
                    <a:pt x="977" y="377"/>
                  </a:lnTo>
                  <a:lnTo>
                    <a:pt x="986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7"/>
            <p:cNvSpPr>
              <a:spLocks/>
            </p:cNvSpPr>
            <p:nvPr/>
          </p:nvSpPr>
          <p:spPr bwMode="auto">
            <a:xfrm>
              <a:off x="7810732" y="2933083"/>
              <a:ext cx="267641" cy="653330"/>
            </a:xfrm>
            <a:custGeom>
              <a:avLst/>
              <a:gdLst>
                <a:gd name="T0" fmla="*/ 2147483647 w 608"/>
                <a:gd name="T1" fmla="*/ 2147483647 h 1263"/>
                <a:gd name="T2" fmla="*/ 2147483647 w 608"/>
                <a:gd name="T3" fmla="*/ 2147483647 h 1263"/>
                <a:gd name="T4" fmla="*/ 2147483647 w 608"/>
                <a:gd name="T5" fmla="*/ 2147483647 h 1263"/>
                <a:gd name="T6" fmla="*/ 2147483647 w 608"/>
                <a:gd name="T7" fmla="*/ 2147483647 h 1263"/>
                <a:gd name="T8" fmla="*/ 2147483647 w 608"/>
                <a:gd name="T9" fmla="*/ 2147483647 h 1263"/>
                <a:gd name="T10" fmla="*/ 2147483647 w 608"/>
                <a:gd name="T11" fmla="*/ 2147483647 h 1263"/>
                <a:gd name="T12" fmla="*/ 2147483647 w 608"/>
                <a:gd name="T13" fmla="*/ 2147483647 h 1263"/>
                <a:gd name="T14" fmla="*/ 2147483647 w 608"/>
                <a:gd name="T15" fmla="*/ 2147483647 h 1263"/>
                <a:gd name="T16" fmla="*/ 2147483647 w 608"/>
                <a:gd name="T17" fmla="*/ 2147483647 h 1263"/>
                <a:gd name="T18" fmla="*/ 2147483647 w 608"/>
                <a:gd name="T19" fmla="*/ 2147483647 h 1263"/>
                <a:gd name="T20" fmla="*/ 2147483647 w 608"/>
                <a:gd name="T21" fmla="*/ 2147483647 h 1263"/>
                <a:gd name="T22" fmla="*/ 2147483647 w 608"/>
                <a:gd name="T23" fmla="*/ 2147483647 h 1263"/>
                <a:gd name="T24" fmla="*/ 2147483647 w 608"/>
                <a:gd name="T25" fmla="*/ 2147483647 h 1263"/>
                <a:gd name="T26" fmla="*/ 2147483647 w 608"/>
                <a:gd name="T27" fmla="*/ 2147483647 h 1263"/>
                <a:gd name="T28" fmla="*/ 2147483647 w 608"/>
                <a:gd name="T29" fmla="*/ 2147483647 h 1263"/>
                <a:gd name="T30" fmla="*/ 2147483647 w 608"/>
                <a:gd name="T31" fmla="*/ 2147483647 h 1263"/>
                <a:gd name="T32" fmla="*/ 2147483647 w 608"/>
                <a:gd name="T33" fmla="*/ 2147483647 h 1263"/>
                <a:gd name="T34" fmla="*/ 2147483647 w 608"/>
                <a:gd name="T35" fmla="*/ 2147483647 h 1263"/>
                <a:gd name="T36" fmla="*/ 2147483647 w 608"/>
                <a:gd name="T37" fmla="*/ 2147483647 h 1263"/>
                <a:gd name="T38" fmla="*/ 2147483647 w 608"/>
                <a:gd name="T39" fmla="*/ 2147483647 h 1263"/>
                <a:gd name="T40" fmla="*/ 2147483647 w 608"/>
                <a:gd name="T41" fmla="*/ 2147483647 h 1263"/>
                <a:gd name="T42" fmla="*/ 2147483647 w 608"/>
                <a:gd name="T43" fmla="*/ 2147483647 h 1263"/>
                <a:gd name="T44" fmla="*/ 2147483647 w 608"/>
                <a:gd name="T45" fmla="*/ 2147483647 h 1263"/>
                <a:gd name="T46" fmla="*/ 2147483647 w 608"/>
                <a:gd name="T47" fmla="*/ 2147483647 h 1263"/>
                <a:gd name="T48" fmla="*/ 2147483647 w 608"/>
                <a:gd name="T49" fmla="*/ 2147483647 h 1263"/>
                <a:gd name="T50" fmla="*/ 2147483647 w 608"/>
                <a:gd name="T51" fmla="*/ 0 h 1263"/>
                <a:gd name="T52" fmla="*/ 2147483647 w 608"/>
                <a:gd name="T53" fmla="*/ 2147483647 h 1263"/>
                <a:gd name="T54" fmla="*/ 2147483647 w 608"/>
                <a:gd name="T55" fmla="*/ 2147483647 h 1263"/>
                <a:gd name="T56" fmla="*/ 2147483647 w 608"/>
                <a:gd name="T57" fmla="*/ 2147483647 h 1263"/>
                <a:gd name="T58" fmla="*/ 2147483647 w 608"/>
                <a:gd name="T59" fmla="*/ 2147483647 h 1263"/>
                <a:gd name="T60" fmla="*/ 2147483647 w 608"/>
                <a:gd name="T61" fmla="*/ 2147483647 h 1263"/>
                <a:gd name="T62" fmla="*/ 2147483647 w 608"/>
                <a:gd name="T63" fmla="*/ 2147483647 h 1263"/>
                <a:gd name="T64" fmla="*/ 2147483647 w 608"/>
                <a:gd name="T65" fmla="*/ 2147483647 h 1263"/>
                <a:gd name="T66" fmla="*/ 2147483647 w 608"/>
                <a:gd name="T67" fmla="*/ 2147483647 h 1263"/>
                <a:gd name="T68" fmla="*/ 2147483647 w 608"/>
                <a:gd name="T69" fmla="*/ 2147483647 h 1263"/>
                <a:gd name="T70" fmla="*/ 2147483647 w 608"/>
                <a:gd name="T71" fmla="*/ 2147483647 h 1263"/>
                <a:gd name="T72" fmla="*/ 2147483647 w 608"/>
                <a:gd name="T73" fmla="*/ 2147483647 h 1263"/>
                <a:gd name="T74" fmla="*/ 2147483647 w 608"/>
                <a:gd name="T75" fmla="*/ 2147483647 h 1263"/>
                <a:gd name="T76" fmla="*/ 2147483647 w 608"/>
                <a:gd name="T77" fmla="*/ 2147483647 h 1263"/>
                <a:gd name="T78" fmla="*/ 2147483647 w 608"/>
                <a:gd name="T79" fmla="*/ 2147483647 h 1263"/>
                <a:gd name="T80" fmla="*/ 2147483647 w 608"/>
                <a:gd name="T81" fmla="*/ 2147483647 h 1263"/>
                <a:gd name="T82" fmla="*/ 2147483647 w 608"/>
                <a:gd name="T83" fmla="*/ 2147483647 h 1263"/>
                <a:gd name="T84" fmla="*/ 2147483647 w 608"/>
                <a:gd name="T85" fmla="*/ 2147483647 h 1263"/>
                <a:gd name="T86" fmla="*/ 2147483647 w 608"/>
                <a:gd name="T87" fmla="*/ 2147483647 h 1263"/>
                <a:gd name="T88" fmla="*/ 2147483647 w 608"/>
                <a:gd name="T89" fmla="*/ 2147483647 h 1263"/>
                <a:gd name="T90" fmla="*/ 2147483647 w 608"/>
                <a:gd name="T91" fmla="*/ 2147483647 h 1263"/>
                <a:gd name="T92" fmla="*/ 2147483647 w 608"/>
                <a:gd name="T93" fmla="*/ 2147483647 h 1263"/>
                <a:gd name="T94" fmla="*/ 2147483647 w 608"/>
                <a:gd name="T95" fmla="*/ 2147483647 h 1263"/>
                <a:gd name="T96" fmla="*/ 2147483647 w 608"/>
                <a:gd name="T97" fmla="*/ 2147483647 h 1263"/>
                <a:gd name="T98" fmla="*/ 2147483647 w 608"/>
                <a:gd name="T99" fmla="*/ 2147483647 h 1263"/>
                <a:gd name="T100" fmla="*/ 2147483647 w 608"/>
                <a:gd name="T101" fmla="*/ 2147483647 h 1263"/>
                <a:gd name="T102" fmla="*/ 2147483647 w 608"/>
                <a:gd name="T103" fmla="*/ 2147483647 h 1263"/>
                <a:gd name="T104" fmla="*/ 2147483647 w 608"/>
                <a:gd name="T105" fmla="*/ 2147483647 h 1263"/>
                <a:gd name="T106" fmla="*/ 2147483647 w 608"/>
                <a:gd name="T107" fmla="*/ 2147483647 h 1263"/>
                <a:gd name="T108" fmla="*/ 2147483647 w 608"/>
                <a:gd name="T109" fmla="*/ 2147483647 h 1263"/>
                <a:gd name="T110" fmla="*/ 2147483647 w 608"/>
                <a:gd name="T111" fmla="*/ 2147483647 h 1263"/>
                <a:gd name="T112" fmla="*/ 2147483647 w 608"/>
                <a:gd name="T113" fmla="*/ 2147483647 h 1263"/>
                <a:gd name="T114" fmla="*/ 2147483647 w 608"/>
                <a:gd name="T115" fmla="*/ 2147483647 h 1263"/>
                <a:gd name="T116" fmla="*/ 2147483647 w 608"/>
                <a:gd name="T117" fmla="*/ 2147483647 h 1263"/>
                <a:gd name="T118" fmla="*/ 2147483647 w 608"/>
                <a:gd name="T119" fmla="*/ 2147483647 h 1263"/>
                <a:gd name="T120" fmla="*/ 2147483647 w 608"/>
                <a:gd name="T121" fmla="*/ 2147483647 h 1263"/>
                <a:gd name="T122" fmla="*/ 2147483647 w 608"/>
                <a:gd name="T123" fmla="*/ 2147483647 h 12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8"/>
                <a:gd name="T187" fmla="*/ 0 h 1263"/>
                <a:gd name="T188" fmla="*/ 608 w 608"/>
                <a:gd name="T189" fmla="*/ 1263 h 12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8" h="1263">
                  <a:moveTo>
                    <a:pt x="579" y="763"/>
                  </a:moveTo>
                  <a:lnTo>
                    <a:pt x="576" y="751"/>
                  </a:lnTo>
                  <a:lnTo>
                    <a:pt x="570" y="740"/>
                  </a:lnTo>
                  <a:lnTo>
                    <a:pt x="562" y="729"/>
                  </a:lnTo>
                  <a:lnTo>
                    <a:pt x="553" y="719"/>
                  </a:lnTo>
                  <a:lnTo>
                    <a:pt x="543" y="712"/>
                  </a:lnTo>
                  <a:lnTo>
                    <a:pt x="534" y="706"/>
                  </a:lnTo>
                  <a:lnTo>
                    <a:pt x="524" y="705"/>
                  </a:lnTo>
                  <a:lnTo>
                    <a:pt x="517" y="707"/>
                  </a:lnTo>
                  <a:lnTo>
                    <a:pt x="535" y="729"/>
                  </a:lnTo>
                  <a:lnTo>
                    <a:pt x="545" y="752"/>
                  </a:lnTo>
                  <a:lnTo>
                    <a:pt x="552" y="774"/>
                  </a:lnTo>
                  <a:lnTo>
                    <a:pt x="553" y="796"/>
                  </a:lnTo>
                  <a:lnTo>
                    <a:pt x="550" y="818"/>
                  </a:lnTo>
                  <a:lnTo>
                    <a:pt x="543" y="839"/>
                  </a:lnTo>
                  <a:lnTo>
                    <a:pt x="532" y="860"/>
                  </a:lnTo>
                  <a:lnTo>
                    <a:pt x="519" y="879"/>
                  </a:lnTo>
                  <a:lnTo>
                    <a:pt x="511" y="889"/>
                  </a:lnTo>
                  <a:lnTo>
                    <a:pt x="500" y="899"/>
                  </a:lnTo>
                  <a:lnTo>
                    <a:pt x="490" y="907"/>
                  </a:lnTo>
                  <a:lnTo>
                    <a:pt x="479" y="914"/>
                  </a:lnTo>
                  <a:lnTo>
                    <a:pt x="468" y="919"/>
                  </a:lnTo>
                  <a:lnTo>
                    <a:pt x="455" y="925"/>
                  </a:lnTo>
                  <a:lnTo>
                    <a:pt x="443" y="929"/>
                  </a:lnTo>
                  <a:lnTo>
                    <a:pt x="430" y="932"/>
                  </a:lnTo>
                  <a:lnTo>
                    <a:pt x="433" y="910"/>
                  </a:lnTo>
                  <a:lnTo>
                    <a:pt x="437" y="889"/>
                  </a:lnTo>
                  <a:lnTo>
                    <a:pt x="440" y="869"/>
                  </a:lnTo>
                  <a:lnTo>
                    <a:pt x="445" y="848"/>
                  </a:lnTo>
                  <a:lnTo>
                    <a:pt x="460" y="775"/>
                  </a:lnTo>
                  <a:lnTo>
                    <a:pt x="475" y="704"/>
                  </a:lnTo>
                  <a:lnTo>
                    <a:pt x="491" y="633"/>
                  </a:lnTo>
                  <a:lnTo>
                    <a:pt x="508" y="561"/>
                  </a:lnTo>
                  <a:lnTo>
                    <a:pt x="526" y="490"/>
                  </a:lnTo>
                  <a:lnTo>
                    <a:pt x="543" y="418"/>
                  </a:lnTo>
                  <a:lnTo>
                    <a:pt x="560" y="346"/>
                  </a:lnTo>
                  <a:lnTo>
                    <a:pt x="576" y="274"/>
                  </a:lnTo>
                  <a:lnTo>
                    <a:pt x="587" y="294"/>
                  </a:lnTo>
                  <a:lnTo>
                    <a:pt x="595" y="311"/>
                  </a:lnTo>
                  <a:lnTo>
                    <a:pt x="598" y="323"/>
                  </a:lnTo>
                  <a:lnTo>
                    <a:pt x="599" y="327"/>
                  </a:lnTo>
                  <a:lnTo>
                    <a:pt x="602" y="323"/>
                  </a:lnTo>
                  <a:lnTo>
                    <a:pt x="605" y="317"/>
                  </a:lnTo>
                  <a:lnTo>
                    <a:pt x="607" y="309"/>
                  </a:lnTo>
                  <a:lnTo>
                    <a:pt x="608" y="300"/>
                  </a:lnTo>
                  <a:lnTo>
                    <a:pt x="607" y="288"/>
                  </a:lnTo>
                  <a:lnTo>
                    <a:pt x="604" y="274"/>
                  </a:lnTo>
                  <a:lnTo>
                    <a:pt x="596" y="259"/>
                  </a:lnTo>
                  <a:lnTo>
                    <a:pt x="583" y="241"/>
                  </a:lnTo>
                  <a:lnTo>
                    <a:pt x="587" y="225"/>
                  </a:lnTo>
                  <a:lnTo>
                    <a:pt x="590" y="208"/>
                  </a:lnTo>
                  <a:lnTo>
                    <a:pt x="593" y="190"/>
                  </a:lnTo>
                  <a:lnTo>
                    <a:pt x="597" y="173"/>
                  </a:lnTo>
                  <a:lnTo>
                    <a:pt x="598" y="140"/>
                  </a:lnTo>
                  <a:lnTo>
                    <a:pt x="593" y="98"/>
                  </a:lnTo>
                  <a:lnTo>
                    <a:pt x="588" y="64"/>
                  </a:lnTo>
                  <a:lnTo>
                    <a:pt x="583" y="45"/>
                  </a:lnTo>
                  <a:lnTo>
                    <a:pt x="583" y="54"/>
                  </a:lnTo>
                  <a:lnTo>
                    <a:pt x="582" y="77"/>
                  </a:lnTo>
                  <a:lnTo>
                    <a:pt x="581" y="104"/>
                  </a:lnTo>
                  <a:lnTo>
                    <a:pt x="579" y="127"/>
                  </a:lnTo>
                  <a:lnTo>
                    <a:pt x="575" y="150"/>
                  </a:lnTo>
                  <a:lnTo>
                    <a:pt x="572" y="173"/>
                  </a:lnTo>
                  <a:lnTo>
                    <a:pt x="568" y="196"/>
                  </a:lnTo>
                  <a:lnTo>
                    <a:pt x="564" y="219"/>
                  </a:lnTo>
                  <a:lnTo>
                    <a:pt x="560" y="217"/>
                  </a:lnTo>
                  <a:lnTo>
                    <a:pt x="553" y="213"/>
                  </a:lnTo>
                  <a:lnTo>
                    <a:pt x="544" y="209"/>
                  </a:lnTo>
                  <a:lnTo>
                    <a:pt x="534" y="205"/>
                  </a:lnTo>
                  <a:lnTo>
                    <a:pt x="522" y="202"/>
                  </a:lnTo>
                  <a:lnTo>
                    <a:pt x="511" y="198"/>
                  </a:lnTo>
                  <a:lnTo>
                    <a:pt x="500" y="197"/>
                  </a:lnTo>
                  <a:lnTo>
                    <a:pt x="492" y="197"/>
                  </a:lnTo>
                  <a:lnTo>
                    <a:pt x="479" y="185"/>
                  </a:lnTo>
                  <a:lnTo>
                    <a:pt x="466" y="174"/>
                  </a:lnTo>
                  <a:lnTo>
                    <a:pt x="452" y="164"/>
                  </a:lnTo>
                  <a:lnTo>
                    <a:pt x="437" y="157"/>
                  </a:lnTo>
                  <a:lnTo>
                    <a:pt x="421" y="150"/>
                  </a:lnTo>
                  <a:lnTo>
                    <a:pt x="405" y="147"/>
                  </a:lnTo>
                  <a:lnTo>
                    <a:pt x="387" y="143"/>
                  </a:lnTo>
                  <a:lnTo>
                    <a:pt x="370" y="142"/>
                  </a:lnTo>
                  <a:lnTo>
                    <a:pt x="370" y="134"/>
                  </a:lnTo>
                  <a:lnTo>
                    <a:pt x="368" y="126"/>
                  </a:lnTo>
                  <a:lnTo>
                    <a:pt x="364" y="115"/>
                  </a:lnTo>
                  <a:lnTo>
                    <a:pt x="359" y="105"/>
                  </a:lnTo>
                  <a:lnTo>
                    <a:pt x="352" y="95"/>
                  </a:lnTo>
                  <a:lnTo>
                    <a:pt x="341" y="82"/>
                  </a:lnTo>
                  <a:lnTo>
                    <a:pt x="327" y="68"/>
                  </a:lnTo>
                  <a:lnTo>
                    <a:pt x="311" y="54"/>
                  </a:lnTo>
                  <a:lnTo>
                    <a:pt x="306" y="51"/>
                  </a:lnTo>
                  <a:lnTo>
                    <a:pt x="300" y="47"/>
                  </a:lnTo>
                  <a:lnTo>
                    <a:pt x="293" y="46"/>
                  </a:lnTo>
                  <a:lnTo>
                    <a:pt x="286" y="45"/>
                  </a:lnTo>
                  <a:lnTo>
                    <a:pt x="279" y="45"/>
                  </a:lnTo>
                  <a:lnTo>
                    <a:pt x="271" y="45"/>
                  </a:lnTo>
                  <a:lnTo>
                    <a:pt x="264" y="46"/>
                  </a:lnTo>
                  <a:lnTo>
                    <a:pt x="257" y="47"/>
                  </a:lnTo>
                  <a:lnTo>
                    <a:pt x="245" y="36"/>
                  </a:lnTo>
                  <a:lnTo>
                    <a:pt x="231" y="26"/>
                  </a:lnTo>
                  <a:lnTo>
                    <a:pt x="216" y="16"/>
                  </a:lnTo>
                  <a:lnTo>
                    <a:pt x="200" y="9"/>
                  </a:lnTo>
                  <a:lnTo>
                    <a:pt x="184" y="5"/>
                  </a:lnTo>
                  <a:lnTo>
                    <a:pt x="167" y="1"/>
                  </a:lnTo>
                  <a:lnTo>
                    <a:pt x="150" y="0"/>
                  </a:lnTo>
                  <a:lnTo>
                    <a:pt x="132" y="0"/>
                  </a:lnTo>
                  <a:lnTo>
                    <a:pt x="114" y="3"/>
                  </a:lnTo>
                  <a:lnTo>
                    <a:pt x="98" y="7"/>
                  </a:lnTo>
                  <a:lnTo>
                    <a:pt x="81" y="14"/>
                  </a:lnTo>
                  <a:lnTo>
                    <a:pt x="65" y="23"/>
                  </a:lnTo>
                  <a:lnTo>
                    <a:pt x="50" y="34"/>
                  </a:lnTo>
                  <a:lnTo>
                    <a:pt x="35" y="45"/>
                  </a:lnTo>
                  <a:lnTo>
                    <a:pt x="22" y="57"/>
                  </a:lnTo>
                  <a:lnTo>
                    <a:pt x="12" y="69"/>
                  </a:lnTo>
                  <a:lnTo>
                    <a:pt x="3" y="90"/>
                  </a:lnTo>
                  <a:lnTo>
                    <a:pt x="0" y="115"/>
                  </a:lnTo>
                  <a:lnTo>
                    <a:pt x="6" y="137"/>
                  </a:lnTo>
                  <a:lnTo>
                    <a:pt x="17" y="147"/>
                  </a:lnTo>
                  <a:lnTo>
                    <a:pt x="20" y="121"/>
                  </a:lnTo>
                  <a:lnTo>
                    <a:pt x="27" y="98"/>
                  </a:lnTo>
                  <a:lnTo>
                    <a:pt x="37" y="80"/>
                  </a:lnTo>
                  <a:lnTo>
                    <a:pt x="51" y="64"/>
                  </a:lnTo>
                  <a:lnTo>
                    <a:pt x="67" y="51"/>
                  </a:lnTo>
                  <a:lnTo>
                    <a:pt x="84" y="41"/>
                  </a:lnTo>
                  <a:lnTo>
                    <a:pt x="105" y="34"/>
                  </a:lnTo>
                  <a:lnTo>
                    <a:pt x="127" y="29"/>
                  </a:lnTo>
                  <a:lnTo>
                    <a:pt x="144" y="28"/>
                  </a:lnTo>
                  <a:lnTo>
                    <a:pt x="162" y="29"/>
                  </a:lnTo>
                  <a:lnTo>
                    <a:pt x="179" y="31"/>
                  </a:lnTo>
                  <a:lnTo>
                    <a:pt x="195" y="37"/>
                  </a:lnTo>
                  <a:lnTo>
                    <a:pt x="210" y="44"/>
                  </a:lnTo>
                  <a:lnTo>
                    <a:pt x="225" y="53"/>
                  </a:lnTo>
                  <a:lnTo>
                    <a:pt x="239" y="64"/>
                  </a:lnTo>
                  <a:lnTo>
                    <a:pt x="253" y="75"/>
                  </a:lnTo>
                  <a:lnTo>
                    <a:pt x="273" y="76"/>
                  </a:lnTo>
                  <a:lnTo>
                    <a:pt x="292" y="81"/>
                  </a:lnTo>
                  <a:lnTo>
                    <a:pt x="307" y="88"/>
                  </a:lnTo>
                  <a:lnTo>
                    <a:pt x="321" y="97"/>
                  </a:lnTo>
                  <a:lnTo>
                    <a:pt x="331" y="108"/>
                  </a:lnTo>
                  <a:lnTo>
                    <a:pt x="340" y="120"/>
                  </a:lnTo>
                  <a:lnTo>
                    <a:pt x="347" y="132"/>
                  </a:lnTo>
                  <a:lnTo>
                    <a:pt x="353" y="142"/>
                  </a:lnTo>
                  <a:lnTo>
                    <a:pt x="336" y="145"/>
                  </a:lnTo>
                  <a:lnTo>
                    <a:pt x="318" y="150"/>
                  </a:lnTo>
                  <a:lnTo>
                    <a:pt x="301" y="157"/>
                  </a:lnTo>
                  <a:lnTo>
                    <a:pt x="285" y="166"/>
                  </a:lnTo>
                  <a:lnTo>
                    <a:pt x="270" y="176"/>
                  </a:lnTo>
                  <a:lnTo>
                    <a:pt x="255" y="187"/>
                  </a:lnTo>
                  <a:lnTo>
                    <a:pt x="242" y="198"/>
                  </a:lnTo>
                  <a:lnTo>
                    <a:pt x="231" y="210"/>
                  </a:lnTo>
                  <a:lnTo>
                    <a:pt x="220" y="232"/>
                  </a:lnTo>
                  <a:lnTo>
                    <a:pt x="217" y="259"/>
                  </a:lnTo>
                  <a:lnTo>
                    <a:pt x="222" y="282"/>
                  </a:lnTo>
                  <a:lnTo>
                    <a:pt x="233" y="294"/>
                  </a:lnTo>
                  <a:lnTo>
                    <a:pt x="238" y="266"/>
                  </a:lnTo>
                  <a:lnTo>
                    <a:pt x="246" y="242"/>
                  </a:lnTo>
                  <a:lnTo>
                    <a:pt x="257" y="223"/>
                  </a:lnTo>
                  <a:lnTo>
                    <a:pt x="272" y="205"/>
                  </a:lnTo>
                  <a:lnTo>
                    <a:pt x="289" y="193"/>
                  </a:lnTo>
                  <a:lnTo>
                    <a:pt x="310" y="183"/>
                  </a:lnTo>
                  <a:lnTo>
                    <a:pt x="332" y="176"/>
                  </a:lnTo>
                  <a:lnTo>
                    <a:pt x="355" y="173"/>
                  </a:lnTo>
                  <a:lnTo>
                    <a:pt x="374" y="172"/>
                  </a:lnTo>
                  <a:lnTo>
                    <a:pt x="392" y="174"/>
                  </a:lnTo>
                  <a:lnTo>
                    <a:pt x="409" y="178"/>
                  </a:lnTo>
                  <a:lnTo>
                    <a:pt x="426" y="183"/>
                  </a:lnTo>
                  <a:lnTo>
                    <a:pt x="443" y="191"/>
                  </a:lnTo>
                  <a:lnTo>
                    <a:pt x="458" y="202"/>
                  </a:lnTo>
                  <a:lnTo>
                    <a:pt x="471" y="213"/>
                  </a:lnTo>
                  <a:lnTo>
                    <a:pt x="485" y="227"/>
                  </a:lnTo>
                  <a:lnTo>
                    <a:pt x="497" y="227"/>
                  </a:lnTo>
                  <a:lnTo>
                    <a:pt x="507" y="228"/>
                  </a:lnTo>
                  <a:lnTo>
                    <a:pt x="517" y="231"/>
                  </a:lnTo>
                  <a:lnTo>
                    <a:pt x="527" y="234"/>
                  </a:lnTo>
                  <a:lnTo>
                    <a:pt x="535" y="237"/>
                  </a:lnTo>
                  <a:lnTo>
                    <a:pt x="543" y="242"/>
                  </a:lnTo>
                  <a:lnTo>
                    <a:pt x="550" y="247"/>
                  </a:lnTo>
                  <a:lnTo>
                    <a:pt x="557" y="252"/>
                  </a:lnTo>
                  <a:lnTo>
                    <a:pt x="542" y="322"/>
                  </a:lnTo>
                  <a:lnTo>
                    <a:pt x="526" y="391"/>
                  </a:lnTo>
                  <a:lnTo>
                    <a:pt x="508" y="461"/>
                  </a:lnTo>
                  <a:lnTo>
                    <a:pt x="491" y="530"/>
                  </a:lnTo>
                  <a:lnTo>
                    <a:pt x="474" y="599"/>
                  </a:lnTo>
                  <a:lnTo>
                    <a:pt x="458" y="668"/>
                  </a:lnTo>
                  <a:lnTo>
                    <a:pt x="441" y="737"/>
                  </a:lnTo>
                  <a:lnTo>
                    <a:pt x="428" y="808"/>
                  </a:lnTo>
                  <a:lnTo>
                    <a:pt x="422" y="840"/>
                  </a:lnTo>
                  <a:lnTo>
                    <a:pt x="416" y="871"/>
                  </a:lnTo>
                  <a:lnTo>
                    <a:pt x="410" y="903"/>
                  </a:lnTo>
                  <a:lnTo>
                    <a:pt x="405" y="936"/>
                  </a:lnTo>
                  <a:lnTo>
                    <a:pt x="401" y="936"/>
                  </a:lnTo>
                  <a:lnTo>
                    <a:pt x="398" y="936"/>
                  </a:lnTo>
                  <a:lnTo>
                    <a:pt x="393" y="936"/>
                  </a:lnTo>
                  <a:lnTo>
                    <a:pt x="390" y="936"/>
                  </a:lnTo>
                  <a:lnTo>
                    <a:pt x="364" y="955"/>
                  </a:lnTo>
                  <a:lnTo>
                    <a:pt x="339" y="965"/>
                  </a:lnTo>
                  <a:lnTo>
                    <a:pt x="314" y="969"/>
                  </a:lnTo>
                  <a:lnTo>
                    <a:pt x="291" y="967"/>
                  </a:lnTo>
                  <a:lnTo>
                    <a:pt x="270" y="961"/>
                  </a:lnTo>
                  <a:lnTo>
                    <a:pt x="254" y="955"/>
                  </a:lnTo>
                  <a:lnTo>
                    <a:pt x="242" y="949"/>
                  </a:lnTo>
                  <a:lnTo>
                    <a:pt x="239" y="947"/>
                  </a:lnTo>
                  <a:lnTo>
                    <a:pt x="240" y="953"/>
                  </a:lnTo>
                  <a:lnTo>
                    <a:pt x="243" y="961"/>
                  </a:lnTo>
                  <a:lnTo>
                    <a:pt x="249" y="970"/>
                  </a:lnTo>
                  <a:lnTo>
                    <a:pt x="260" y="979"/>
                  </a:lnTo>
                  <a:lnTo>
                    <a:pt x="274" y="987"/>
                  </a:lnTo>
                  <a:lnTo>
                    <a:pt x="295" y="993"/>
                  </a:lnTo>
                  <a:lnTo>
                    <a:pt x="323" y="997"/>
                  </a:lnTo>
                  <a:lnTo>
                    <a:pt x="360" y="995"/>
                  </a:lnTo>
                  <a:lnTo>
                    <a:pt x="365" y="994"/>
                  </a:lnTo>
                  <a:lnTo>
                    <a:pt x="371" y="993"/>
                  </a:lnTo>
                  <a:lnTo>
                    <a:pt x="377" y="991"/>
                  </a:lnTo>
                  <a:lnTo>
                    <a:pt x="382" y="987"/>
                  </a:lnTo>
                  <a:lnTo>
                    <a:pt x="386" y="984"/>
                  </a:lnTo>
                  <a:lnTo>
                    <a:pt x="391" y="979"/>
                  </a:lnTo>
                  <a:lnTo>
                    <a:pt x="395" y="975"/>
                  </a:lnTo>
                  <a:lnTo>
                    <a:pt x="399" y="970"/>
                  </a:lnTo>
                  <a:lnTo>
                    <a:pt x="393" y="1021"/>
                  </a:lnTo>
                  <a:lnTo>
                    <a:pt x="392" y="1071"/>
                  </a:lnTo>
                  <a:lnTo>
                    <a:pt x="395" y="1123"/>
                  </a:lnTo>
                  <a:lnTo>
                    <a:pt x="405" y="1174"/>
                  </a:lnTo>
                  <a:lnTo>
                    <a:pt x="407" y="1182"/>
                  </a:lnTo>
                  <a:lnTo>
                    <a:pt x="412" y="1195"/>
                  </a:lnTo>
                  <a:lnTo>
                    <a:pt x="416" y="1209"/>
                  </a:lnTo>
                  <a:lnTo>
                    <a:pt x="422" y="1222"/>
                  </a:lnTo>
                  <a:lnTo>
                    <a:pt x="429" y="1236"/>
                  </a:lnTo>
                  <a:lnTo>
                    <a:pt x="436" y="1249"/>
                  </a:lnTo>
                  <a:lnTo>
                    <a:pt x="443" y="1258"/>
                  </a:lnTo>
                  <a:lnTo>
                    <a:pt x="450" y="1263"/>
                  </a:lnTo>
                  <a:lnTo>
                    <a:pt x="433" y="1222"/>
                  </a:lnTo>
                  <a:lnTo>
                    <a:pt x="422" y="1157"/>
                  </a:lnTo>
                  <a:lnTo>
                    <a:pt x="417" y="1091"/>
                  </a:lnTo>
                  <a:lnTo>
                    <a:pt x="420" y="1027"/>
                  </a:lnTo>
                  <a:lnTo>
                    <a:pt x="426" y="961"/>
                  </a:lnTo>
                  <a:lnTo>
                    <a:pt x="443" y="959"/>
                  </a:lnTo>
                  <a:lnTo>
                    <a:pt x="458" y="955"/>
                  </a:lnTo>
                  <a:lnTo>
                    <a:pt x="473" y="949"/>
                  </a:lnTo>
                  <a:lnTo>
                    <a:pt x="486" y="944"/>
                  </a:lnTo>
                  <a:lnTo>
                    <a:pt x="500" y="936"/>
                  </a:lnTo>
                  <a:lnTo>
                    <a:pt x="513" y="926"/>
                  </a:lnTo>
                  <a:lnTo>
                    <a:pt x="526" y="916"/>
                  </a:lnTo>
                  <a:lnTo>
                    <a:pt x="537" y="904"/>
                  </a:lnTo>
                  <a:lnTo>
                    <a:pt x="549" y="891"/>
                  </a:lnTo>
                  <a:lnTo>
                    <a:pt x="558" y="873"/>
                  </a:lnTo>
                  <a:lnTo>
                    <a:pt x="566" y="856"/>
                  </a:lnTo>
                  <a:lnTo>
                    <a:pt x="572" y="836"/>
                  </a:lnTo>
                  <a:lnTo>
                    <a:pt x="576" y="818"/>
                  </a:lnTo>
                  <a:lnTo>
                    <a:pt x="579" y="798"/>
                  </a:lnTo>
                  <a:lnTo>
                    <a:pt x="580" y="780"/>
                  </a:lnTo>
                  <a:lnTo>
                    <a:pt x="579" y="7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8"/>
            <p:cNvSpPr>
              <a:spLocks/>
            </p:cNvSpPr>
            <p:nvPr/>
          </p:nvSpPr>
          <p:spPr bwMode="auto">
            <a:xfrm>
              <a:off x="7638174" y="3418679"/>
              <a:ext cx="80997" cy="53840"/>
            </a:xfrm>
            <a:custGeom>
              <a:avLst/>
              <a:gdLst>
                <a:gd name="T0" fmla="*/ 2147483647 w 184"/>
                <a:gd name="T1" fmla="*/ 2147483647 h 104"/>
                <a:gd name="T2" fmla="*/ 2147483647 w 184"/>
                <a:gd name="T3" fmla="*/ 2147483647 h 104"/>
                <a:gd name="T4" fmla="*/ 2147483647 w 184"/>
                <a:gd name="T5" fmla="*/ 2147483647 h 104"/>
                <a:gd name="T6" fmla="*/ 2147483647 w 184"/>
                <a:gd name="T7" fmla="*/ 2147483647 h 104"/>
                <a:gd name="T8" fmla="*/ 2147483647 w 184"/>
                <a:gd name="T9" fmla="*/ 2147483647 h 104"/>
                <a:gd name="T10" fmla="*/ 2147483647 w 184"/>
                <a:gd name="T11" fmla="*/ 2147483647 h 104"/>
                <a:gd name="T12" fmla="*/ 2147483647 w 184"/>
                <a:gd name="T13" fmla="*/ 2147483647 h 104"/>
                <a:gd name="T14" fmla="*/ 2147483647 w 184"/>
                <a:gd name="T15" fmla="*/ 2147483647 h 104"/>
                <a:gd name="T16" fmla="*/ 2147483647 w 184"/>
                <a:gd name="T17" fmla="*/ 2147483647 h 104"/>
                <a:gd name="T18" fmla="*/ 2147483647 w 184"/>
                <a:gd name="T19" fmla="*/ 2147483647 h 104"/>
                <a:gd name="T20" fmla="*/ 2147483647 w 184"/>
                <a:gd name="T21" fmla="*/ 2147483647 h 104"/>
                <a:gd name="T22" fmla="*/ 2147483647 w 184"/>
                <a:gd name="T23" fmla="*/ 2147483647 h 104"/>
                <a:gd name="T24" fmla="*/ 2147483647 w 184"/>
                <a:gd name="T25" fmla="*/ 2147483647 h 104"/>
                <a:gd name="T26" fmla="*/ 2147483647 w 184"/>
                <a:gd name="T27" fmla="*/ 2147483647 h 104"/>
                <a:gd name="T28" fmla="*/ 2147483647 w 184"/>
                <a:gd name="T29" fmla="*/ 2147483647 h 104"/>
                <a:gd name="T30" fmla="*/ 2147483647 w 184"/>
                <a:gd name="T31" fmla="*/ 2147483647 h 104"/>
                <a:gd name="T32" fmla="*/ 2147483647 w 184"/>
                <a:gd name="T33" fmla="*/ 2147483647 h 104"/>
                <a:gd name="T34" fmla="*/ 2147483647 w 184"/>
                <a:gd name="T35" fmla="*/ 2147483647 h 104"/>
                <a:gd name="T36" fmla="*/ 2147483647 w 184"/>
                <a:gd name="T37" fmla="*/ 2147483647 h 104"/>
                <a:gd name="T38" fmla="*/ 2147483647 w 184"/>
                <a:gd name="T39" fmla="*/ 2147483647 h 104"/>
                <a:gd name="T40" fmla="*/ 2147483647 w 184"/>
                <a:gd name="T41" fmla="*/ 0 h 104"/>
                <a:gd name="T42" fmla="*/ 0 w 184"/>
                <a:gd name="T43" fmla="*/ 2147483647 h 104"/>
                <a:gd name="T44" fmla="*/ 0 w 184"/>
                <a:gd name="T45" fmla="*/ 2147483647 h 104"/>
                <a:gd name="T46" fmla="*/ 0 w 184"/>
                <a:gd name="T47" fmla="*/ 2147483647 h 104"/>
                <a:gd name="T48" fmla="*/ 2147483647 w 184"/>
                <a:gd name="T49" fmla="*/ 2147483647 h 104"/>
                <a:gd name="T50" fmla="*/ 2147483647 w 184"/>
                <a:gd name="T51" fmla="*/ 2147483647 h 104"/>
                <a:gd name="T52" fmla="*/ 2147483647 w 184"/>
                <a:gd name="T53" fmla="*/ 2147483647 h 104"/>
                <a:gd name="T54" fmla="*/ 2147483647 w 184"/>
                <a:gd name="T55" fmla="*/ 2147483647 h 104"/>
                <a:gd name="T56" fmla="*/ 2147483647 w 184"/>
                <a:gd name="T57" fmla="*/ 2147483647 h 104"/>
                <a:gd name="T58" fmla="*/ 2147483647 w 184"/>
                <a:gd name="T59" fmla="*/ 2147483647 h 104"/>
                <a:gd name="T60" fmla="*/ 2147483647 w 184"/>
                <a:gd name="T61" fmla="*/ 2147483647 h 104"/>
                <a:gd name="T62" fmla="*/ 2147483647 w 184"/>
                <a:gd name="T63" fmla="*/ 2147483647 h 104"/>
                <a:gd name="T64" fmla="*/ 2147483647 w 184"/>
                <a:gd name="T65" fmla="*/ 2147483647 h 104"/>
                <a:gd name="T66" fmla="*/ 2147483647 w 184"/>
                <a:gd name="T67" fmla="*/ 2147483647 h 104"/>
                <a:gd name="T68" fmla="*/ 2147483647 w 184"/>
                <a:gd name="T69" fmla="*/ 2147483647 h 104"/>
                <a:gd name="T70" fmla="*/ 2147483647 w 184"/>
                <a:gd name="T71" fmla="*/ 2147483647 h 104"/>
                <a:gd name="T72" fmla="*/ 2147483647 w 184"/>
                <a:gd name="T73" fmla="*/ 2147483647 h 104"/>
                <a:gd name="T74" fmla="*/ 2147483647 w 184"/>
                <a:gd name="T75" fmla="*/ 2147483647 h 104"/>
                <a:gd name="T76" fmla="*/ 2147483647 w 184"/>
                <a:gd name="T77" fmla="*/ 2147483647 h 104"/>
                <a:gd name="T78" fmla="*/ 2147483647 w 184"/>
                <a:gd name="T79" fmla="*/ 2147483647 h 104"/>
                <a:gd name="T80" fmla="*/ 2147483647 w 184"/>
                <a:gd name="T81" fmla="*/ 2147483647 h 104"/>
                <a:gd name="T82" fmla="*/ 2147483647 w 184"/>
                <a:gd name="T83" fmla="*/ 2147483647 h 104"/>
                <a:gd name="T84" fmla="*/ 2147483647 w 184"/>
                <a:gd name="T85" fmla="*/ 2147483647 h 104"/>
                <a:gd name="T86" fmla="*/ 2147483647 w 184"/>
                <a:gd name="T87" fmla="*/ 2147483647 h 104"/>
                <a:gd name="T88" fmla="*/ 2147483647 w 184"/>
                <a:gd name="T89" fmla="*/ 2147483647 h 104"/>
                <a:gd name="T90" fmla="*/ 2147483647 w 184"/>
                <a:gd name="T91" fmla="*/ 2147483647 h 1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4"/>
                <a:gd name="T139" fmla="*/ 0 h 104"/>
                <a:gd name="T140" fmla="*/ 184 w 184"/>
                <a:gd name="T141" fmla="*/ 104 h 1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4" h="104">
                  <a:moveTo>
                    <a:pt x="169" y="41"/>
                  </a:moveTo>
                  <a:lnTo>
                    <a:pt x="165" y="53"/>
                  </a:lnTo>
                  <a:lnTo>
                    <a:pt x="158" y="62"/>
                  </a:lnTo>
                  <a:lnTo>
                    <a:pt x="150" y="70"/>
                  </a:lnTo>
                  <a:lnTo>
                    <a:pt x="138" y="74"/>
                  </a:lnTo>
                  <a:lnTo>
                    <a:pt x="129" y="74"/>
                  </a:lnTo>
                  <a:lnTo>
                    <a:pt x="120" y="71"/>
                  </a:lnTo>
                  <a:lnTo>
                    <a:pt x="112" y="67"/>
                  </a:lnTo>
                  <a:lnTo>
                    <a:pt x="105" y="60"/>
                  </a:lnTo>
                  <a:lnTo>
                    <a:pt x="101" y="65"/>
                  </a:lnTo>
                  <a:lnTo>
                    <a:pt x="98" y="69"/>
                  </a:lnTo>
                  <a:lnTo>
                    <a:pt x="93" y="73"/>
                  </a:lnTo>
                  <a:lnTo>
                    <a:pt x="89" y="75"/>
                  </a:lnTo>
                  <a:lnTo>
                    <a:pt x="63" y="77"/>
                  </a:lnTo>
                  <a:lnTo>
                    <a:pt x="43" y="71"/>
                  </a:lnTo>
                  <a:lnTo>
                    <a:pt x="28" y="60"/>
                  </a:lnTo>
                  <a:lnTo>
                    <a:pt x="16" y="45"/>
                  </a:lnTo>
                  <a:lnTo>
                    <a:pt x="9" y="29"/>
                  </a:lnTo>
                  <a:lnTo>
                    <a:pt x="5" y="1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3" y="45"/>
                  </a:lnTo>
                  <a:lnTo>
                    <a:pt x="7" y="55"/>
                  </a:lnTo>
                  <a:lnTo>
                    <a:pt x="13" y="65"/>
                  </a:lnTo>
                  <a:lnTo>
                    <a:pt x="19" y="74"/>
                  </a:lnTo>
                  <a:lnTo>
                    <a:pt x="29" y="83"/>
                  </a:lnTo>
                  <a:lnTo>
                    <a:pt x="39" y="90"/>
                  </a:lnTo>
                  <a:lnTo>
                    <a:pt x="51" y="97"/>
                  </a:lnTo>
                  <a:lnTo>
                    <a:pt x="62" y="101"/>
                  </a:lnTo>
                  <a:lnTo>
                    <a:pt x="76" y="104"/>
                  </a:lnTo>
                  <a:lnTo>
                    <a:pt x="87" y="104"/>
                  </a:lnTo>
                  <a:lnTo>
                    <a:pt x="100" y="100"/>
                  </a:lnTo>
                  <a:lnTo>
                    <a:pt x="110" y="94"/>
                  </a:lnTo>
                  <a:lnTo>
                    <a:pt x="119" y="84"/>
                  </a:lnTo>
                  <a:lnTo>
                    <a:pt x="125" y="92"/>
                  </a:lnTo>
                  <a:lnTo>
                    <a:pt x="133" y="97"/>
                  </a:lnTo>
                  <a:lnTo>
                    <a:pt x="143" y="99"/>
                  </a:lnTo>
                  <a:lnTo>
                    <a:pt x="152" y="99"/>
                  </a:lnTo>
                  <a:lnTo>
                    <a:pt x="163" y="94"/>
                  </a:lnTo>
                  <a:lnTo>
                    <a:pt x="173" y="86"/>
                  </a:lnTo>
                  <a:lnTo>
                    <a:pt x="180" y="77"/>
                  </a:lnTo>
                  <a:lnTo>
                    <a:pt x="184" y="66"/>
                  </a:lnTo>
                  <a:lnTo>
                    <a:pt x="169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9"/>
            <p:cNvSpPr>
              <a:spLocks/>
            </p:cNvSpPr>
            <p:nvPr/>
          </p:nvSpPr>
          <p:spPr bwMode="auto">
            <a:xfrm>
              <a:off x="7842426" y="2986923"/>
              <a:ext cx="69552" cy="34168"/>
            </a:xfrm>
            <a:custGeom>
              <a:avLst/>
              <a:gdLst>
                <a:gd name="T0" fmla="*/ 2147483647 w 158"/>
                <a:gd name="T1" fmla="*/ 2147483647 h 67"/>
                <a:gd name="T2" fmla="*/ 2147483647 w 158"/>
                <a:gd name="T3" fmla="*/ 2147483647 h 67"/>
                <a:gd name="T4" fmla="*/ 2147483647 w 158"/>
                <a:gd name="T5" fmla="*/ 2147483647 h 67"/>
                <a:gd name="T6" fmla="*/ 2147483647 w 158"/>
                <a:gd name="T7" fmla="*/ 2147483647 h 67"/>
                <a:gd name="T8" fmla="*/ 2147483647 w 158"/>
                <a:gd name="T9" fmla="*/ 2147483647 h 67"/>
                <a:gd name="T10" fmla="*/ 2147483647 w 158"/>
                <a:gd name="T11" fmla="*/ 2147483647 h 67"/>
                <a:gd name="T12" fmla="*/ 2147483647 w 158"/>
                <a:gd name="T13" fmla="*/ 2147483647 h 67"/>
                <a:gd name="T14" fmla="*/ 2147483647 w 158"/>
                <a:gd name="T15" fmla="*/ 2147483647 h 67"/>
                <a:gd name="T16" fmla="*/ 2147483647 w 158"/>
                <a:gd name="T17" fmla="*/ 2147483647 h 67"/>
                <a:gd name="T18" fmla="*/ 2147483647 w 158"/>
                <a:gd name="T19" fmla="*/ 2147483647 h 67"/>
                <a:gd name="T20" fmla="*/ 2147483647 w 158"/>
                <a:gd name="T21" fmla="*/ 2147483647 h 67"/>
                <a:gd name="T22" fmla="*/ 2147483647 w 158"/>
                <a:gd name="T23" fmla="*/ 2147483647 h 67"/>
                <a:gd name="T24" fmla="*/ 2147483647 w 158"/>
                <a:gd name="T25" fmla="*/ 2147483647 h 67"/>
                <a:gd name="T26" fmla="*/ 2147483647 w 158"/>
                <a:gd name="T27" fmla="*/ 2147483647 h 67"/>
                <a:gd name="T28" fmla="*/ 2147483647 w 158"/>
                <a:gd name="T29" fmla="*/ 2147483647 h 67"/>
                <a:gd name="T30" fmla="*/ 2147483647 w 158"/>
                <a:gd name="T31" fmla="*/ 2147483647 h 67"/>
                <a:gd name="T32" fmla="*/ 2147483647 w 158"/>
                <a:gd name="T33" fmla="*/ 2147483647 h 67"/>
                <a:gd name="T34" fmla="*/ 2147483647 w 158"/>
                <a:gd name="T35" fmla="*/ 2147483647 h 67"/>
                <a:gd name="T36" fmla="*/ 2147483647 w 158"/>
                <a:gd name="T37" fmla="*/ 2147483647 h 67"/>
                <a:gd name="T38" fmla="*/ 2147483647 w 158"/>
                <a:gd name="T39" fmla="*/ 2147483647 h 67"/>
                <a:gd name="T40" fmla="*/ 2147483647 w 158"/>
                <a:gd name="T41" fmla="*/ 0 h 67"/>
                <a:gd name="T42" fmla="*/ 2147483647 w 158"/>
                <a:gd name="T43" fmla="*/ 0 h 67"/>
                <a:gd name="T44" fmla="*/ 2147483647 w 158"/>
                <a:gd name="T45" fmla="*/ 2147483647 h 67"/>
                <a:gd name="T46" fmla="*/ 2147483647 w 158"/>
                <a:gd name="T47" fmla="*/ 2147483647 h 67"/>
                <a:gd name="T48" fmla="*/ 2147483647 w 158"/>
                <a:gd name="T49" fmla="*/ 2147483647 h 67"/>
                <a:gd name="T50" fmla="*/ 2147483647 w 158"/>
                <a:gd name="T51" fmla="*/ 2147483647 h 67"/>
                <a:gd name="T52" fmla="*/ 2147483647 w 158"/>
                <a:gd name="T53" fmla="*/ 2147483647 h 67"/>
                <a:gd name="T54" fmla="*/ 2147483647 w 158"/>
                <a:gd name="T55" fmla="*/ 2147483647 h 67"/>
                <a:gd name="T56" fmla="*/ 0 w 158"/>
                <a:gd name="T57" fmla="*/ 2147483647 h 67"/>
                <a:gd name="T58" fmla="*/ 2147483647 w 158"/>
                <a:gd name="T59" fmla="*/ 2147483647 h 67"/>
                <a:gd name="T60" fmla="*/ 2147483647 w 158"/>
                <a:gd name="T61" fmla="*/ 2147483647 h 67"/>
                <a:gd name="T62" fmla="*/ 2147483647 w 158"/>
                <a:gd name="T63" fmla="*/ 2147483647 h 67"/>
                <a:gd name="T64" fmla="*/ 2147483647 w 158"/>
                <a:gd name="T65" fmla="*/ 2147483647 h 67"/>
                <a:gd name="T66" fmla="*/ 2147483647 w 158"/>
                <a:gd name="T67" fmla="*/ 2147483647 h 67"/>
                <a:gd name="T68" fmla="*/ 2147483647 w 158"/>
                <a:gd name="T69" fmla="*/ 2147483647 h 67"/>
                <a:gd name="T70" fmla="*/ 2147483647 w 158"/>
                <a:gd name="T71" fmla="*/ 2147483647 h 67"/>
                <a:gd name="T72" fmla="*/ 2147483647 w 158"/>
                <a:gd name="T73" fmla="*/ 2147483647 h 67"/>
                <a:gd name="T74" fmla="*/ 2147483647 w 158"/>
                <a:gd name="T75" fmla="*/ 2147483647 h 67"/>
                <a:gd name="T76" fmla="*/ 2147483647 w 158"/>
                <a:gd name="T77" fmla="*/ 2147483647 h 67"/>
                <a:gd name="T78" fmla="*/ 2147483647 w 158"/>
                <a:gd name="T79" fmla="*/ 2147483647 h 67"/>
                <a:gd name="T80" fmla="*/ 2147483647 w 158"/>
                <a:gd name="T81" fmla="*/ 2147483647 h 67"/>
                <a:gd name="T82" fmla="*/ 2147483647 w 158"/>
                <a:gd name="T83" fmla="*/ 2147483647 h 67"/>
                <a:gd name="T84" fmla="*/ 2147483647 w 158"/>
                <a:gd name="T85" fmla="*/ 2147483647 h 67"/>
                <a:gd name="T86" fmla="*/ 2147483647 w 158"/>
                <a:gd name="T87" fmla="*/ 2147483647 h 67"/>
                <a:gd name="T88" fmla="*/ 2147483647 w 158"/>
                <a:gd name="T89" fmla="*/ 2147483647 h 67"/>
                <a:gd name="T90" fmla="*/ 2147483647 w 158"/>
                <a:gd name="T91" fmla="*/ 2147483647 h 67"/>
                <a:gd name="T92" fmla="*/ 2147483647 w 158"/>
                <a:gd name="T93" fmla="*/ 2147483647 h 67"/>
                <a:gd name="T94" fmla="*/ 2147483647 w 158"/>
                <a:gd name="T95" fmla="*/ 2147483647 h 67"/>
                <a:gd name="T96" fmla="*/ 2147483647 w 158"/>
                <a:gd name="T97" fmla="*/ 2147483647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8"/>
                <a:gd name="T148" fmla="*/ 0 h 67"/>
                <a:gd name="T149" fmla="*/ 158 w 158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8" h="67">
                  <a:moveTo>
                    <a:pt x="104" y="40"/>
                  </a:moveTo>
                  <a:lnTo>
                    <a:pt x="113" y="44"/>
                  </a:lnTo>
                  <a:lnTo>
                    <a:pt x="122" y="47"/>
                  </a:lnTo>
                  <a:lnTo>
                    <a:pt x="131" y="52"/>
                  </a:lnTo>
                  <a:lnTo>
                    <a:pt x="139" y="56"/>
                  </a:lnTo>
                  <a:lnTo>
                    <a:pt x="147" y="60"/>
                  </a:lnTo>
                  <a:lnTo>
                    <a:pt x="153" y="63"/>
                  </a:lnTo>
                  <a:lnTo>
                    <a:pt x="157" y="66"/>
                  </a:lnTo>
                  <a:lnTo>
                    <a:pt x="158" y="67"/>
                  </a:lnTo>
                  <a:lnTo>
                    <a:pt x="152" y="52"/>
                  </a:lnTo>
                  <a:lnTo>
                    <a:pt x="140" y="40"/>
                  </a:lnTo>
                  <a:lnTo>
                    <a:pt x="128" y="32"/>
                  </a:lnTo>
                  <a:lnTo>
                    <a:pt x="113" y="27"/>
                  </a:lnTo>
                  <a:lnTo>
                    <a:pt x="97" y="23"/>
                  </a:lnTo>
                  <a:lnTo>
                    <a:pt x="84" y="21"/>
                  </a:lnTo>
                  <a:lnTo>
                    <a:pt x="73" y="21"/>
                  </a:lnTo>
                  <a:lnTo>
                    <a:pt x="67" y="22"/>
                  </a:lnTo>
                  <a:lnTo>
                    <a:pt x="61" y="15"/>
                  </a:lnTo>
                  <a:lnTo>
                    <a:pt x="53" y="8"/>
                  </a:lnTo>
                  <a:lnTo>
                    <a:pt x="45" y="2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7" y="3"/>
                  </a:lnTo>
                  <a:lnTo>
                    <a:pt x="11" y="6"/>
                  </a:lnTo>
                  <a:lnTo>
                    <a:pt x="7" y="10"/>
                  </a:lnTo>
                  <a:lnTo>
                    <a:pt x="3" y="15"/>
                  </a:lnTo>
                  <a:lnTo>
                    <a:pt x="1" y="21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6" y="23"/>
                  </a:lnTo>
                  <a:lnTo>
                    <a:pt x="11" y="20"/>
                  </a:lnTo>
                  <a:lnTo>
                    <a:pt x="18" y="16"/>
                  </a:lnTo>
                  <a:lnTo>
                    <a:pt x="28" y="14"/>
                  </a:lnTo>
                  <a:lnTo>
                    <a:pt x="37" y="13"/>
                  </a:lnTo>
                  <a:lnTo>
                    <a:pt x="47" y="15"/>
                  </a:lnTo>
                  <a:lnTo>
                    <a:pt x="56" y="22"/>
                  </a:lnTo>
                  <a:lnTo>
                    <a:pt x="62" y="29"/>
                  </a:lnTo>
                  <a:lnTo>
                    <a:pt x="66" y="36"/>
                  </a:lnTo>
                  <a:lnTo>
                    <a:pt x="68" y="40"/>
                  </a:lnTo>
                  <a:lnTo>
                    <a:pt x="68" y="43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4" y="40"/>
                  </a:lnTo>
                  <a:lnTo>
                    <a:pt x="78" y="39"/>
                  </a:lnTo>
                  <a:lnTo>
                    <a:pt x="84" y="38"/>
                  </a:lnTo>
                  <a:lnTo>
                    <a:pt x="90" y="38"/>
                  </a:lnTo>
                  <a:lnTo>
                    <a:pt x="97" y="39"/>
                  </a:lnTo>
                  <a:lnTo>
                    <a:pt x="10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20"/>
            <p:cNvSpPr>
              <a:spLocks/>
            </p:cNvSpPr>
            <p:nvPr/>
          </p:nvSpPr>
          <p:spPr bwMode="auto">
            <a:xfrm>
              <a:off x="7633772" y="2905127"/>
              <a:ext cx="66910" cy="74548"/>
            </a:xfrm>
            <a:custGeom>
              <a:avLst/>
              <a:gdLst>
                <a:gd name="T0" fmla="*/ 2147483647 w 151"/>
                <a:gd name="T1" fmla="*/ 2147483647 h 144"/>
                <a:gd name="T2" fmla="*/ 2147483647 w 151"/>
                <a:gd name="T3" fmla="*/ 2147483647 h 144"/>
                <a:gd name="T4" fmla="*/ 2147483647 w 151"/>
                <a:gd name="T5" fmla="*/ 2147483647 h 144"/>
                <a:gd name="T6" fmla="*/ 2147483647 w 151"/>
                <a:gd name="T7" fmla="*/ 2147483647 h 144"/>
                <a:gd name="T8" fmla="*/ 2147483647 w 151"/>
                <a:gd name="T9" fmla="*/ 2147483647 h 144"/>
                <a:gd name="T10" fmla="*/ 2147483647 w 151"/>
                <a:gd name="T11" fmla="*/ 2147483647 h 144"/>
                <a:gd name="T12" fmla="*/ 2147483647 w 151"/>
                <a:gd name="T13" fmla="*/ 2147483647 h 144"/>
                <a:gd name="T14" fmla="*/ 2147483647 w 151"/>
                <a:gd name="T15" fmla="*/ 2147483647 h 144"/>
                <a:gd name="T16" fmla="*/ 2147483647 w 151"/>
                <a:gd name="T17" fmla="*/ 2147483647 h 144"/>
                <a:gd name="T18" fmla="*/ 2147483647 w 151"/>
                <a:gd name="T19" fmla="*/ 2147483647 h 144"/>
                <a:gd name="T20" fmla="*/ 2147483647 w 151"/>
                <a:gd name="T21" fmla="*/ 2147483647 h 144"/>
                <a:gd name="T22" fmla="*/ 2147483647 w 151"/>
                <a:gd name="T23" fmla="*/ 2147483647 h 144"/>
                <a:gd name="T24" fmla="*/ 2147483647 w 151"/>
                <a:gd name="T25" fmla="*/ 2147483647 h 144"/>
                <a:gd name="T26" fmla="*/ 2147483647 w 151"/>
                <a:gd name="T27" fmla="*/ 2147483647 h 144"/>
                <a:gd name="T28" fmla="*/ 2147483647 w 151"/>
                <a:gd name="T29" fmla="*/ 2147483647 h 144"/>
                <a:gd name="T30" fmla="*/ 2147483647 w 151"/>
                <a:gd name="T31" fmla="*/ 2147483647 h 144"/>
                <a:gd name="T32" fmla="*/ 0 w 151"/>
                <a:gd name="T33" fmla="*/ 2147483647 h 144"/>
                <a:gd name="T34" fmla="*/ 2147483647 w 151"/>
                <a:gd name="T35" fmla="*/ 2147483647 h 144"/>
                <a:gd name="T36" fmla="*/ 2147483647 w 151"/>
                <a:gd name="T37" fmla="*/ 2147483647 h 144"/>
                <a:gd name="T38" fmla="*/ 2147483647 w 151"/>
                <a:gd name="T39" fmla="*/ 2147483647 h 144"/>
                <a:gd name="T40" fmla="*/ 2147483647 w 151"/>
                <a:gd name="T41" fmla="*/ 2147483647 h 144"/>
                <a:gd name="T42" fmla="*/ 2147483647 w 151"/>
                <a:gd name="T43" fmla="*/ 2147483647 h 144"/>
                <a:gd name="T44" fmla="*/ 2147483647 w 151"/>
                <a:gd name="T45" fmla="*/ 2147483647 h 144"/>
                <a:gd name="T46" fmla="*/ 2147483647 w 151"/>
                <a:gd name="T47" fmla="*/ 2147483647 h 144"/>
                <a:gd name="T48" fmla="*/ 2147483647 w 151"/>
                <a:gd name="T49" fmla="*/ 2147483647 h 144"/>
                <a:gd name="T50" fmla="*/ 2147483647 w 151"/>
                <a:gd name="T51" fmla="*/ 2147483647 h 144"/>
                <a:gd name="T52" fmla="*/ 2147483647 w 151"/>
                <a:gd name="T53" fmla="*/ 2147483647 h 144"/>
                <a:gd name="T54" fmla="*/ 2147483647 w 151"/>
                <a:gd name="T55" fmla="*/ 2147483647 h 144"/>
                <a:gd name="T56" fmla="*/ 2147483647 w 151"/>
                <a:gd name="T57" fmla="*/ 2147483647 h 144"/>
                <a:gd name="T58" fmla="*/ 2147483647 w 151"/>
                <a:gd name="T59" fmla="*/ 2147483647 h 144"/>
                <a:gd name="T60" fmla="*/ 2147483647 w 151"/>
                <a:gd name="T61" fmla="*/ 2147483647 h 144"/>
                <a:gd name="T62" fmla="*/ 2147483647 w 151"/>
                <a:gd name="T63" fmla="*/ 2147483647 h 144"/>
                <a:gd name="T64" fmla="*/ 2147483647 w 151"/>
                <a:gd name="T65" fmla="*/ 2147483647 h 144"/>
                <a:gd name="T66" fmla="*/ 2147483647 w 151"/>
                <a:gd name="T67" fmla="*/ 2147483647 h 144"/>
                <a:gd name="T68" fmla="*/ 2147483647 w 151"/>
                <a:gd name="T69" fmla="*/ 2147483647 h 144"/>
                <a:gd name="T70" fmla="*/ 2147483647 w 151"/>
                <a:gd name="T71" fmla="*/ 2147483647 h 144"/>
                <a:gd name="T72" fmla="*/ 2147483647 w 151"/>
                <a:gd name="T73" fmla="*/ 2147483647 h 144"/>
                <a:gd name="T74" fmla="*/ 2147483647 w 151"/>
                <a:gd name="T75" fmla="*/ 2147483647 h 144"/>
                <a:gd name="T76" fmla="*/ 2147483647 w 151"/>
                <a:gd name="T77" fmla="*/ 2147483647 h 144"/>
                <a:gd name="T78" fmla="*/ 2147483647 w 151"/>
                <a:gd name="T79" fmla="*/ 2147483647 h 144"/>
                <a:gd name="T80" fmla="*/ 2147483647 w 151"/>
                <a:gd name="T81" fmla="*/ 2147483647 h 144"/>
                <a:gd name="T82" fmla="*/ 2147483647 w 151"/>
                <a:gd name="T83" fmla="*/ 2147483647 h 144"/>
                <a:gd name="T84" fmla="*/ 2147483647 w 151"/>
                <a:gd name="T85" fmla="*/ 2147483647 h 144"/>
                <a:gd name="T86" fmla="*/ 2147483647 w 151"/>
                <a:gd name="T87" fmla="*/ 2147483647 h 144"/>
                <a:gd name="T88" fmla="*/ 2147483647 w 151"/>
                <a:gd name="T89" fmla="*/ 2147483647 h 144"/>
                <a:gd name="T90" fmla="*/ 2147483647 w 151"/>
                <a:gd name="T91" fmla="*/ 2147483647 h 144"/>
                <a:gd name="T92" fmla="*/ 2147483647 w 151"/>
                <a:gd name="T93" fmla="*/ 2147483647 h 144"/>
                <a:gd name="T94" fmla="*/ 2147483647 w 151"/>
                <a:gd name="T95" fmla="*/ 2147483647 h 144"/>
                <a:gd name="T96" fmla="*/ 2147483647 w 151"/>
                <a:gd name="T97" fmla="*/ 2147483647 h 144"/>
                <a:gd name="T98" fmla="*/ 2147483647 w 151"/>
                <a:gd name="T99" fmla="*/ 2147483647 h 144"/>
                <a:gd name="T100" fmla="*/ 2147483647 w 151"/>
                <a:gd name="T101" fmla="*/ 2147483647 h 144"/>
                <a:gd name="T102" fmla="*/ 2147483647 w 151"/>
                <a:gd name="T103" fmla="*/ 2147483647 h 144"/>
                <a:gd name="T104" fmla="*/ 2147483647 w 151"/>
                <a:gd name="T105" fmla="*/ 2147483647 h 144"/>
                <a:gd name="T106" fmla="*/ 2147483647 w 151"/>
                <a:gd name="T107" fmla="*/ 2147483647 h 144"/>
                <a:gd name="T108" fmla="*/ 2147483647 w 151"/>
                <a:gd name="T109" fmla="*/ 2147483647 h 144"/>
                <a:gd name="T110" fmla="*/ 2147483647 w 151"/>
                <a:gd name="T111" fmla="*/ 0 h 144"/>
                <a:gd name="T112" fmla="*/ 2147483647 w 151"/>
                <a:gd name="T113" fmla="*/ 2147483647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"/>
                <a:gd name="T172" fmla="*/ 0 h 144"/>
                <a:gd name="T173" fmla="*/ 151 w 151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" h="144">
                  <a:moveTo>
                    <a:pt x="76" y="1"/>
                  </a:moveTo>
                  <a:lnTo>
                    <a:pt x="64" y="5"/>
                  </a:lnTo>
                  <a:lnTo>
                    <a:pt x="54" y="9"/>
                  </a:lnTo>
                  <a:lnTo>
                    <a:pt x="47" y="14"/>
                  </a:lnTo>
                  <a:lnTo>
                    <a:pt x="42" y="21"/>
                  </a:lnTo>
                  <a:lnTo>
                    <a:pt x="39" y="28"/>
                  </a:lnTo>
                  <a:lnTo>
                    <a:pt x="38" y="35"/>
                  </a:lnTo>
                  <a:lnTo>
                    <a:pt x="38" y="43"/>
                  </a:lnTo>
                  <a:lnTo>
                    <a:pt x="39" y="50"/>
                  </a:lnTo>
                  <a:lnTo>
                    <a:pt x="33" y="48"/>
                  </a:lnTo>
                  <a:lnTo>
                    <a:pt x="27" y="50"/>
                  </a:lnTo>
                  <a:lnTo>
                    <a:pt x="22" y="51"/>
                  </a:lnTo>
                  <a:lnTo>
                    <a:pt x="16" y="53"/>
                  </a:lnTo>
                  <a:lnTo>
                    <a:pt x="11" y="59"/>
                  </a:lnTo>
                  <a:lnTo>
                    <a:pt x="7" y="66"/>
                  </a:lnTo>
                  <a:lnTo>
                    <a:pt x="2" y="76"/>
                  </a:lnTo>
                  <a:lnTo>
                    <a:pt x="0" y="89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8" y="111"/>
                  </a:lnTo>
                  <a:lnTo>
                    <a:pt x="15" y="122"/>
                  </a:lnTo>
                  <a:lnTo>
                    <a:pt x="23" y="133"/>
                  </a:lnTo>
                  <a:lnTo>
                    <a:pt x="33" y="141"/>
                  </a:lnTo>
                  <a:lnTo>
                    <a:pt x="46" y="144"/>
                  </a:lnTo>
                  <a:lnTo>
                    <a:pt x="61" y="142"/>
                  </a:lnTo>
                  <a:lnTo>
                    <a:pt x="58" y="141"/>
                  </a:lnTo>
                  <a:lnTo>
                    <a:pt x="54" y="138"/>
                  </a:lnTo>
                  <a:lnTo>
                    <a:pt x="48" y="134"/>
                  </a:lnTo>
                  <a:lnTo>
                    <a:pt x="40" y="127"/>
                  </a:lnTo>
                  <a:lnTo>
                    <a:pt x="33" y="119"/>
                  </a:lnTo>
                  <a:lnTo>
                    <a:pt x="26" y="108"/>
                  </a:lnTo>
                  <a:lnTo>
                    <a:pt x="23" y="97"/>
                  </a:lnTo>
                  <a:lnTo>
                    <a:pt x="23" y="83"/>
                  </a:lnTo>
                  <a:lnTo>
                    <a:pt x="31" y="71"/>
                  </a:lnTo>
                  <a:lnTo>
                    <a:pt x="41" y="69"/>
                  </a:lnTo>
                  <a:lnTo>
                    <a:pt x="49" y="71"/>
                  </a:lnTo>
                  <a:lnTo>
                    <a:pt x="53" y="74"/>
                  </a:lnTo>
                  <a:lnTo>
                    <a:pt x="55" y="63"/>
                  </a:lnTo>
                  <a:lnTo>
                    <a:pt x="57" y="52"/>
                  </a:lnTo>
                  <a:lnTo>
                    <a:pt x="64" y="39"/>
                  </a:lnTo>
                  <a:lnTo>
                    <a:pt x="75" y="30"/>
                  </a:lnTo>
                  <a:lnTo>
                    <a:pt x="84" y="27"/>
                  </a:lnTo>
                  <a:lnTo>
                    <a:pt x="94" y="24"/>
                  </a:lnTo>
                  <a:lnTo>
                    <a:pt x="106" y="24"/>
                  </a:lnTo>
                  <a:lnTo>
                    <a:pt x="118" y="24"/>
                  </a:lnTo>
                  <a:lnTo>
                    <a:pt x="129" y="24"/>
                  </a:lnTo>
                  <a:lnTo>
                    <a:pt x="139" y="25"/>
                  </a:lnTo>
                  <a:lnTo>
                    <a:pt x="146" y="28"/>
                  </a:lnTo>
                  <a:lnTo>
                    <a:pt x="151" y="29"/>
                  </a:lnTo>
                  <a:lnTo>
                    <a:pt x="149" y="28"/>
                  </a:lnTo>
                  <a:lnTo>
                    <a:pt x="147" y="23"/>
                  </a:lnTo>
                  <a:lnTo>
                    <a:pt x="142" y="17"/>
                  </a:lnTo>
                  <a:lnTo>
                    <a:pt x="134" y="12"/>
                  </a:lnTo>
                  <a:lnTo>
                    <a:pt x="125" y="6"/>
                  </a:lnTo>
                  <a:lnTo>
                    <a:pt x="111" y="1"/>
                  </a:lnTo>
                  <a:lnTo>
                    <a:pt x="95" y="0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8" name="Picture 1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61" y="2544545"/>
            <a:ext cx="3714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26" descr="MCj0434865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86" y="2255620"/>
            <a:ext cx="10810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Text Box 25"/>
          <p:cNvSpPr txBox="1">
            <a:spLocks noChangeArrowheads="1"/>
          </p:cNvSpPr>
          <p:nvPr/>
        </p:nvSpPr>
        <p:spPr bwMode="auto">
          <a:xfrm>
            <a:off x="4927283" y="3852228"/>
            <a:ext cx="2378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sv-SE" altLang="ja-JP" sz="1600" b="1" dirty="0" smtClean="0">
                <a:solidFill>
                  <a:srgbClr val="000000"/>
                </a:solidFill>
                <a:ea typeface="MS Mincho" pitchFamily="49" charset="-128"/>
                <a:cs typeface="Arial" charset="0"/>
              </a:rPr>
              <a:t>Connection</a:t>
            </a:r>
            <a:endParaRPr lang="sv-SE" altLang="ja-JP" sz="1600" dirty="0">
              <a:ea typeface="MS Mincho" pitchFamily="49" charset="-128"/>
              <a:cs typeface="Arial" charset="0"/>
            </a:endParaRPr>
          </a:p>
        </p:txBody>
      </p:sp>
      <p:cxnSp>
        <p:nvCxnSpPr>
          <p:cNvPr id="157" name="AutoShape 15"/>
          <p:cNvCxnSpPr>
            <a:cxnSpLocks noChangeShapeType="1"/>
          </p:cNvCxnSpPr>
          <p:nvPr/>
        </p:nvCxnSpPr>
        <p:spPr bwMode="auto">
          <a:xfrm flipH="1" flipV="1">
            <a:off x="4265612" y="3049588"/>
            <a:ext cx="898684" cy="50641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AutoShape 14"/>
          <p:cNvCxnSpPr>
            <a:cxnSpLocks noChangeShapeType="1"/>
          </p:cNvCxnSpPr>
          <p:nvPr/>
        </p:nvCxnSpPr>
        <p:spPr bwMode="auto">
          <a:xfrm flipH="1">
            <a:off x="4265612" y="4390079"/>
            <a:ext cx="898684" cy="52561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AutoShape 13"/>
          <p:cNvCxnSpPr>
            <a:cxnSpLocks noChangeShapeType="1"/>
          </p:cNvCxnSpPr>
          <p:nvPr/>
        </p:nvCxnSpPr>
        <p:spPr bwMode="auto">
          <a:xfrm>
            <a:off x="7147560" y="4332399"/>
            <a:ext cx="636368" cy="38509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" name="AutoShape 12"/>
          <p:cNvCxnSpPr>
            <a:cxnSpLocks noChangeShapeType="1"/>
          </p:cNvCxnSpPr>
          <p:nvPr/>
        </p:nvCxnSpPr>
        <p:spPr bwMode="auto">
          <a:xfrm flipV="1">
            <a:off x="7147560" y="3162083"/>
            <a:ext cx="682088" cy="4650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" name="Oval 33"/>
          <p:cNvSpPr>
            <a:spLocks noChangeArrowheads="1"/>
          </p:cNvSpPr>
          <p:nvPr/>
        </p:nvSpPr>
        <p:spPr bwMode="auto">
          <a:xfrm>
            <a:off x="1457324" y="4405319"/>
            <a:ext cx="2808288" cy="18002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08" tIns="32004" rIns="64008" bIns="320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sp>
        <p:nvSpPr>
          <p:cNvPr id="165" name="Oval 24"/>
          <p:cNvSpPr>
            <a:spLocks noChangeArrowheads="1"/>
          </p:cNvSpPr>
          <p:nvPr/>
        </p:nvSpPr>
        <p:spPr bwMode="auto">
          <a:xfrm>
            <a:off x="4957763" y="3556000"/>
            <a:ext cx="2305050" cy="85725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08" tIns="32004" rIns="64008" bIns="320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sp>
        <p:nvSpPr>
          <p:cNvPr id="166" name="Oval 33"/>
          <p:cNvSpPr>
            <a:spLocks noChangeArrowheads="1"/>
          </p:cNvSpPr>
          <p:nvPr/>
        </p:nvSpPr>
        <p:spPr bwMode="auto">
          <a:xfrm>
            <a:off x="912812" y="1245970"/>
            <a:ext cx="3571875" cy="2286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08" tIns="32004" rIns="64008" bIns="320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sp>
        <p:nvSpPr>
          <p:cNvPr id="167" name="Oval 33"/>
          <p:cNvSpPr>
            <a:spLocks noChangeArrowheads="1"/>
          </p:cNvSpPr>
          <p:nvPr/>
        </p:nvSpPr>
        <p:spPr bwMode="auto">
          <a:xfrm>
            <a:off x="7520086" y="1103095"/>
            <a:ext cx="3929063" cy="257175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08" tIns="32004" rIns="64008" bIns="320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sp>
        <p:nvSpPr>
          <p:cNvPr id="168" name="Oval 33"/>
          <p:cNvSpPr>
            <a:spLocks noChangeArrowheads="1"/>
          </p:cNvSpPr>
          <p:nvPr/>
        </p:nvSpPr>
        <p:spPr bwMode="auto">
          <a:xfrm>
            <a:off x="7633592" y="4117981"/>
            <a:ext cx="3887788" cy="2209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008" tIns="32004" rIns="64008" bIns="320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pic>
        <p:nvPicPr>
          <p:cNvPr id="170" name="Picture 67" descr="MCj0250837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749" y="2400083"/>
            <a:ext cx="371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68" descr="MCj0431573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211" y="1320583"/>
            <a:ext cx="9525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Text Box 75"/>
          <p:cNvSpPr txBox="1">
            <a:spLocks noChangeArrowheads="1"/>
          </p:cNvSpPr>
          <p:nvPr/>
        </p:nvSpPr>
        <p:spPr bwMode="auto">
          <a:xfrm>
            <a:off x="11521380" y="4660196"/>
            <a:ext cx="430887" cy="117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v-SE" altLang="sv-SE" sz="1600" dirty="0" smtClean="0"/>
              <a:t>Protocols</a:t>
            </a:r>
            <a:endParaRPr lang="en-US" altLang="sv-SE" sz="1600" dirty="0"/>
          </a:p>
        </p:txBody>
      </p:sp>
      <p:sp>
        <p:nvSpPr>
          <p:cNvPr id="174" name="Text Box 76"/>
          <p:cNvSpPr txBox="1">
            <a:spLocks noChangeArrowheads="1"/>
          </p:cNvSpPr>
          <p:nvPr/>
        </p:nvSpPr>
        <p:spPr bwMode="auto">
          <a:xfrm>
            <a:off x="11431592" y="1197269"/>
            <a:ext cx="677108" cy="22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v-SE" altLang="sv-SE" sz="1600" dirty="0"/>
              <a:t>Individual products and </a:t>
            </a:r>
            <a:r>
              <a:rPr lang="sv-SE" altLang="sv-SE" sz="1600" dirty="0" smtClean="0"/>
              <a:t/>
            </a:r>
            <a:br>
              <a:rPr lang="sv-SE" altLang="sv-SE" sz="1600" dirty="0" smtClean="0"/>
            </a:br>
            <a:r>
              <a:rPr lang="sv-SE" altLang="sv-SE" sz="1600" dirty="0" smtClean="0"/>
              <a:t>product </a:t>
            </a:r>
            <a:r>
              <a:rPr lang="sv-SE" altLang="sv-SE" sz="1600" dirty="0"/>
              <a:t>packages</a:t>
            </a:r>
            <a:endParaRPr lang="en-US" altLang="sv-SE" sz="1600" dirty="0"/>
          </a:p>
        </p:txBody>
      </p:sp>
      <p:sp>
        <p:nvSpPr>
          <p:cNvPr id="175" name="Text Box 77"/>
          <p:cNvSpPr txBox="1">
            <a:spLocks noChangeArrowheads="1"/>
          </p:cNvSpPr>
          <p:nvPr/>
        </p:nvSpPr>
        <p:spPr bwMode="auto">
          <a:xfrm>
            <a:off x="350585" y="1973522"/>
            <a:ext cx="430887" cy="84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v-SE" altLang="sv-SE" sz="1600" dirty="0" smtClean="0"/>
              <a:t>Network</a:t>
            </a:r>
            <a:endParaRPr lang="en-US" altLang="sv-SE" sz="1600" dirty="0"/>
          </a:p>
        </p:txBody>
      </p:sp>
      <p:sp>
        <p:nvSpPr>
          <p:cNvPr id="176" name="Text Box 78"/>
          <p:cNvSpPr txBox="1">
            <a:spLocks noChangeArrowheads="1"/>
          </p:cNvSpPr>
          <p:nvPr/>
        </p:nvSpPr>
        <p:spPr bwMode="auto">
          <a:xfrm>
            <a:off x="350586" y="4611483"/>
            <a:ext cx="430887" cy="151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v-SE" altLang="sv-SE" sz="1600" dirty="0" smtClean="0"/>
              <a:t>Communication</a:t>
            </a:r>
            <a:endParaRPr lang="en-US" altLang="sv-SE" sz="1600" dirty="0"/>
          </a:p>
        </p:txBody>
      </p:sp>
      <p:pic>
        <p:nvPicPr>
          <p:cNvPr id="1026" name="Picture 2" descr="http://research.microsoft.com/en-us/groups/camsys/shutterstock_7920262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49" y="1519207"/>
            <a:ext cx="2227431" cy="16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object 4"/>
          <p:cNvSpPr>
            <a:spLocks noChangeAspect="1"/>
          </p:cNvSpPr>
          <p:nvPr/>
        </p:nvSpPr>
        <p:spPr>
          <a:xfrm>
            <a:off x="2687141" y="4505186"/>
            <a:ext cx="348653" cy="3785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"/>
          <p:cNvSpPr>
            <a:spLocks noChangeAspect="1"/>
          </p:cNvSpPr>
          <p:nvPr/>
        </p:nvSpPr>
        <p:spPr>
          <a:xfrm>
            <a:off x="3005448" y="4934608"/>
            <a:ext cx="479087" cy="4430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"/>
          <p:cNvSpPr>
            <a:spLocks noChangeAspect="1"/>
          </p:cNvSpPr>
          <p:nvPr/>
        </p:nvSpPr>
        <p:spPr>
          <a:xfrm>
            <a:off x="2538703" y="5224685"/>
            <a:ext cx="371154" cy="3715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"/>
          <p:cNvSpPr>
            <a:spLocks noChangeAspect="1"/>
          </p:cNvSpPr>
          <p:nvPr/>
        </p:nvSpPr>
        <p:spPr>
          <a:xfrm>
            <a:off x="1617949" y="5008235"/>
            <a:ext cx="506605" cy="4527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10"/>
          <p:cNvSpPr>
            <a:spLocks noChangeAspect="1"/>
          </p:cNvSpPr>
          <p:nvPr/>
        </p:nvSpPr>
        <p:spPr>
          <a:xfrm>
            <a:off x="1896018" y="4758303"/>
            <a:ext cx="615913" cy="2642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1"/>
          <p:cNvSpPr>
            <a:spLocks noChangeAspect="1"/>
          </p:cNvSpPr>
          <p:nvPr/>
        </p:nvSpPr>
        <p:spPr>
          <a:xfrm>
            <a:off x="1795671" y="5461016"/>
            <a:ext cx="534888" cy="4780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2"/>
          <p:cNvSpPr>
            <a:spLocks noChangeAspect="1"/>
          </p:cNvSpPr>
          <p:nvPr/>
        </p:nvSpPr>
        <p:spPr>
          <a:xfrm>
            <a:off x="3035794" y="5643077"/>
            <a:ext cx="290438" cy="4169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4"/>
          <p:cNvSpPr>
            <a:spLocks noChangeAspect="1"/>
          </p:cNvSpPr>
          <p:nvPr/>
        </p:nvSpPr>
        <p:spPr>
          <a:xfrm>
            <a:off x="3563040" y="4989712"/>
            <a:ext cx="659835" cy="269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7"/>
          <p:cNvSpPr>
            <a:spLocks noChangeAspect="1"/>
          </p:cNvSpPr>
          <p:nvPr/>
        </p:nvSpPr>
        <p:spPr>
          <a:xfrm>
            <a:off x="3484535" y="5353196"/>
            <a:ext cx="634514" cy="37012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ounded Rectangle 1"/>
          <p:cNvSpPr/>
          <p:nvPr/>
        </p:nvSpPr>
        <p:spPr bwMode="auto">
          <a:xfrm>
            <a:off x="9195958" y="4310097"/>
            <a:ext cx="769854" cy="37058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http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8197180" y="4596318"/>
            <a:ext cx="769854" cy="37058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smtp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7938476" y="5166078"/>
            <a:ext cx="769854" cy="37058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ftp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ounded Rectangle 95"/>
          <p:cNvSpPr/>
          <p:nvPr/>
        </p:nvSpPr>
        <p:spPr bwMode="auto">
          <a:xfrm>
            <a:off x="10422120" y="5171619"/>
            <a:ext cx="769854" cy="37058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CoAP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9192559" y="5007115"/>
            <a:ext cx="769854" cy="37058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9864392" y="5703104"/>
            <a:ext cx="769854" cy="37058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xmpp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ounded Rectangle 98"/>
          <p:cNvSpPr/>
          <p:nvPr/>
        </p:nvSpPr>
        <p:spPr bwMode="auto">
          <a:xfrm>
            <a:off x="10243799" y="4615990"/>
            <a:ext cx="769854" cy="37058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html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8763028" y="5709983"/>
            <a:ext cx="769854" cy="37058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syntax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_ChapterSlide_Wid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3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08A00"/>
                </a:solidFill>
              </a:rPr>
              <a:t>Emerging Technologies</a:t>
            </a:r>
            <a:endParaRPr lang="en-US" dirty="0">
              <a:solidFill>
                <a:srgbClr val="F08A00"/>
              </a:solidFill>
            </a:endParaRPr>
          </a:p>
        </p:txBody>
      </p:sp>
      <p:pic>
        <p:nvPicPr>
          <p:cNvPr id="4098" name="Picture 2" descr="http://na2.www.gartner.com/imagesrv/newsroom/images/emerging-tech-hc.png;wa0131df2b233dcd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2" y="1214649"/>
            <a:ext cx="10572465" cy="52862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blipFill>
                  <a:blip r:embed="rId3"/>
                  <a:stretch>
                    <a:fillRect/>
                  </a:stretch>
                </a:blipFill>
              </a:rPr>
              <a:t>Connection Identification</a:t>
            </a:r>
            <a:endParaRPr lang="en-US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AutoShape 2" descr="Strömbrytare, Nätverk, Ethernet, Dator, Nav, Wired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2298579" y="3349436"/>
            <a:ext cx="969423" cy="1028497"/>
          </a:xfrm>
          <a:custGeom>
            <a:avLst/>
            <a:gdLst>
              <a:gd name="connsiteX0" fmla="*/ 13132 w 422565"/>
              <a:gd name="connsiteY0" fmla="*/ 0 h 559558"/>
              <a:gd name="connsiteX1" fmla="*/ 13132 w 422565"/>
              <a:gd name="connsiteY1" fmla="*/ 300251 h 559558"/>
              <a:gd name="connsiteX2" fmla="*/ 149610 w 422565"/>
              <a:gd name="connsiteY2" fmla="*/ 436728 h 559558"/>
              <a:gd name="connsiteX3" fmla="*/ 422565 w 422565"/>
              <a:gd name="connsiteY3" fmla="*/ 559558 h 55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65" h="559558">
                <a:moveTo>
                  <a:pt x="13132" y="0"/>
                </a:moveTo>
                <a:cubicBezTo>
                  <a:pt x="1759" y="113731"/>
                  <a:pt x="-9614" y="227463"/>
                  <a:pt x="13132" y="300251"/>
                </a:cubicBezTo>
                <a:cubicBezTo>
                  <a:pt x="35878" y="373039"/>
                  <a:pt x="81371" y="393510"/>
                  <a:pt x="149610" y="436728"/>
                </a:cubicBezTo>
                <a:cubicBezTo>
                  <a:pt x="217849" y="479946"/>
                  <a:pt x="320207" y="519752"/>
                  <a:pt x="422565" y="559558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2626086" y="2190623"/>
            <a:ext cx="1580407" cy="164523"/>
          </a:xfrm>
          <a:custGeom>
            <a:avLst/>
            <a:gdLst>
              <a:gd name="connsiteX0" fmla="*/ 0 w 818866"/>
              <a:gd name="connsiteY0" fmla="*/ 313898 h 313898"/>
              <a:gd name="connsiteX1" fmla="*/ 204716 w 818866"/>
              <a:gd name="connsiteY1" fmla="*/ 27295 h 313898"/>
              <a:gd name="connsiteX2" fmla="*/ 627797 w 818866"/>
              <a:gd name="connsiteY2" fmla="*/ 259307 h 313898"/>
              <a:gd name="connsiteX3" fmla="*/ 818866 w 818866"/>
              <a:gd name="connsiteY3" fmla="*/ 0 h 313898"/>
              <a:gd name="connsiteX4" fmla="*/ 818866 w 818866"/>
              <a:gd name="connsiteY4" fmla="*/ 0 h 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866" h="313898">
                <a:moveTo>
                  <a:pt x="0" y="313898"/>
                </a:moveTo>
                <a:cubicBezTo>
                  <a:pt x="50041" y="175145"/>
                  <a:pt x="100083" y="36393"/>
                  <a:pt x="204716" y="27295"/>
                </a:cubicBezTo>
                <a:cubicBezTo>
                  <a:pt x="309349" y="18197"/>
                  <a:pt x="525439" y="263856"/>
                  <a:pt x="627797" y="259307"/>
                </a:cubicBezTo>
                <a:cubicBezTo>
                  <a:pt x="730155" y="254758"/>
                  <a:pt x="818866" y="0"/>
                  <a:pt x="818866" y="0"/>
                </a:cubicBezTo>
                <a:lnTo>
                  <a:pt x="818866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4288463" y="5709618"/>
            <a:ext cx="934092" cy="752005"/>
          </a:xfrm>
          <a:custGeom>
            <a:avLst/>
            <a:gdLst>
              <a:gd name="connsiteX0" fmla="*/ 0 w 846162"/>
              <a:gd name="connsiteY0" fmla="*/ 0 h 752005"/>
              <a:gd name="connsiteX1" fmla="*/ 95535 w 846162"/>
              <a:gd name="connsiteY1" fmla="*/ 395785 h 752005"/>
              <a:gd name="connsiteX2" fmla="*/ 436729 w 846162"/>
              <a:gd name="connsiteY2" fmla="*/ 736979 h 752005"/>
              <a:gd name="connsiteX3" fmla="*/ 846162 w 846162"/>
              <a:gd name="connsiteY3" fmla="*/ 696036 h 752005"/>
              <a:gd name="connsiteX4" fmla="*/ 846162 w 846162"/>
              <a:gd name="connsiteY4" fmla="*/ 696036 h 7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162" h="752005">
                <a:moveTo>
                  <a:pt x="0" y="0"/>
                </a:moveTo>
                <a:cubicBezTo>
                  <a:pt x="11373" y="136477"/>
                  <a:pt x="22747" y="272955"/>
                  <a:pt x="95535" y="395785"/>
                </a:cubicBezTo>
                <a:cubicBezTo>
                  <a:pt x="168323" y="518615"/>
                  <a:pt x="311625" y="686937"/>
                  <a:pt x="436729" y="736979"/>
                </a:cubicBezTo>
                <a:cubicBezTo>
                  <a:pt x="561834" y="787021"/>
                  <a:pt x="846162" y="696036"/>
                  <a:pt x="846162" y="696036"/>
                </a:cubicBezTo>
                <a:lnTo>
                  <a:pt x="846162" y="69603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11533" y="3344223"/>
            <a:ext cx="380553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94989" y="3380506"/>
            <a:ext cx="380553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58874" y="3780055"/>
            <a:ext cx="380553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301822" y="5047527"/>
            <a:ext cx="110205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61596" y="1568407"/>
            <a:ext cx="664284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IMEI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537165" y="1583160"/>
            <a:ext cx="380553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023835" y="2455027"/>
            <a:ext cx="709168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836023" y="3522482"/>
            <a:ext cx="709168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308323" y="4347627"/>
            <a:ext cx="380553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091651" y="3276815"/>
            <a:ext cx="709168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2865" y="2715822"/>
            <a:ext cx="380553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174767" y="4966403"/>
            <a:ext cx="709168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593078" y="4426728"/>
            <a:ext cx="734817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IMEI/</a:t>
            </a:r>
            <a:br>
              <a:rPr lang="en-US" dirty="0" smtClean="0"/>
            </a:br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176976" y="5701498"/>
            <a:ext cx="847220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PORT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549251" y="5561814"/>
            <a:ext cx="879536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Tag ID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337502" y="3568847"/>
            <a:ext cx="709168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770384" y="5987738"/>
            <a:ext cx="394980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351261" y="3893598"/>
            <a:ext cx="847220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PORT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 bwMode="auto">
          <a:xfrm>
            <a:off x="4621214" y="2899814"/>
            <a:ext cx="1143725" cy="612091"/>
          </a:xfrm>
          <a:custGeom>
            <a:avLst/>
            <a:gdLst>
              <a:gd name="connsiteX0" fmla="*/ 0 w 726756"/>
              <a:gd name="connsiteY0" fmla="*/ 544274 h 612090"/>
              <a:gd name="connsiteX1" fmla="*/ 109182 w 726756"/>
              <a:gd name="connsiteY1" fmla="*/ 598865 h 612090"/>
              <a:gd name="connsiteX2" fmla="*/ 286603 w 726756"/>
              <a:gd name="connsiteY2" fmla="*/ 325909 h 612090"/>
              <a:gd name="connsiteX3" fmla="*/ 532263 w 726756"/>
              <a:gd name="connsiteY3" fmla="*/ 12011 h 612090"/>
              <a:gd name="connsiteX4" fmla="*/ 709684 w 726756"/>
              <a:gd name="connsiteY4" fmla="*/ 66602 h 612090"/>
              <a:gd name="connsiteX5" fmla="*/ 709684 w 726756"/>
              <a:gd name="connsiteY5" fmla="*/ 80250 h 61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756" h="612090">
                <a:moveTo>
                  <a:pt x="0" y="544274"/>
                </a:moveTo>
                <a:cubicBezTo>
                  <a:pt x="30707" y="589766"/>
                  <a:pt x="61415" y="635259"/>
                  <a:pt x="109182" y="598865"/>
                </a:cubicBezTo>
                <a:cubicBezTo>
                  <a:pt x="156949" y="562471"/>
                  <a:pt x="216090" y="423718"/>
                  <a:pt x="286603" y="325909"/>
                </a:cubicBezTo>
                <a:cubicBezTo>
                  <a:pt x="357116" y="228100"/>
                  <a:pt x="461750" y="55229"/>
                  <a:pt x="532263" y="12011"/>
                </a:cubicBezTo>
                <a:cubicBezTo>
                  <a:pt x="602776" y="-31207"/>
                  <a:pt x="680114" y="55229"/>
                  <a:pt x="709684" y="66602"/>
                </a:cubicBezTo>
                <a:cubicBezTo>
                  <a:pt x="739254" y="77975"/>
                  <a:pt x="724469" y="79112"/>
                  <a:pt x="709684" y="8025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29" name="Freeform 28"/>
          <p:cNvSpPr/>
          <p:nvPr/>
        </p:nvSpPr>
        <p:spPr bwMode="auto">
          <a:xfrm>
            <a:off x="6563953" y="5961929"/>
            <a:ext cx="3226315" cy="546343"/>
          </a:xfrm>
          <a:custGeom>
            <a:avLst/>
            <a:gdLst>
              <a:gd name="connsiteX0" fmla="*/ 0 w 1978925"/>
              <a:gd name="connsiteY0" fmla="*/ 464024 h 689470"/>
              <a:gd name="connsiteX1" fmla="*/ 327546 w 1978925"/>
              <a:gd name="connsiteY1" fmla="*/ 627797 h 689470"/>
              <a:gd name="connsiteX2" fmla="*/ 1119116 w 1978925"/>
              <a:gd name="connsiteY2" fmla="*/ 668740 h 689470"/>
              <a:gd name="connsiteX3" fmla="*/ 1692322 w 1978925"/>
              <a:gd name="connsiteY3" fmla="*/ 313899 h 689470"/>
              <a:gd name="connsiteX4" fmla="*/ 1978925 w 1978925"/>
              <a:gd name="connsiteY4" fmla="*/ 0 h 68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925" h="689470">
                <a:moveTo>
                  <a:pt x="0" y="464024"/>
                </a:moveTo>
                <a:cubicBezTo>
                  <a:pt x="70513" y="528851"/>
                  <a:pt x="141027" y="593678"/>
                  <a:pt x="327546" y="627797"/>
                </a:cubicBezTo>
                <a:cubicBezTo>
                  <a:pt x="514065" y="661916"/>
                  <a:pt x="891653" y="721056"/>
                  <a:pt x="1119116" y="668740"/>
                </a:cubicBezTo>
                <a:cubicBezTo>
                  <a:pt x="1346579" y="616424"/>
                  <a:pt x="1549021" y="425356"/>
                  <a:pt x="1692322" y="313899"/>
                </a:cubicBezTo>
                <a:cubicBezTo>
                  <a:pt x="1835623" y="202442"/>
                  <a:pt x="1907274" y="101221"/>
                  <a:pt x="1978925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9893854" y="5795702"/>
            <a:ext cx="1278235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Sensor ID</a:t>
            </a:r>
            <a:endParaRPr lang="en-US" dirty="0"/>
          </a:p>
        </p:txBody>
      </p:sp>
      <p:sp>
        <p:nvSpPr>
          <p:cNvPr id="33" name="Freeform 32"/>
          <p:cNvSpPr/>
          <p:nvPr/>
        </p:nvSpPr>
        <p:spPr bwMode="auto">
          <a:xfrm>
            <a:off x="982643" y="3349436"/>
            <a:ext cx="589564" cy="1022701"/>
          </a:xfrm>
          <a:custGeom>
            <a:avLst/>
            <a:gdLst>
              <a:gd name="connsiteX0" fmla="*/ 395785 w 395785"/>
              <a:gd name="connsiteY0" fmla="*/ 0 h 982638"/>
              <a:gd name="connsiteX1" fmla="*/ 327546 w 395785"/>
              <a:gd name="connsiteY1" fmla="*/ 163773 h 982638"/>
              <a:gd name="connsiteX2" fmla="*/ 150125 w 395785"/>
              <a:gd name="connsiteY2" fmla="*/ 423080 h 982638"/>
              <a:gd name="connsiteX3" fmla="*/ 0 w 395785"/>
              <a:gd name="connsiteY3" fmla="*/ 982638 h 98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85" h="982638">
                <a:moveTo>
                  <a:pt x="395785" y="0"/>
                </a:moveTo>
                <a:cubicBezTo>
                  <a:pt x="382137" y="46630"/>
                  <a:pt x="368489" y="93260"/>
                  <a:pt x="327546" y="163773"/>
                </a:cubicBezTo>
                <a:cubicBezTo>
                  <a:pt x="286603" y="234286"/>
                  <a:pt x="204716" y="286603"/>
                  <a:pt x="150125" y="423080"/>
                </a:cubicBezTo>
                <a:cubicBezTo>
                  <a:pt x="95534" y="559557"/>
                  <a:pt x="47767" y="771097"/>
                  <a:pt x="0" y="982638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59035" y="3919583"/>
            <a:ext cx="709168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3343" y="5430659"/>
            <a:ext cx="653064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URL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 bwMode="auto">
          <a:xfrm>
            <a:off x="3530592" y="4426729"/>
            <a:ext cx="873277" cy="1050879"/>
          </a:xfrm>
          <a:custGeom>
            <a:avLst/>
            <a:gdLst>
              <a:gd name="connsiteX0" fmla="*/ 0 w 464168"/>
              <a:gd name="connsiteY0" fmla="*/ 0 h 1050878"/>
              <a:gd name="connsiteX1" fmla="*/ 341194 w 464168"/>
              <a:gd name="connsiteY1" fmla="*/ 259308 h 1050878"/>
              <a:gd name="connsiteX2" fmla="*/ 409433 w 464168"/>
              <a:gd name="connsiteY2" fmla="*/ 518615 h 1050878"/>
              <a:gd name="connsiteX3" fmla="*/ 464024 w 464168"/>
              <a:gd name="connsiteY3" fmla="*/ 750627 h 1050878"/>
              <a:gd name="connsiteX4" fmla="*/ 423081 w 464168"/>
              <a:gd name="connsiteY4" fmla="*/ 887105 h 1050878"/>
              <a:gd name="connsiteX5" fmla="*/ 354842 w 464168"/>
              <a:gd name="connsiteY5" fmla="*/ 1050878 h 10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68" h="1050878">
                <a:moveTo>
                  <a:pt x="0" y="0"/>
                </a:moveTo>
                <a:cubicBezTo>
                  <a:pt x="136477" y="86436"/>
                  <a:pt x="272955" y="172872"/>
                  <a:pt x="341194" y="259308"/>
                </a:cubicBezTo>
                <a:cubicBezTo>
                  <a:pt x="409433" y="345744"/>
                  <a:pt x="388961" y="436729"/>
                  <a:pt x="409433" y="518615"/>
                </a:cubicBezTo>
                <a:cubicBezTo>
                  <a:pt x="429905" y="600501"/>
                  <a:pt x="461749" y="689212"/>
                  <a:pt x="464024" y="750627"/>
                </a:cubicBezTo>
                <a:cubicBezTo>
                  <a:pt x="466299" y="812042"/>
                  <a:pt x="441278" y="837063"/>
                  <a:pt x="423081" y="887105"/>
                </a:cubicBezTo>
                <a:cubicBezTo>
                  <a:pt x="404884" y="937147"/>
                  <a:pt x="379863" y="994012"/>
                  <a:pt x="354842" y="1050878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815579" y="4717504"/>
            <a:ext cx="709168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204887" y="5973951"/>
            <a:ext cx="653064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URL</a:t>
            </a:r>
            <a:endParaRPr lang="en-US" dirty="0"/>
          </a:p>
        </p:txBody>
      </p:sp>
      <p:sp>
        <p:nvSpPr>
          <p:cNvPr id="58" name="Freeform 57"/>
          <p:cNvSpPr>
            <a:spLocks noChangeAspect="1" noEditPoints="1"/>
          </p:cNvSpPr>
          <p:nvPr/>
        </p:nvSpPr>
        <p:spPr bwMode="auto">
          <a:xfrm>
            <a:off x="1158500" y="2291808"/>
            <a:ext cx="1676968" cy="1057629"/>
          </a:xfrm>
          <a:custGeom>
            <a:avLst/>
            <a:gdLst>
              <a:gd name="T0" fmla="*/ 300 w 462"/>
              <a:gd name="T1" fmla="*/ 98 h 293"/>
              <a:gd name="T2" fmla="*/ 186 w 462"/>
              <a:gd name="T3" fmla="*/ 89 h 293"/>
              <a:gd name="T4" fmla="*/ 141 w 462"/>
              <a:gd name="T5" fmla="*/ 97 h 293"/>
              <a:gd name="T6" fmla="*/ 133 w 462"/>
              <a:gd name="T7" fmla="*/ 193 h 293"/>
              <a:gd name="T8" fmla="*/ 163 w 462"/>
              <a:gd name="T9" fmla="*/ 230 h 293"/>
              <a:gd name="T10" fmla="*/ 277 w 462"/>
              <a:gd name="T11" fmla="*/ 239 h 293"/>
              <a:gd name="T12" fmla="*/ 322 w 462"/>
              <a:gd name="T13" fmla="*/ 232 h 293"/>
              <a:gd name="T14" fmla="*/ 330 w 462"/>
              <a:gd name="T15" fmla="*/ 135 h 293"/>
              <a:gd name="T16" fmla="*/ 297 w 462"/>
              <a:gd name="T17" fmla="*/ 114 h 293"/>
              <a:gd name="T18" fmla="*/ 251 w 462"/>
              <a:gd name="T19" fmla="*/ 119 h 293"/>
              <a:gd name="T20" fmla="*/ 220 w 462"/>
              <a:gd name="T21" fmla="*/ 113 h 293"/>
              <a:gd name="T22" fmla="*/ 220 w 462"/>
              <a:gd name="T23" fmla="*/ 147 h 293"/>
              <a:gd name="T24" fmla="*/ 243 w 462"/>
              <a:gd name="T25" fmla="*/ 182 h 293"/>
              <a:gd name="T26" fmla="*/ 222 w 462"/>
              <a:gd name="T27" fmla="*/ 184 h 293"/>
              <a:gd name="T28" fmla="*/ 212 w 462"/>
              <a:gd name="T29" fmla="*/ 174 h 293"/>
              <a:gd name="T30" fmla="*/ 251 w 462"/>
              <a:gd name="T31" fmla="*/ 135 h 293"/>
              <a:gd name="T32" fmla="*/ 241 w 462"/>
              <a:gd name="T33" fmla="*/ 144 h 293"/>
              <a:gd name="T34" fmla="*/ 212 w 462"/>
              <a:gd name="T35" fmla="*/ 99 h 293"/>
              <a:gd name="T36" fmla="*/ 194 w 462"/>
              <a:gd name="T37" fmla="*/ 106 h 293"/>
              <a:gd name="T38" fmla="*/ 167 w 462"/>
              <a:gd name="T39" fmla="*/ 120 h 293"/>
              <a:gd name="T40" fmla="*/ 131 w 462"/>
              <a:gd name="T41" fmla="*/ 122 h 293"/>
              <a:gd name="T42" fmla="*/ 141 w 462"/>
              <a:gd name="T43" fmla="*/ 132 h 293"/>
              <a:gd name="T44" fmla="*/ 131 w 462"/>
              <a:gd name="T45" fmla="*/ 217 h 293"/>
              <a:gd name="T46" fmla="*/ 141 w 462"/>
              <a:gd name="T47" fmla="*/ 227 h 293"/>
              <a:gd name="T48" fmla="*/ 149 w 462"/>
              <a:gd name="T49" fmla="*/ 147 h 293"/>
              <a:gd name="T50" fmla="*/ 204 w 462"/>
              <a:gd name="T51" fmla="*/ 160 h 293"/>
              <a:gd name="T52" fmla="*/ 160 w 462"/>
              <a:gd name="T53" fmla="*/ 200 h 293"/>
              <a:gd name="T54" fmla="*/ 194 w 462"/>
              <a:gd name="T55" fmla="*/ 202 h 293"/>
              <a:gd name="T56" fmla="*/ 243 w 462"/>
              <a:gd name="T57" fmla="*/ 198 h 293"/>
              <a:gd name="T58" fmla="*/ 251 w 462"/>
              <a:gd name="T59" fmla="*/ 249 h 293"/>
              <a:gd name="T60" fmla="*/ 261 w 462"/>
              <a:gd name="T61" fmla="*/ 239 h 293"/>
              <a:gd name="T62" fmla="*/ 259 w 462"/>
              <a:gd name="T63" fmla="*/ 215 h 293"/>
              <a:gd name="T64" fmla="*/ 297 w 462"/>
              <a:gd name="T65" fmla="*/ 209 h 293"/>
              <a:gd name="T66" fmla="*/ 259 w 462"/>
              <a:gd name="T67" fmla="*/ 185 h 293"/>
              <a:gd name="T68" fmla="*/ 277 w 462"/>
              <a:gd name="T69" fmla="*/ 141 h 293"/>
              <a:gd name="T70" fmla="*/ 314 w 462"/>
              <a:gd name="T71" fmla="*/ 181 h 293"/>
              <a:gd name="T72" fmla="*/ 322 w 462"/>
              <a:gd name="T73" fmla="*/ 216 h 293"/>
              <a:gd name="T74" fmla="*/ 332 w 462"/>
              <a:gd name="T75" fmla="*/ 206 h 293"/>
              <a:gd name="T76" fmla="*/ 322 w 462"/>
              <a:gd name="T77" fmla="*/ 101 h 293"/>
              <a:gd name="T78" fmla="*/ 435 w 462"/>
              <a:gd name="T79" fmla="*/ 148 h 293"/>
              <a:gd name="T80" fmla="*/ 411 w 462"/>
              <a:gd name="T81" fmla="*/ 68 h 293"/>
              <a:gd name="T82" fmla="*/ 419 w 462"/>
              <a:gd name="T83" fmla="*/ 148 h 293"/>
              <a:gd name="T84" fmla="*/ 378 w 462"/>
              <a:gd name="T85" fmla="*/ 277 h 293"/>
              <a:gd name="T86" fmla="*/ 56 w 462"/>
              <a:gd name="T87" fmla="*/ 141 h 293"/>
              <a:gd name="T88" fmla="*/ 178 w 462"/>
              <a:gd name="T89" fmla="*/ 16 h 293"/>
              <a:gd name="T90" fmla="*/ 288 w 462"/>
              <a:gd name="T91" fmla="*/ 70 h 293"/>
              <a:gd name="T92" fmla="*/ 388 w 462"/>
              <a:gd name="T93" fmla="*/ 59 h 293"/>
              <a:gd name="T94" fmla="*/ 344 w 462"/>
              <a:gd name="T95" fmla="*/ 29 h 293"/>
              <a:gd name="T96" fmla="*/ 44 w 462"/>
              <a:gd name="T97" fmla="*/ 129 h 293"/>
              <a:gd name="T98" fmla="*/ 378 w 462"/>
              <a:gd name="T99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2" h="293">
                <a:moveTo>
                  <a:pt x="348" y="111"/>
                </a:moveTo>
                <a:cubicBezTo>
                  <a:pt x="348" y="96"/>
                  <a:pt x="337" y="85"/>
                  <a:pt x="322" y="85"/>
                </a:cubicBezTo>
                <a:cubicBezTo>
                  <a:pt x="313" y="85"/>
                  <a:pt x="304" y="90"/>
                  <a:pt x="300" y="98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6" y="73"/>
                  <a:pt x="226" y="63"/>
                  <a:pt x="212" y="63"/>
                </a:cubicBezTo>
                <a:cubicBezTo>
                  <a:pt x="198" y="63"/>
                  <a:pt x="186" y="74"/>
                  <a:pt x="186" y="89"/>
                </a:cubicBezTo>
                <a:cubicBezTo>
                  <a:pt x="186" y="90"/>
                  <a:pt x="187" y="91"/>
                  <a:pt x="187" y="92"/>
                </a:cubicBezTo>
                <a:cubicBezTo>
                  <a:pt x="160" y="105"/>
                  <a:pt x="160" y="105"/>
                  <a:pt x="160" y="105"/>
                </a:cubicBezTo>
                <a:cubicBezTo>
                  <a:pt x="155" y="100"/>
                  <a:pt x="148" y="97"/>
                  <a:pt x="141" y="97"/>
                </a:cubicBezTo>
                <a:cubicBezTo>
                  <a:pt x="127" y="97"/>
                  <a:pt x="115" y="108"/>
                  <a:pt x="115" y="122"/>
                </a:cubicBezTo>
                <a:cubicBezTo>
                  <a:pt x="115" y="134"/>
                  <a:pt x="123" y="144"/>
                  <a:pt x="133" y="147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23" y="196"/>
                  <a:pt x="115" y="206"/>
                  <a:pt x="115" y="217"/>
                </a:cubicBezTo>
                <a:cubicBezTo>
                  <a:pt x="115" y="232"/>
                  <a:pt x="127" y="243"/>
                  <a:pt x="141" y="243"/>
                </a:cubicBezTo>
                <a:cubicBezTo>
                  <a:pt x="151" y="243"/>
                  <a:pt x="159" y="238"/>
                  <a:pt x="163" y="230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7" y="255"/>
                  <a:pt x="238" y="265"/>
                  <a:pt x="251" y="265"/>
                </a:cubicBezTo>
                <a:cubicBezTo>
                  <a:pt x="265" y="265"/>
                  <a:pt x="277" y="253"/>
                  <a:pt x="277" y="239"/>
                </a:cubicBezTo>
                <a:cubicBezTo>
                  <a:pt x="277" y="238"/>
                  <a:pt x="277" y="237"/>
                  <a:pt x="277" y="236"/>
                </a:cubicBezTo>
                <a:cubicBezTo>
                  <a:pt x="304" y="224"/>
                  <a:pt x="304" y="224"/>
                  <a:pt x="304" y="224"/>
                </a:cubicBezTo>
                <a:cubicBezTo>
                  <a:pt x="308" y="229"/>
                  <a:pt x="315" y="232"/>
                  <a:pt x="322" y="232"/>
                </a:cubicBezTo>
                <a:cubicBezTo>
                  <a:pt x="337" y="232"/>
                  <a:pt x="348" y="220"/>
                  <a:pt x="348" y="206"/>
                </a:cubicBezTo>
                <a:cubicBezTo>
                  <a:pt x="348" y="195"/>
                  <a:pt x="341" y="185"/>
                  <a:pt x="330" y="181"/>
                </a:cubicBezTo>
                <a:cubicBezTo>
                  <a:pt x="330" y="135"/>
                  <a:pt x="330" y="135"/>
                  <a:pt x="330" y="135"/>
                </a:cubicBezTo>
                <a:cubicBezTo>
                  <a:pt x="341" y="132"/>
                  <a:pt x="348" y="122"/>
                  <a:pt x="348" y="111"/>
                </a:cubicBezTo>
                <a:close/>
                <a:moveTo>
                  <a:pt x="235" y="101"/>
                </a:moveTo>
                <a:cubicBezTo>
                  <a:pt x="297" y="114"/>
                  <a:pt x="297" y="114"/>
                  <a:pt x="297" y="114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70" y="127"/>
                  <a:pt x="270" y="127"/>
                  <a:pt x="270" y="127"/>
                </a:cubicBezTo>
                <a:cubicBezTo>
                  <a:pt x="265" y="122"/>
                  <a:pt x="258" y="119"/>
                  <a:pt x="251" y="119"/>
                </a:cubicBezTo>
                <a:cubicBezTo>
                  <a:pt x="241" y="119"/>
                  <a:pt x="233" y="124"/>
                  <a:pt x="228" y="132"/>
                </a:cubicBezTo>
                <a:cubicBezTo>
                  <a:pt x="220" y="130"/>
                  <a:pt x="220" y="130"/>
                  <a:pt x="220" y="130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27" y="111"/>
                  <a:pt x="232" y="107"/>
                  <a:pt x="235" y="101"/>
                </a:cubicBezTo>
                <a:close/>
                <a:moveTo>
                  <a:pt x="220" y="160"/>
                </a:moveTo>
                <a:cubicBezTo>
                  <a:pt x="220" y="147"/>
                  <a:pt x="220" y="147"/>
                  <a:pt x="220" y="147"/>
                </a:cubicBezTo>
                <a:cubicBezTo>
                  <a:pt x="225" y="148"/>
                  <a:pt x="225" y="148"/>
                  <a:pt x="225" y="148"/>
                </a:cubicBezTo>
                <a:cubicBezTo>
                  <a:pt x="227" y="158"/>
                  <a:pt x="234" y="166"/>
                  <a:pt x="243" y="169"/>
                </a:cubicBezTo>
                <a:cubicBezTo>
                  <a:pt x="243" y="182"/>
                  <a:pt x="243" y="182"/>
                  <a:pt x="243" y="182"/>
                </a:cubicBezTo>
                <a:cubicBezTo>
                  <a:pt x="238" y="181"/>
                  <a:pt x="238" y="181"/>
                  <a:pt x="238" y="181"/>
                </a:cubicBezTo>
                <a:cubicBezTo>
                  <a:pt x="237" y="171"/>
                  <a:pt x="230" y="163"/>
                  <a:pt x="220" y="160"/>
                </a:cubicBezTo>
                <a:close/>
                <a:moveTo>
                  <a:pt x="222" y="184"/>
                </a:moveTo>
                <a:cubicBezTo>
                  <a:pt x="222" y="190"/>
                  <a:pt x="218" y="194"/>
                  <a:pt x="212" y="194"/>
                </a:cubicBezTo>
                <a:cubicBezTo>
                  <a:pt x="207" y="194"/>
                  <a:pt x="202" y="190"/>
                  <a:pt x="202" y="184"/>
                </a:cubicBezTo>
                <a:cubicBezTo>
                  <a:pt x="202" y="179"/>
                  <a:pt x="207" y="174"/>
                  <a:pt x="212" y="174"/>
                </a:cubicBezTo>
                <a:cubicBezTo>
                  <a:pt x="218" y="174"/>
                  <a:pt x="222" y="179"/>
                  <a:pt x="222" y="184"/>
                </a:cubicBezTo>
                <a:close/>
                <a:moveTo>
                  <a:pt x="241" y="144"/>
                </a:moveTo>
                <a:cubicBezTo>
                  <a:pt x="241" y="139"/>
                  <a:pt x="246" y="135"/>
                  <a:pt x="251" y="135"/>
                </a:cubicBezTo>
                <a:cubicBezTo>
                  <a:pt x="256" y="135"/>
                  <a:pt x="261" y="139"/>
                  <a:pt x="261" y="144"/>
                </a:cubicBezTo>
                <a:cubicBezTo>
                  <a:pt x="261" y="150"/>
                  <a:pt x="256" y="154"/>
                  <a:pt x="251" y="154"/>
                </a:cubicBezTo>
                <a:cubicBezTo>
                  <a:pt x="246" y="154"/>
                  <a:pt x="241" y="150"/>
                  <a:pt x="241" y="144"/>
                </a:cubicBezTo>
                <a:close/>
                <a:moveTo>
                  <a:pt x="212" y="79"/>
                </a:moveTo>
                <a:cubicBezTo>
                  <a:pt x="218" y="79"/>
                  <a:pt x="222" y="83"/>
                  <a:pt x="222" y="89"/>
                </a:cubicBezTo>
                <a:cubicBezTo>
                  <a:pt x="222" y="94"/>
                  <a:pt x="218" y="99"/>
                  <a:pt x="212" y="99"/>
                </a:cubicBezTo>
                <a:cubicBezTo>
                  <a:pt x="207" y="99"/>
                  <a:pt x="202" y="94"/>
                  <a:pt x="202" y="89"/>
                </a:cubicBezTo>
                <a:cubicBezTo>
                  <a:pt x="202" y="83"/>
                  <a:pt x="207" y="79"/>
                  <a:pt x="212" y="79"/>
                </a:cubicBezTo>
                <a:close/>
                <a:moveTo>
                  <a:pt x="194" y="106"/>
                </a:moveTo>
                <a:cubicBezTo>
                  <a:pt x="197" y="110"/>
                  <a:pt x="200" y="112"/>
                  <a:pt x="204" y="113"/>
                </a:cubicBezTo>
                <a:cubicBezTo>
                  <a:pt x="204" y="127"/>
                  <a:pt x="204" y="127"/>
                  <a:pt x="204" y="127"/>
                </a:cubicBezTo>
                <a:cubicBezTo>
                  <a:pt x="167" y="120"/>
                  <a:pt x="167" y="120"/>
                  <a:pt x="167" y="120"/>
                </a:cubicBezTo>
                <a:cubicBezTo>
                  <a:pt x="167" y="120"/>
                  <a:pt x="167" y="119"/>
                  <a:pt x="167" y="119"/>
                </a:cubicBezTo>
                <a:lnTo>
                  <a:pt x="194" y="106"/>
                </a:lnTo>
                <a:close/>
                <a:moveTo>
                  <a:pt x="131" y="122"/>
                </a:moveTo>
                <a:cubicBezTo>
                  <a:pt x="131" y="117"/>
                  <a:pt x="136" y="113"/>
                  <a:pt x="141" y="113"/>
                </a:cubicBezTo>
                <a:cubicBezTo>
                  <a:pt x="146" y="113"/>
                  <a:pt x="151" y="117"/>
                  <a:pt x="151" y="122"/>
                </a:cubicBezTo>
                <a:cubicBezTo>
                  <a:pt x="151" y="128"/>
                  <a:pt x="146" y="132"/>
                  <a:pt x="141" y="132"/>
                </a:cubicBezTo>
                <a:cubicBezTo>
                  <a:pt x="136" y="132"/>
                  <a:pt x="131" y="128"/>
                  <a:pt x="131" y="122"/>
                </a:cubicBezTo>
                <a:close/>
                <a:moveTo>
                  <a:pt x="141" y="227"/>
                </a:moveTo>
                <a:cubicBezTo>
                  <a:pt x="136" y="227"/>
                  <a:pt x="131" y="223"/>
                  <a:pt x="131" y="217"/>
                </a:cubicBezTo>
                <a:cubicBezTo>
                  <a:pt x="131" y="212"/>
                  <a:pt x="136" y="207"/>
                  <a:pt x="141" y="207"/>
                </a:cubicBezTo>
                <a:cubicBezTo>
                  <a:pt x="146" y="207"/>
                  <a:pt x="151" y="212"/>
                  <a:pt x="151" y="217"/>
                </a:cubicBezTo>
                <a:cubicBezTo>
                  <a:pt x="151" y="223"/>
                  <a:pt x="146" y="227"/>
                  <a:pt x="141" y="227"/>
                </a:cubicBezTo>
                <a:close/>
                <a:moveTo>
                  <a:pt x="160" y="200"/>
                </a:moveTo>
                <a:cubicBezTo>
                  <a:pt x="157" y="197"/>
                  <a:pt x="153" y="194"/>
                  <a:pt x="149" y="193"/>
                </a:cubicBezTo>
                <a:cubicBezTo>
                  <a:pt x="149" y="147"/>
                  <a:pt x="149" y="147"/>
                  <a:pt x="149" y="147"/>
                </a:cubicBezTo>
                <a:cubicBezTo>
                  <a:pt x="155" y="145"/>
                  <a:pt x="160" y="141"/>
                  <a:pt x="163" y="136"/>
                </a:cubicBezTo>
                <a:cubicBezTo>
                  <a:pt x="204" y="144"/>
                  <a:pt x="204" y="144"/>
                  <a:pt x="204" y="144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194" y="163"/>
                  <a:pt x="186" y="173"/>
                  <a:pt x="186" y="184"/>
                </a:cubicBezTo>
                <a:cubicBezTo>
                  <a:pt x="186" y="185"/>
                  <a:pt x="187" y="186"/>
                  <a:pt x="187" y="187"/>
                </a:cubicBezTo>
                <a:lnTo>
                  <a:pt x="160" y="200"/>
                </a:lnTo>
                <a:close/>
                <a:moveTo>
                  <a:pt x="228" y="227"/>
                </a:moveTo>
                <a:cubicBezTo>
                  <a:pt x="167" y="214"/>
                  <a:pt x="167" y="214"/>
                  <a:pt x="167" y="214"/>
                </a:cubicBezTo>
                <a:cubicBezTo>
                  <a:pt x="194" y="202"/>
                  <a:pt x="194" y="202"/>
                  <a:pt x="194" y="202"/>
                </a:cubicBezTo>
                <a:cubicBezTo>
                  <a:pt x="198" y="207"/>
                  <a:pt x="205" y="210"/>
                  <a:pt x="212" y="210"/>
                </a:cubicBezTo>
                <a:cubicBezTo>
                  <a:pt x="222" y="210"/>
                  <a:pt x="230" y="205"/>
                  <a:pt x="235" y="197"/>
                </a:cubicBezTo>
                <a:cubicBezTo>
                  <a:pt x="243" y="198"/>
                  <a:pt x="243" y="198"/>
                  <a:pt x="243" y="198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37" y="217"/>
                  <a:pt x="232" y="221"/>
                  <a:pt x="228" y="227"/>
                </a:cubicBezTo>
                <a:close/>
                <a:moveTo>
                  <a:pt x="251" y="249"/>
                </a:moveTo>
                <a:cubicBezTo>
                  <a:pt x="246" y="249"/>
                  <a:pt x="241" y="245"/>
                  <a:pt x="241" y="239"/>
                </a:cubicBezTo>
                <a:cubicBezTo>
                  <a:pt x="241" y="234"/>
                  <a:pt x="246" y="229"/>
                  <a:pt x="251" y="229"/>
                </a:cubicBezTo>
                <a:cubicBezTo>
                  <a:pt x="256" y="229"/>
                  <a:pt x="261" y="234"/>
                  <a:pt x="261" y="239"/>
                </a:cubicBezTo>
                <a:cubicBezTo>
                  <a:pt x="261" y="245"/>
                  <a:pt x="256" y="249"/>
                  <a:pt x="251" y="249"/>
                </a:cubicBezTo>
                <a:close/>
                <a:moveTo>
                  <a:pt x="270" y="222"/>
                </a:moveTo>
                <a:cubicBezTo>
                  <a:pt x="267" y="219"/>
                  <a:pt x="263" y="216"/>
                  <a:pt x="259" y="215"/>
                </a:cubicBezTo>
                <a:cubicBezTo>
                  <a:pt x="259" y="202"/>
                  <a:pt x="259" y="202"/>
                  <a:pt x="259" y="202"/>
                </a:cubicBezTo>
                <a:cubicBezTo>
                  <a:pt x="297" y="209"/>
                  <a:pt x="297" y="209"/>
                  <a:pt x="297" y="209"/>
                </a:cubicBezTo>
                <a:cubicBezTo>
                  <a:pt x="297" y="209"/>
                  <a:pt x="297" y="209"/>
                  <a:pt x="297" y="209"/>
                </a:cubicBezTo>
                <a:lnTo>
                  <a:pt x="270" y="222"/>
                </a:lnTo>
                <a:close/>
                <a:moveTo>
                  <a:pt x="300" y="193"/>
                </a:moveTo>
                <a:cubicBezTo>
                  <a:pt x="259" y="185"/>
                  <a:pt x="259" y="185"/>
                  <a:pt x="259" y="185"/>
                </a:cubicBezTo>
                <a:cubicBezTo>
                  <a:pt x="259" y="169"/>
                  <a:pt x="259" y="169"/>
                  <a:pt x="259" y="169"/>
                </a:cubicBezTo>
                <a:cubicBezTo>
                  <a:pt x="269" y="166"/>
                  <a:pt x="277" y="156"/>
                  <a:pt x="277" y="144"/>
                </a:cubicBezTo>
                <a:cubicBezTo>
                  <a:pt x="277" y="143"/>
                  <a:pt x="277" y="142"/>
                  <a:pt x="277" y="141"/>
                </a:cubicBezTo>
                <a:cubicBezTo>
                  <a:pt x="304" y="128"/>
                  <a:pt x="304" y="128"/>
                  <a:pt x="304" y="128"/>
                </a:cubicBezTo>
                <a:cubicBezTo>
                  <a:pt x="306" y="131"/>
                  <a:pt x="310" y="134"/>
                  <a:pt x="314" y="135"/>
                </a:cubicBezTo>
                <a:cubicBezTo>
                  <a:pt x="314" y="181"/>
                  <a:pt x="314" y="181"/>
                  <a:pt x="314" y="181"/>
                </a:cubicBezTo>
                <a:cubicBezTo>
                  <a:pt x="308" y="183"/>
                  <a:pt x="303" y="188"/>
                  <a:pt x="300" y="193"/>
                </a:cubicBezTo>
                <a:close/>
                <a:moveTo>
                  <a:pt x="332" y="206"/>
                </a:moveTo>
                <a:cubicBezTo>
                  <a:pt x="332" y="211"/>
                  <a:pt x="328" y="216"/>
                  <a:pt x="322" y="216"/>
                </a:cubicBezTo>
                <a:cubicBezTo>
                  <a:pt x="317" y="216"/>
                  <a:pt x="312" y="211"/>
                  <a:pt x="312" y="206"/>
                </a:cubicBezTo>
                <a:cubicBezTo>
                  <a:pt x="312" y="201"/>
                  <a:pt x="317" y="196"/>
                  <a:pt x="322" y="196"/>
                </a:cubicBezTo>
                <a:cubicBezTo>
                  <a:pt x="328" y="196"/>
                  <a:pt x="332" y="201"/>
                  <a:pt x="332" y="206"/>
                </a:cubicBezTo>
                <a:close/>
                <a:moveTo>
                  <a:pt x="322" y="120"/>
                </a:moveTo>
                <a:cubicBezTo>
                  <a:pt x="317" y="120"/>
                  <a:pt x="312" y="116"/>
                  <a:pt x="312" y="111"/>
                </a:cubicBezTo>
                <a:cubicBezTo>
                  <a:pt x="312" y="105"/>
                  <a:pt x="317" y="101"/>
                  <a:pt x="322" y="101"/>
                </a:cubicBezTo>
                <a:cubicBezTo>
                  <a:pt x="328" y="101"/>
                  <a:pt x="332" y="105"/>
                  <a:pt x="332" y="111"/>
                </a:cubicBezTo>
                <a:cubicBezTo>
                  <a:pt x="332" y="116"/>
                  <a:pt x="328" y="120"/>
                  <a:pt x="322" y="120"/>
                </a:cubicBezTo>
                <a:close/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2"/>
          <p:cNvSpPr>
            <a:spLocks noChangeAspect="1" noEditPoints="1"/>
          </p:cNvSpPr>
          <p:nvPr/>
        </p:nvSpPr>
        <p:spPr bwMode="auto">
          <a:xfrm>
            <a:off x="665958" y="4376910"/>
            <a:ext cx="688845" cy="1058123"/>
          </a:xfrm>
          <a:custGeom>
            <a:avLst/>
            <a:gdLst>
              <a:gd name="T0" fmla="*/ 255 w 255"/>
              <a:gd name="T1" fmla="*/ 19 h 394"/>
              <a:gd name="T2" fmla="*/ 0 w 255"/>
              <a:gd name="T3" fmla="*/ 19 h 394"/>
              <a:gd name="T4" fmla="*/ 235 w 255"/>
              <a:gd name="T5" fmla="*/ 394 h 394"/>
              <a:gd name="T6" fmla="*/ 247 w 255"/>
              <a:gd name="T7" fmla="*/ 69 h 394"/>
              <a:gd name="T8" fmla="*/ 235 w 255"/>
              <a:gd name="T9" fmla="*/ 378 h 394"/>
              <a:gd name="T10" fmla="*/ 16 w 255"/>
              <a:gd name="T11" fmla="*/ 19 h 394"/>
              <a:gd name="T12" fmla="*/ 239 w 255"/>
              <a:gd name="T13" fmla="*/ 19 h 394"/>
              <a:gd name="T14" fmla="*/ 207 w 255"/>
              <a:gd name="T15" fmla="*/ 115 h 394"/>
              <a:gd name="T16" fmla="*/ 221 w 255"/>
              <a:gd name="T17" fmla="*/ 129 h 394"/>
              <a:gd name="T18" fmla="*/ 193 w 255"/>
              <a:gd name="T19" fmla="*/ 61 h 394"/>
              <a:gd name="T20" fmla="*/ 207 w 255"/>
              <a:gd name="T21" fmla="*/ 47 h 394"/>
              <a:gd name="T22" fmla="*/ 207 w 255"/>
              <a:gd name="T23" fmla="*/ 346 h 394"/>
              <a:gd name="T24" fmla="*/ 207 w 255"/>
              <a:gd name="T25" fmla="*/ 183 h 394"/>
              <a:gd name="T26" fmla="*/ 221 w 255"/>
              <a:gd name="T27" fmla="*/ 197 h 394"/>
              <a:gd name="T28" fmla="*/ 193 w 255"/>
              <a:gd name="T29" fmla="*/ 265 h 394"/>
              <a:gd name="T30" fmla="*/ 207 w 255"/>
              <a:gd name="T31" fmla="*/ 251 h 394"/>
              <a:gd name="T32" fmla="*/ 53 w 255"/>
              <a:gd name="T33" fmla="*/ 37 h 394"/>
              <a:gd name="T34" fmla="*/ 53 w 255"/>
              <a:gd name="T35" fmla="*/ 85 h 394"/>
              <a:gd name="T36" fmla="*/ 178 w 255"/>
              <a:gd name="T37" fmla="*/ 57 h 394"/>
              <a:gd name="T38" fmla="*/ 53 w 255"/>
              <a:gd name="T39" fmla="*/ 69 h 394"/>
              <a:gd name="T40" fmla="*/ 53 w 255"/>
              <a:gd name="T41" fmla="*/ 53 h 394"/>
              <a:gd name="T42" fmla="*/ 162 w 255"/>
              <a:gd name="T43" fmla="*/ 66 h 394"/>
              <a:gd name="T44" fmla="*/ 53 w 255"/>
              <a:gd name="T45" fmla="*/ 105 h 394"/>
              <a:gd name="T46" fmla="*/ 53 w 255"/>
              <a:gd name="T47" fmla="*/ 153 h 394"/>
              <a:gd name="T48" fmla="*/ 178 w 255"/>
              <a:gd name="T49" fmla="*/ 125 h 394"/>
              <a:gd name="T50" fmla="*/ 53 w 255"/>
              <a:gd name="T51" fmla="*/ 137 h 394"/>
              <a:gd name="T52" fmla="*/ 53 w 255"/>
              <a:gd name="T53" fmla="*/ 121 h 394"/>
              <a:gd name="T54" fmla="*/ 162 w 255"/>
              <a:gd name="T55" fmla="*/ 133 h 394"/>
              <a:gd name="T56" fmla="*/ 53 w 255"/>
              <a:gd name="T57" fmla="*/ 241 h 394"/>
              <a:gd name="T58" fmla="*/ 53 w 255"/>
              <a:gd name="T59" fmla="*/ 288 h 394"/>
              <a:gd name="T60" fmla="*/ 178 w 255"/>
              <a:gd name="T61" fmla="*/ 260 h 394"/>
              <a:gd name="T62" fmla="*/ 53 w 255"/>
              <a:gd name="T63" fmla="*/ 272 h 394"/>
              <a:gd name="T64" fmla="*/ 53 w 255"/>
              <a:gd name="T65" fmla="*/ 257 h 394"/>
              <a:gd name="T66" fmla="*/ 162 w 255"/>
              <a:gd name="T67" fmla="*/ 269 h 394"/>
              <a:gd name="T68" fmla="*/ 53 w 255"/>
              <a:gd name="T69" fmla="*/ 173 h 394"/>
              <a:gd name="T70" fmla="*/ 53 w 255"/>
              <a:gd name="T71" fmla="*/ 221 h 394"/>
              <a:gd name="T72" fmla="*/ 178 w 255"/>
              <a:gd name="T73" fmla="*/ 192 h 394"/>
              <a:gd name="T74" fmla="*/ 53 w 255"/>
              <a:gd name="T75" fmla="*/ 205 h 394"/>
              <a:gd name="T76" fmla="*/ 53 w 255"/>
              <a:gd name="T77" fmla="*/ 189 h 394"/>
              <a:gd name="T78" fmla="*/ 162 w 255"/>
              <a:gd name="T79" fmla="*/ 201 h 394"/>
              <a:gd name="T80" fmla="*/ 34 w 255"/>
              <a:gd name="T81" fmla="*/ 328 h 394"/>
              <a:gd name="T82" fmla="*/ 159 w 255"/>
              <a:gd name="T83" fmla="*/ 356 h 394"/>
              <a:gd name="T84" fmla="*/ 159 w 255"/>
              <a:gd name="T85" fmla="*/ 309 h 394"/>
              <a:gd name="T86" fmla="*/ 53 w 255"/>
              <a:gd name="T87" fmla="*/ 340 h 394"/>
              <a:gd name="T88" fmla="*/ 53 w 255"/>
              <a:gd name="T89" fmla="*/ 325 h 394"/>
              <a:gd name="T90" fmla="*/ 162 w 255"/>
              <a:gd name="T91" fmla="*/ 33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solidFill>
            <a:srgbClr val="8F3F7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9"/>
          <p:cNvSpPr>
            <a:spLocks noChangeAspect="1" noEditPoints="1"/>
          </p:cNvSpPr>
          <p:nvPr/>
        </p:nvSpPr>
        <p:spPr bwMode="auto">
          <a:xfrm>
            <a:off x="2416818" y="5176853"/>
            <a:ext cx="535593" cy="822716"/>
          </a:xfrm>
          <a:custGeom>
            <a:avLst/>
            <a:gdLst>
              <a:gd name="T0" fmla="*/ 255 w 255"/>
              <a:gd name="T1" fmla="*/ 19 h 394"/>
              <a:gd name="T2" fmla="*/ 0 w 255"/>
              <a:gd name="T3" fmla="*/ 19 h 394"/>
              <a:gd name="T4" fmla="*/ 235 w 255"/>
              <a:gd name="T5" fmla="*/ 394 h 394"/>
              <a:gd name="T6" fmla="*/ 247 w 255"/>
              <a:gd name="T7" fmla="*/ 69 h 394"/>
              <a:gd name="T8" fmla="*/ 235 w 255"/>
              <a:gd name="T9" fmla="*/ 378 h 394"/>
              <a:gd name="T10" fmla="*/ 16 w 255"/>
              <a:gd name="T11" fmla="*/ 19 h 394"/>
              <a:gd name="T12" fmla="*/ 239 w 255"/>
              <a:gd name="T13" fmla="*/ 19 h 394"/>
              <a:gd name="T14" fmla="*/ 207 w 255"/>
              <a:gd name="T15" fmla="*/ 115 h 394"/>
              <a:gd name="T16" fmla="*/ 221 w 255"/>
              <a:gd name="T17" fmla="*/ 129 h 394"/>
              <a:gd name="T18" fmla="*/ 193 w 255"/>
              <a:gd name="T19" fmla="*/ 61 h 394"/>
              <a:gd name="T20" fmla="*/ 207 w 255"/>
              <a:gd name="T21" fmla="*/ 47 h 394"/>
              <a:gd name="T22" fmla="*/ 207 w 255"/>
              <a:gd name="T23" fmla="*/ 346 h 394"/>
              <a:gd name="T24" fmla="*/ 207 w 255"/>
              <a:gd name="T25" fmla="*/ 183 h 394"/>
              <a:gd name="T26" fmla="*/ 221 w 255"/>
              <a:gd name="T27" fmla="*/ 197 h 394"/>
              <a:gd name="T28" fmla="*/ 193 w 255"/>
              <a:gd name="T29" fmla="*/ 265 h 394"/>
              <a:gd name="T30" fmla="*/ 207 w 255"/>
              <a:gd name="T31" fmla="*/ 251 h 394"/>
              <a:gd name="T32" fmla="*/ 53 w 255"/>
              <a:gd name="T33" fmla="*/ 37 h 394"/>
              <a:gd name="T34" fmla="*/ 53 w 255"/>
              <a:gd name="T35" fmla="*/ 85 h 394"/>
              <a:gd name="T36" fmla="*/ 178 w 255"/>
              <a:gd name="T37" fmla="*/ 57 h 394"/>
              <a:gd name="T38" fmla="*/ 53 w 255"/>
              <a:gd name="T39" fmla="*/ 69 h 394"/>
              <a:gd name="T40" fmla="*/ 53 w 255"/>
              <a:gd name="T41" fmla="*/ 53 h 394"/>
              <a:gd name="T42" fmla="*/ 162 w 255"/>
              <a:gd name="T43" fmla="*/ 66 h 394"/>
              <a:gd name="T44" fmla="*/ 53 w 255"/>
              <a:gd name="T45" fmla="*/ 105 h 394"/>
              <a:gd name="T46" fmla="*/ 53 w 255"/>
              <a:gd name="T47" fmla="*/ 153 h 394"/>
              <a:gd name="T48" fmla="*/ 178 w 255"/>
              <a:gd name="T49" fmla="*/ 125 h 394"/>
              <a:gd name="T50" fmla="*/ 53 w 255"/>
              <a:gd name="T51" fmla="*/ 137 h 394"/>
              <a:gd name="T52" fmla="*/ 53 w 255"/>
              <a:gd name="T53" fmla="*/ 121 h 394"/>
              <a:gd name="T54" fmla="*/ 162 w 255"/>
              <a:gd name="T55" fmla="*/ 133 h 394"/>
              <a:gd name="T56" fmla="*/ 53 w 255"/>
              <a:gd name="T57" fmla="*/ 241 h 394"/>
              <a:gd name="T58" fmla="*/ 53 w 255"/>
              <a:gd name="T59" fmla="*/ 288 h 394"/>
              <a:gd name="T60" fmla="*/ 178 w 255"/>
              <a:gd name="T61" fmla="*/ 260 h 394"/>
              <a:gd name="T62" fmla="*/ 53 w 255"/>
              <a:gd name="T63" fmla="*/ 272 h 394"/>
              <a:gd name="T64" fmla="*/ 53 w 255"/>
              <a:gd name="T65" fmla="*/ 257 h 394"/>
              <a:gd name="T66" fmla="*/ 162 w 255"/>
              <a:gd name="T67" fmla="*/ 269 h 394"/>
              <a:gd name="T68" fmla="*/ 53 w 255"/>
              <a:gd name="T69" fmla="*/ 173 h 394"/>
              <a:gd name="T70" fmla="*/ 53 w 255"/>
              <a:gd name="T71" fmla="*/ 221 h 394"/>
              <a:gd name="T72" fmla="*/ 178 w 255"/>
              <a:gd name="T73" fmla="*/ 192 h 394"/>
              <a:gd name="T74" fmla="*/ 53 w 255"/>
              <a:gd name="T75" fmla="*/ 205 h 394"/>
              <a:gd name="T76" fmla="*/ 53 w 255"/>
              <a:gd name="T77" fmla="*/ 189 h 394"/>
              <a:gd name="T78" fmla="*/ 162 w 255"/>
              <a:gd name="T79" fmla="*/ 201 h 394"/>
              <a:gd name="T80" fmla="*/ 34 w 255"/>
              <a:gd name="T81" fmla="*/ 328 h 394"/>
              <a:gd name="T82" fmla="*/ 159 w 255"/>
              <a:gd name="T83" fmla="*/ 356 h 394"/>
              <a:gd name="T84" fmla="*/ 159 w 255"/>
              <a:gd name="T85" fmla="*/ 309 h 394"/>
              <a:gd name="T86" fmla="*/ 53 w 255"/>
              <a:gd name="T87" fmla="*/ 340 h 394"/>
              <a:gd name="T88" fmla="*/ 53 w 255"/>
              <a:gd name="T89" fmla="*/ 325 h 394"/>
              <a:gd name="T90" fmla="*/ 162 w 255"/>
              <a:gd name="T91" fmla="*/ 33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solidFill>
            <a:srgbClr val="8F3F7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3"/>
          <p:cNvSpPr>
            <a:spLocks noChangeAspect="1" noEditPoints="1"/>
          </p:cNvSpPr>
          <p:nvPr/>
        </p:nvSpPr>
        <p:spPr bwMode="auto">
          <a:xfrm>
            <a:off x="3267999" y="3893596"/>
            <a:ext cx="254948" cy="968661"/>
          </a:xfrm>
          <a:custGeom>
            <a:avLst/>
            <a:gdLst>
              <a:gd name="T0" fmla="*/ 96 w 104"/>
              <a:gd name="T1" fmla="*/ 100 h 398"/>
              <a:gd name="T2" fmla="*/ 88 w 104"/>
              <a:gd name="T3" fmla="*/ 108 h 398"/>
              <a:gd name="T4" fmla="*/ 88 w 104"/>
              <a:gd name="T5" fmla="*/ 108 h 398"/>
              <a:gd name="T6" fmla="*/ 88 w 104"/>
              <a:gd name="T7" fmla="*/ 360 h 398"/>
              <a:gd name="T8" fmla="*/ 66 w 104"/>
              <a:gd name="T9" fmla="*/ 382 h 398"/>
              <a:gd name="T10" fmla="*/ 38 w 104"/>
              <a:gd name="T11" fmla="*/ 382 h 398"/>
              <a:gd name="T12" fmla="*/ 16 w 104"/>
              <a:gd name="T13" fmla="*/ 360 h 398"/>
              <a:gd name="T14" fmla="*/ 16 w 104"/>
              <a:gd name="T15" fmla="*/ 38 h 398"/>
              <a:gd name="T16" fmla="*/ 38 w 104"/>
              <a:gd name="T17" fmla="*/ 16 h 398"/>
              <a:gd name="T18" fmla="*/ 66 w 104"/>
              <a:gd name="T19" fmla="*/ 16 h 398"/>
              <a:gd name="T20" fmla="*/ 88 w 104"/>
              <a:gd name="T21" fmla="*/ 38 h 398"/>
              <a:gd name="T22" fmla="*/ 88 w 104"/>
              <a:gd name="T23" fmla="*/ 76 h 398"/>
              <a:gd name="T24" fmla="*/ 96 w 104"/>
              <a:gd name="T25" fmla="*/ 84 h 398"/>
              <a:gd name="T26" fmla="*/ 104 w 104"/>
              <a:gd name="T27" fmla="*/ 76 h 398"/>
              <a:gd name="T28" fmla="*/ 104 w 104"/>
              <a:gd name="T29" fmla="*/ 38 h 398"/>
              <a:gd name="T30" fmla="*/ 66 w 104"/>
              <a:gd name="T31" fmla="*/ 0 h 398"/>
              <a:gd name="T32" fmla="*/ 38 w 104"/>
              <a:gd name="T33" fmla="*/ 0 h 398"/>
              <a:gd name="T34" fmla="*/ 0 w 104"/>
              <a:gd name="T35" fmla="*/ 38 h 398"/>
              <a:gd name="T36" fmla="*/ 0 w 104"/>
              <a:gd name="T37" fmla="*/ 360 h 398"/>
              <a:gd name="T38" fmla="*/ 38 w 104"/>
              <a:gd name="T39" fmla="*/ 398 h 398"/>
              <a:gd name="T40" fmla="*/ 66 w 104"/>
              <a:gd name="T41" fmla="*/ 398 h 398"/>
              <a:gd name="T42" fmla="*/ 104 w 104"/>
              <a:gd name="T43" fmla="*/ 360 h 398"/>
              <a:gd name="T44" fmla="*/ 104 w 104"/>
              <a:gd name="T45" fmla="*/ 108 h 398"/>
              <a:gd name="T46" fmla="*/ 96 w 104"/>
              <a:gd name="T47" fmla="*/ 100 h 398"/>
              <a:gd name="T48" fmla="*/ 63 w 104"/>
              <a:gd name="T49" fmla="*/ 40 h 398"/>
              <a:gd name="T50" fmla="*/ 41 w 104"/>
              <a:gd name="T51" fmla="*/ 40 h 398"/>
              <a:gd name="T52" fmla="*/ 33 w 104"/>
              <a:gd name="T53" fmla="*/ 48 h 398"/>
              <a:gd name="T54" fmla="*/ 41 w 104"/>
              <a:gd name="T55" fmla="*/ 56 h 398"/>
              <a:gd name="T56" fmla="*/ 63 w 104"/>
              <a:gd name="T57" fmla="*/ 56 h 398"/>
              <a:gd name="T58" fmla="*/ 71 w 104"/>
              <a:gd name="T59" fmla="*/ 48 h 398"/>
              <a:gd name="T60" fmla="*/ 63 w 104"/>
              <a:gd name="T61" fmla="*/ 40 h 398"/>
              <a:gd name="T62" fmla="*/ 71 w 104"/>
              <a:gd name="T63" fmla="*/ 183 h 398"/>
              <a:gd name="T64" fmla="*/ 63 w 104"/>
              <a:gd name="T65" fmla="*/ 175 h 398"/>
              <a:gd name="T66" fmla="*/ 55 w 104"/>
              <a:gd name="T67" fmla="*/ 183 h 398"/>
              <a:gd name="T68" fmla="*/ 55 w 104"/>
              <a:gd name="T69" fmla="*/ 208 h 398"/>
              <a:gd name="T70" fmla="*/ 63 w 104"/>
              <a:gd name="T71" fmla="*/ 216 h 398"/>
              <a:gd name="T72" fmla="*/ 71 w 104"/>
              <a:gd name="T73" fmla="*/ 208 h 398"/>
              <a:gd name="T74" fmla="*/ 71 w 104"/>
              <a:gd name="T75" fmla="*/ 183 h 398"/>
              <a:gd name="T76" fmla="*/ 63 w 104"/>
              <a:gd name="T77" fmla="*/ 342 h 398"/>
              <a:gd name="T78" fmla="*/ 41 w 104"/>
              <a:gd name="T79" fmla="*/ 342 h 398"/>
              <a:gd name="T80" fmla="*/ 33 w 104"/>
              <a:gd name="T81" fmla="*/ 350 h 398"/>
              <a:gd name="T82" fmla="*/ 41 w 104"/>
              <a:gd name="T83" fmla="*/ 358 h 398"/>
              <a:gd name="T84" fmla="*/ 63 w 104"/>
              <a:gd name="T85" fmla="*/ 358 h 398"/>
              <a:gd name="T86" fmla="*/ 71 w 104"/>
              <a:gd name="T87" fmla="*/ 350 h 398"/>
              <a:gd name="T88" fmla="*/ 63 w 104"/>
              <a:gd name="T89" fmla="*/ 342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398">
                <a:moveTo>
                  <a:pt x="96" y="100"/>
                </a:moveTo>
                <a:cubicBezTo>
                  <a:pt x="92" y="100"/>
                  <a:pt x="88" y="104"/>
                  <a:pt x="8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360"/>
                  <a:pt x="88" y="360"/>
                  <a:pt x="88" y="360"/>
                </a:cubicBezTo>
                <a:cubicBezTo>
                  <a:pt x="88" y="372"/>
                  <a:pt x="78" y="381"/>
                  <a:pt x="66" y="382"/>
                </a:cubicBezTo>
                <a:cubicBezTo>
                  <a:pt x="38" y="382"/>
                  <a:pt x="38" y="382"/>
                  <a:pt x="38" y="382"/>
                </a:cubicBezTo>
                <a:cubicBezTo>
                  <a:pt x="26" y="381"/>
                  <a:pt x="16" y="372"/>
                  <a:pt x="16" y="360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26"/>
                  <a:pt x="26" y="16"/>
                  <a:pt x="38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78" y="16"/>
                  <a:pt x="88" y="26"/>
                  <a:pt x="88" y="38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80"/>
                  <a:pt x="92" y="84"/>
                  <a:pt x="96" y="84"/>
                </a:cubicBezTo>
                <a:cubicBezTo>
                  <a:pt x="100" y="84"/>
                  <a:pt x="104" y="80"/>
                  <a:pt x="104" y="76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4" y="17"/>
                  <a:pt x="87" y="0"/>
                  <a:pt x="6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81"/>
                  <a:pt x="17" y="398"/>
                  <a:pt x="38" y="398"/>
                </a:cubicBezTo>
                <a:cubicBezTo>
                  <a:pt x="66" y="398"/>
                  <a:pt x="66" y="398"/>
                  <a:pt x="66" y="398"/>
                </a:cubicBezTo>
                <a:cubicBezTo>
                  <a:pt x="87" y="398"/>
                  <a:pt x="104" y="381"/>
                  <a:pt x="104" y="360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4" y="104"/>
                  <a:pt x="100" y="100"/>
                  <a:pt x="96" y="100"/>
                </a:cubicBezTo>
                <a:close/>
                <a:moveTo>
                  <a:pt x="63" y="40"/>
                </a:moveTo>
                <a:cubicBezTo>
                  <a:pt x="41" y="40"/>
                  <a:pt x="41" y="40"/>
                  <a:pt x="41" y="40"/>
                </a:cubicBezTo>
                <a:cubicBezTo>
                  <a:pt x="36" y="40"/>
                  <a:pt x="33" y="43"/>
                  <a:pt x="33" y="48"/>
                </a:cubicBezTo>
                <a:cubicBezTo>
                  <a:pt x="33" y="52"/>
                  <a:pt x="36" y="56"/>
                  <a:pt x="41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8" y="56"/>
                  <a:pt x="71" y="52"/>
                  <a:pt x="71" y="48"/>
                </a:cubicBezTo>
                <a:cubicBezTo>
                  <a:pt x="71" y="43"/>
                  <a:pt x="68" y="40"/>
                  <a:pt x="63" y="40"/>
                </a:cubicBezTo>
                <a:close/>
                <a:moveTo>
                  <a:pt x="71" y="183"/>
                </a:moveTo>
                <a:cubicBezTo>
                  <a:pt x="71" y="179"/>
                  <a:pt x="68" y="175"/>
                  <a:pt x="63" y="175"/>
                </a:cubicBezTo>
                <a:cubicBezTo>
                  <a:pt x="59" y="175"/>
                  <a:pt x="55" y="179"/>
                  <a:pt x="55" y="183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55" y="213"/>
                  <a:pt x="59" y="216"/>
                  <a:pt x="63" y="216"/>
                </a:cubicBezTo>
                <a:cubicBezTo>
                  <a:pt x="68" y="216"/>
                  <a:pt x="71" y="213"/>
                  <a:pt x="71" y="208"/>
                </a:cubicBezTo>
                <a:lnTo>
                  <a:pt x="71" y="183"/>
                </a:lnTo>
                <a:close/>
                <a:moveTo>
                  <a:pt x="63" y="342"/>
                </a:moveTo>
                <a:cubicBezTo>
                  <a:pt x="41" y="342"/>
                  <a:pt x="41" y="342"/>
                  <a:pt x="41" y="342"/>
                </a:cubicBezTo>
                <a:cubicBezTo>
                  <a:pt x="36" y="342"/>
                  <a:pt x="33" y="346"/>
                  <a:pt x="33" y="350"/>
                </a:cubicBezTo>
                <a:cubicBezTo>
                  <a:pt x="33" y="354"/>
                  <a:pt x="36" y="358"/>
                  <a:pt x="41" y="358"/>
                </a:cubicBezTo>
                <a:cubicBezTo>
                  <a:pt x="63" y="358"/>
                  <a:pt x="63" y="358"/>
                  <a:pt x="63" y="358"/>
                </a:cubicBezTo>
                <a:cubicBezTo>
                  <a:pt x="68" y="358"/>
                  <a:pt x="71" y="354"/>
                  <a:pt x="71" y="350"/>
                </a:cubicBezTo>
                <a:cubicBezTo>
                  <a:pt x="71" y="346"/>
                  <a:pt x="68" y="342"/>
                  <a:pt x="63" y="342"/>
                </a:cubicBezTo>
                <a:close/>
              </a:path>
            </a:pathLst>
          </a:custGeom>
          <a:solidFill>
            <a:srgbClr val="89BA1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2732698" y="4580143"/>
            <a:ext cx="1138247" cy="583324"/>
          </a:xfrm>
          <a:custGeom>
            <a:avLst/>
            <a:gdLst>
              <a:gd name="connsiteX0" fmla="*/ 599090 w 853685"/>
              <a:gd name="connsiteY0" fmla="*/ 0 h 583324"/>
              <a:gd name="connsiteX1" fmla="*/ 804042 w 853685"/>
              <a:gd name="connsiteY1" fmla="*/ 126124 h 583324"/>
              <a:gd name="connsiteX2" fmla="*/ 835573 w 853685"/>
              <a:gd name="connsiteY2" fmla="*/ 331076 h 583324"/>
              <a:gd name="connsiteX3" fmla="*/ 567559 w 853685"/>
              <a:gd name="connsiteY3" fmla="*/ 362607 h 583324"/>
              <a:gd name="connsiteX4" fmla="*/ 110359 w 853685"/>
              <a:gd name="connsiteY4" fmla="*/ 457200 h 583324"/>
              <a:gd name="connsiteX5" fmla="*/ 0 w 853685"/>
              <a:gd name="connsiteY5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685" h="583324">
                <a:moveTo>
                  <a:pt x="599090" y="0"/>
                </a:moveTo>
                <a:cubicBezTo>
                  <a:pt x="681859" y="35472"/>
                  <a:pt x="764628" y="70945"/>
                  <a:pt x="804042" y="126124"/>
                </a:cubicBezTo>
                <a:cubicBezTo>
                  <a:pt x="843456" y="181303"/>
                  <a:pt x="874987" y="291662"/>
                  <a:pt x="835573" y="331076"/>
                </a:cubicBezTo>
                <a:cubicBezTo>
                  <a:pt x="796159" y="370490"/>
                  <a:pt x="688428" y="341586"/>
                  <a:pt x="567559" y="362607"/>
                </a:cubicBezTo>
                <a:cubicBezTo>
                  <a:pt x="446690" y="383628"/>
                  <a:pt x="204952" y="420414"/>
                  <a:pt x="110359" y="457200"/>
                </a:cubicBezTo>
                <a:cubicBezTo>
                  <a:pt x="15766" y="493986"/>
                  <a:pt x="7883" y="538655"/>
                  <a:pt x="0" y="583324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63" name="Freeform 3"/>
          <p:cNvSpPr>
            <a:spLocks noChangeAspect="1" noEditPoints="1"/>
          </p:cNvSpPr>
          <p:nvPr/>
        </p:nvSpPr>
        <p:spPr bwMode="auto">
          <a:xfrm>
            <a:off x="5739699" y="2727698"/>
            <a:ext cx="254948" cy="968661"/>
          </a:xfrm>
          <a:custGeom>
            <a:avLst/>
            <a:gdLst>
              <a:gd name="T0" fmla="*/ 96 w 104"/>
              <a:gd name="T1" fmla="*/ 100 h 398"/>
              <a:gd name="T2" fmla="*/ 88 w 104"/>
              <a:gd name="T3" fmla="*/ 108 h 398"/>
              <a:gd name="T4" fmla="*/ 88 w 104"/>
              <a:gd name="T5" fmla="*/ 108 h 398"/>
              <a:gd name="T6" fmla="*/ 88 w 104"/>
              <a:gd name="T7" fmla="*/ 360 h 398"/>
              <a:gd name="T8" fmla="*/ 66 w 104"/>
              <a:gd name="T9" fmla="*/ 382 h 398"/>
              <a:gd name="T10" fmla="*/ 38 w 104"/>
              <a:gd name="T11" fmla="*/ 382 h 398"/>
              <a:gd name="T12" fmla="*/ 16 w 104"/>
              <a:gd name="T13" fmla="*/ 360 h 398"/>
              <a:gd name="T14" fmla="*/ 16 w 104"/>
              <a:gd name="T15" fmla="*/ 38 h 398"/>
              <a:gd name="T16" fmla="*/ 38 w 104"/>
              <a:gd name="T17" fmla="*/ 16 h 398"/>
              <a:gd name="T18" fmla="*/ 66 w 104"/>
              <a:gd name="T19" fmla="*/ 16 h 398"/>
              <a:gd name="T20" fmla="*/ 88 w 104"/>
              <a:gd name="T21" fmla="*/ 38 h 398"/>
              <a:gd name="T22" fmla="*/ 88 w 104"/>
              <a:gd name="T23" fmla="*/ 76 h 398"/>
              <a:gd name="T24" fmla="*/ 96 w 104"/>
              <a:gd name="T25" fmla="*/ 84 h 398"/>
              <a:gd name="T26" fmla="*/ 104 w 104"/>
              <a:gd name="T27" fmla="*/ 76 h 398"/>
              <a:gd name="T28" fmla="*/ 104 w 104"/>
              <a:gd name="T29" fmla="*/ 38 h 398"/>
              <a:gd name="T30" fmla="*/ 66 w 104"/>
              <a:gd name="T31" fmla="*/ 0 h 398"/>
              <a:gd name="T32" fmla="*/ 38 w 104"/>
              <a:gd name="T33" fmla="*/ 0 h 398"/>
              <a:gd name="T34" fmla="*/ 0 w 104"/>
              <a:gd name="T35" fmla="*/ 38 h 398"/>
              <a:gd name="T36" fmla="*/ 0 w 104"/>
              <a:gd name="T37" fmla="*/ 360 h 398"/>
              <a:gd name="T38" fmla="*/ 38 w 104"/>
              <a:gd name="T39" fmla="*/ 398 h 398"/>
              <a:gd name="T40" fmla="*/ 66 w 104"/>
              <a:gd name="T41" fmla="*/ 398 h 398"/>
              <a:gd name="T42" fmla="*/ 104 w 104"/>
              <a:gd name="T43" fmla="*/ 360 h 398"/>
              <a:gd name="T44" fmla="*/ 104 w 104"/>
              <a:gd name="T45" fmla="*/ 108 h 398"/>
              <a:gd name="T46" fmla="*/ 96 w 104"/>
              <a:gd name="T47" fmla="*/ 100 h 398"/>
              <a:gd name="T48" fmla="*/ 63 w 104"/>
              <a:gd name="T49" fmla="*/ 40 h 398"/>
              <a:gd name="T50" fmla="*/ 41 w 104"/>
              <a:gd name="T51" fmla="*/ 40 h 398"/>
              <a:gd name="T52" fmla="*/ 33 w 104"/>
              <a:gd name="T53" fmla="*/ 48 h 398"/>
              <a:gd name="T54" fmla="*/ 41 w 104"/>
              <a:gd name="T55" fmla="*/ 56 h 398"/>
              <a:gd name="T56" fmla="*/ 63 w 104"/>
              <a:gd name="T57" fmla="*/ 56 h 398"/>
              <a:gd name="T58" fmla="*/ 71 w 104"/>
              <a:gd name="T59" fmla="*/ 48 h 398"/>
              <a:gd name="T60" fmla="*/ 63 w 104"/>
              <a:gd name="T61" fmla="*/ 40 h 398"/>
              <a:gd name="T62" fmla="*/ 71 w 104"/>
              <a:gd name="T63" fmla="*/ 183 h 398"/>
              <a:gd name="T64" fmla="*/ 63 w 104"/>
              <a:gd name="T65" fmla="*/ 175 h 398"/>
              <a:gd name="T66" fmla="*/ 55 w 104"/>
              <a:gd name="T67" fmla="*/ 183 h 398"/>
              <a:gd name="T68" fmla="*/ 55 w 104"/>
              <a:gd name="T69" fmla="*/ 208 h 398"/>
              <a:gd name="T70" fmla="*/ 63 w 104"/>
              <a:gd name="T71" fmla="*/ 216 h 398"/>
              <a:gd name="T72" fmla="*/ 71 w 104"/>
              <a:gd name="T73" fmla="*/ 208 h 398"/>
              <a:gd name="T74" fmla="*/ 71 w 104"/>
              <a:gd name="T75" fmla="*/ 183 h 398"/>
              <a:gd name="T76" fmla="*/ 63 w 104"/>
              <a:gd name="T77" fmla="*/ 342 h 398"/>
              <a:gd name="T78" fmla="*/ 41 w 104"/>
              <a:gd name="T79" fmla="*/ 342 h 398"/>
              <a:gd name="T80" fmla="*/ 33 w 104"/>
              <a:gd name="T81" fmla="*/ 350 h 398"/>
              <a:gd name="T82" fmla="*/ 41 w 104"/>
              <a:gd name="T83" fmla="*/ 358 h 398"/>
              <a:gd name="T84" fmla="*/ 63 w 104"/>
              <a:gd name="T85" fmla="*/ 358 h 398"/>
              <a:gd name="T86" fmla="*/ 71 w 104"/>
              <a:gd name="T87" fmla="*/ 350 h 398"/>
              <a:gd name="T88" fmla="*/ 63 w 104"/>
              <a:gd name="T89" fmla="*/ 342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398">
                <a:moveTo>
                  <a:pt x="96" y="100"/>
                </a:moveTo>
                <a:cubicBezTo>
                  <a:pt x="92" y="100"/>
                  <a:pt x="88" y="104"/>
                  <a:pt x="8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360"/>
                  <a:pt x="88" y="360"/>
                  <a:pt x="88" y="360"/>
                </a:cubicBezTo>
                <a:cubicBezTo>
                  <a:pt x="88" y="372"/>
                  <a:pt x="78" y="381"/>
                  <a:pt x="66" y="382"/>
                </a:cubicBezTo>
                <a:cubicBezTo>
                  <a:pt x="38" y="382"/>
                  <a:pt x="38" y="382"/>
                  <a:pt x="38" y="382"/>
                </a:cubicBezTo>
                <a:cubicBezTo>
                  <a:pt x="26" y="381"/>
                  <a:pt x="16" y="372"/>
                  <a:pt x="16" y="360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26"/>
                  <a:pt x="26" y="16"/>
                  <a:pt x="38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78" y="16"/>
                  <a:pt x="88" y="26"/>
                  <a:pt x="88" y="38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80"/>
                  <a:pt x="92" y="84"/>
                  <a:pt x="96" y="84"/>
                </a:cubicBezTo>
                <a:cubicBezTo>
                  <a:pt x="100" y="84"/>
                  <a:pt x="104" y="80"/>
                  <a:pt x="104" y="76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4" y="17"/>
                  <a:pt x="87" y="0"/>
                  <a:pt x="6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81"/>
                  <a:pt x="17" y="398"/>
                  <a:pt x="38" y="398"/>
                </a:cubicBezTo>
                <a:cubicBezTo>
                  <a:pt x="66" y="398"/>
                  <a:pt x="66" y="398"/>
                  <a:pt x="66" y="398"/>
                </a:cubicBezTo>
                <a:cubicBezTo>
                  <a:pt x="87" y="398"/>
                  <a:pt x="104" y="381"/>
                  <a:pt x="104" y="360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4" y="104"/>
                  <a:pt x="100" y="100"/>
                  <a:pt x="96" y="100"/>
                </a:cubicBezTo>
                <a:close/>
                <a:moveTo>
                  <a:pt x="63" y="40"/>
                </a:moveTo>
                <a:cubicBezTo>
                  <a:pt x="41" y="40"/>
                  <a:pt x="41" y="40"/>
                  <a:pt x="41" y="40"/>
                </a:cubicBezTo>
                <a:cubicBezTo>
                  <a:pt x="36" y="40"/>
                  <a:pt x="33" y="43"/>
                  <a:pt x="33" y="48"/>
                </a:cubicBezTo>
                <a:cubicBezTo>
                  <a:pt x="33" y="52"/>
                  <a:pt x="36" y="56"/>
                  <a:pt x="41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8" y="56"/>
                  <a:pt x="71" y="52"/>
                  <a:pt x="71" y="48"/>
                </a:cubicBezTo>
                <a:cubicBezTo>
                  <a:pt x="71" y="43"/>
                  <a:pt x="68" y="40"/>
                  <a:pt x="63" y="40"/>
                </a:cubicBezTo>
                <a:close/>
                <a:moveTo>
                  <a:pt x="71" y="183"/>
                </a:moveTo>
                <a:cubicBezTo>
                  <a:pt x="71" y="179"/>
                  <a:pt x="68" y="175"/>
                  <a:pt x="63" y="175"/>
                </a:cubicBezTo>
                <a:cubicBezTo>
                  <a:pt x="59" y="175"/>
                  <a:pt x="55" y="179"/>
                  <a:pt x="55" y="183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55" y="213"/>
                  <a:pt x="59" y="216"/>
                  <a:pt x="63" y="216"/>
                </a:cubicBezTo>
                <a:cubicBezTo>
                  <a:pt x="68" y="216"/>
                  <a:pt x="71" y="213"/>
                  <a:pt x="71" y="208"/>
                </a:cubicBezTo>
                <a:lnTo>
                  <a:pt x="71" y="183"/>
                </a:lnTo>
                <a:close/>
                <a:moveTo>
                  <a:pt x="63" y="342"/>
                </a:moveTo>
                <a:cubicBezTo>
                  <a:pt x="41" y="342"/>
                  <a:pt x="41" y="342"/>
                  <a:pt x="41" y="342"/>
                </a:cubicBezTo>
                <a:cubicBezTo>
                  <a:pt x="36" y="342"/>
                  <a:pt x="33" y="346"/>
                  <a:pt x="33" y="350"/>
                </a:cubicBezTo>
                <a:cubicBezTo>
                  <a:pt x="33" y="354"/>
                  <a:pt x="36" y="358"/>
                  <a:pt x="41" y="358"/>
                </a:cubicBezTo>
                <a:cubicBezTo>
                  <a:pt x="63" y="358"/>
                  <a:pt x="63" y="358"/>
                  <a:pt x="63" y="358"/>
                </a:cubicBezTo>
                <a:cubicBezTo>
                  <a:pt x="68" y="358"/>
                  <a:pt x="71" y="354"/>
                  <a:pt x="71" y="350"/>
                </a:cubicBezTo>
                <a:cubicBezTo>
                  <a:pt x="71" y="346"/>
                  <a:pt x="68" y="342"/>
                  <a:pt x="63" y="342"/>
                </a:cubicBezTo>
                <a:close/>
              </a:path>
            </a:pathLst>
          </a:custGeom>
          <a:solidFill>
            <a:srgbClr val="89BA1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"/>
          <p:cNvSpPr>
            <a:spLocks noChangeAspect="1" noEditPoints="1"/>
          </p:cNvSpPr>
          <p:nvPr/>
        </p:nvSpPr>
        <p:spPr bwMode="auto">
          <a:xfrm>
            <a:off x="4136083" y="2638669"/>
            <a:ext cx="684927" cy="838200"/>
          </a:xfrm>
          <a:custGeom>
            <a:avLst/>
            <a:gdLst>
              <a:gd name="T0" fmla="*/ 72 w 363"/>
              <a:gd name="T1" fmla="*/ 32 h 447"/>
              <a:gd name="T2" fmla="*/ 83 w 363"/>
              <a:gd name="T3" fmla="*/ 179 h 447"/>
              <a:gd name="T4" fmla="*/ 57 w 363"/>
              <a:gd name="T5" fmla="*/ 106 h 447"/>
              <a:gd name="T6" fmla="*/ 47 w 363"/>
              <a:gd name="T7" fmla="*/ 190 h 447"/>
              <a:gd name="T8" fmla="*/ 24 w 363"/>
              <a:gd name="T9" fmla="*/ 152 h 447"/>
              <a:gd name="T10" fmla="*/ 20 w 363"/>
              <a:gd name="T11" fmla="*/ 140 h 447"/>
              <a:gd name="T12" fmla="*/ 17 w 363"/>
              <a:gd name="T13" fmla="*/ 127 h 447"/>
              <a:gd name="T14" fmla="*/ 16 w 363"/>
              <a:gd name="T15" fmla="*/ 114 h 447"/>
              <a:gd name="T16" fmla="*/ 16 w 363"/>
              <a:gd name="T17" fmla="*/ 106 h 447"/>
              <a:gd name="T18" fmla="*/ 17 w 363"/>
              <a:gd name="T19" fmla="*/ 91 h 447"/>
              <a:gd name="T20" fmla="*/ 19 w 363"/>
              <a:gd name="T21" fmla="*/ 78 h 447"/>
              <a:gd name="T22" fmla="*/ 22 w 363"/>
              <a:gd name="T23" fmla="*/ 65 h 447"/>
              <a:gd name="T24" fmla="*/ 42 w 363"/>
              <a:gd name="T25" fmla="*/ 28 h 447"/>
              <a:gd name="T26" fmla="*/ 54 w 363"/>
              <a:gd name="T27" fmla="*/ 14 h 447"/>
              <a:gd name="T28" fmla="*/ 55 w 363"/>
              <a:gd name="T29" fmla="*/ 6 h 447"/>
              <a:gd name="T30" fmla="*/ 36 w 363"/>
              <a:gd name="T31" fmla="*/ 10 h 447"/>
              <a:gd name="T32" fmla="*/ 29 w 363"/>
              <a:gd name="T33" fmla="*/ 18 h 447"/>
              <a:gd name="T34" fmla="*/ 9 w 363"/>
              <a:gd name="T35" fmla="*/ 53 h 447"/>
              <a:gd name="T36" fmla="*/ 7 w 363"/>
              <a:gd name="T37" fmla="*/ 60 h 447"/>
              <a:gd name="T38" fmla="*/ 3 w 363"/>
              <a:gd name="T39" fmla="*/ 74 h 447"/>
              <a:gd name="T40" fmla="*/ 1 w 363"/>
              <a:gd name="T41" fmla="*/ 89 h 447"/>
              <a:gd name="T42" fmla="*/ 0 w 363"/>
              <a:gd name="T43" fmla="*/ 106 h 447"/>
              <a:gd name="T44" fmla="*/ 0 w 363"/>
              <a:gd name="T45" fmla="*/ 113 h 447"/>
              <a:gd name="T46" fmla="*/ 1 w 363"/>
              <a:gd name="T47" fmla="*/ 127 h 447"/>
              <a:gd name="T48" fmla="*/ 4 w 363"/>
              <a:gd name="T49" fmla="*/ 140 h 447"/>
              <a:gd name="T50" fmla="*/ 7 w 363"/>
              <a:gd name="T51" fmla="*/ 152 h 447"/>
              <a:gd name="T52" fmla="*/ 25 w 363"/>
              <a:gd name="T53" fmla="*/ 188 h 447"/>
              <a:gd name="T54" fmla="*/ 29 w 363"/>
              <a:gd name="T55" fmla="*/ 194 h 447"/>
              <a:gd name="T56" fmla="*/ 42 w 363"/>
              <a:gd name="T57" fmla="*/ 209 h 447"/>
              <a:gd name="T58" fmla="*/ 55 w 363"/>
              <a:gd name="T59" fmla="*/ 206 h 447"/>
              <a:gd name="T60" fmla="*/ 48 w 363"/>
              <a:gd name="T61" fmla="*/ 191 h 447"/>
              <a:gd name="T62" fmla="*/ 138 w 363"/>
              <a:gd name="T63" fmla="*/ 439 h 447"/>
              <a:gd name="T64" fmla="*/ 211 w 363"/>
              <a:gd name="T65" fmla="*/ 363 h 447"/>
              <a:gd name="T66" fmla="*/ 227 w 363"/>
              <a:gd name="T67" fmla="*/ 80 h 447"/>
              <a:gd name="T68" fmla="*/ 198 w 363"/>
              <a:gd name="T69" fmla="*/ 76 h 447"/>
              <a:gd name="T70" fmla="*/ 207 w 363"/>
              <a:gd name="T71" fmla="*/ 207 h 447"/>
              <a:gd name="T72" fmla="*/ 154 w 363"/>
              <a:gd name="T73" fmla="*/ 294 h 447"/>
              <a:gd name="T74" fmla="*/ 160 w 363"/>
              <a:gd name="T75" fmla="*/ 277 h 447"/>
              <a:gd name="T76" fmla="*/ 159 w 363"/>
              <a:gd name="T77" fmla="*/ 137 h 447"/>
              <a:gd name="T78" fmla="*/ 99 w 363"/>
              <a:gd name="T79" fmla="*/ 66 h 447"/>
              <a:gd name="T80" fmla="*/ 115 w 363"/>
              <a:gd name="T81" fmla="*/ 66 h 447"/>
              <a:gd name="T82" fmla="*/ 335 w 363"/>
              <a:gd name="T83" fmla="*/ 35 h 447"/>
              <a:gd name="T84" fmla="*/ 309 w 363"/>
              <a:gd name="T85" fmla="*/ 3 h 447"/>
              <a:gd name="T86" fmla="*/ 257 w 363"/>
              <a:gd name="T87" fmla="*/ 59 h 447"/>
              <a:gd name="T88" fmla="*/ 265 w 363"/>
              <a:gd name="T89" fmla="*/ 145 h 447"/>
              <a:gd name="T90" fmla="*/ 279 w 363"/>
              <a:gd name="T91" fmla="*/ 32 h 447"/>
              <a:gd name="T92" fmla="*/ 279 w 363"/>
              <a:gd name="T93" fmla="*/ 168 h 447"/>
              <a:gd name="T94" fmla="*/ 321 w 363"/>
              <a:gd name="T95" fmla="*/ 106 h 447"/>
              <a:gd name="T96" fmla="*/ 338 w 363"/>
              <a:gd name="T97" fmla="*/ 59 h 447"/>
              <a:gd name="T98" fmla="*/ 309 w 363"/>
              <a:gd name="T99" fmla="*/ 209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"/>
          <p:cNvSpPr>
            <a:spLocks noChangeAspect="1" noEditPoints="1"/>
          </p:cNvSpPr>
          <p:nvPr/>
        </p:nvSpPr>
        <p:spPr bwMode="auto">
          <a:xfrm>
            <a:off x="3959794" y="1370168"/>
            <a:ext cx="684927" cy="838200"/>
          </a:xfrm>
          <a:custGeom>
            <a:avLst/>
            <a:gdLst>
              <a:gd name="T0" fmla="*/ 72 w 363"/>
              <a:gd name="T1" fmla="*/ 32 h 447"/>
              <a:gd name="T2" fmla="*/ 83 w 363"/>
              <a:gd name="T3" fmla="*/ 179 h 447"/>
              <a:gd name="T4" fmla="*/ 57 w 363"/>
              <a:gd name="T5" fmla="*/ 106 h 447"/>
              <a:gd name="T6" fmla="*/ 47 w 363"/>
              <a:gd name="T7" fmla="*/ 190 h 447"/>
              <a:gd name="T8" fmla="*/ 24 w 363"/>
              <a:gd name="T9" fmla="*/ 152 h 447"/>
              <a:gd name="T10" fmla="*/ 20 w 363"/>
              <a:gd name="T11" fmla="*/ 140 h 447"/>
              <a:gd name="T12" fmla="*/ 17 w 363"/>
              <a:gd name="T13" fmla="*/ 127 h 447"/>
              <a:gd name="T14" fmla="*/ 16 w 363"/>
              <a:gd name="T15" fmla="*/ 114 h 447"/>
              <a:gd name="T16" fmla="*/ 16 w 363"/>
              <a:gd name="T17" fmla="*/ 106 h 447"/>
              <a:gd name="T18" fmla="*/ 17 w 363"/>
              <a:gd name="T19" fmla="*/ 91 h 447"/>
              <a:gd name="T20" fmla="*/ 19 w 363"/>
              <a:gd name="T21" fmla="*/ 78 h 447"/>
              <a:gd name="T22" fmla="*/ 22 w 363"/>
              <a:gd name="T23" fmla="*/ 65 h 447"/>
              <a:gd name="T24" fmla="*/ 42 w 363"/>
              <a:gd name="T25" fmla="*/ 28 h 447"/>
              <a:gd name="T26" fmla="*/ 54 w 363"/>
              <a:gd name="T27" fmla="*/ 14 h 447"/>
              <a:gd name="T28" fmla="*/ 55 w 363"/>
              <a:gd name="T29" fmla="*/ 6 h 447"/>
              <a:gd name="T30" fmla="*/ 36 w 363"/>
              <a:gd name="T31" fmla="*/ 10 h 447"/>
              <a:gd name="T32" fmla="*/ 29 w 363"/>
              <a:gd name="T33" fmla="*/ 18 h 447"/>
              <a:gd name="T34" fmla="*/ 9 w 363"/>
              <a:gd name="T35" fmla="*/ 53 h 447"/>
              <a:gd name="T36" fmla="*/ 7 w 363"/>
              <a:gd name="T37" fmla="*/ 60 h 447"/>
              <a:gd name="T38" fmla="*/ 3 w 363"/>
              <a:gd name="T39" fmla="*/ 74 h 447"/>
              <a:gd name="T40" fmla="*/ 1 w 363"/>
              <a:gd name="T41" fmla="*/ 89 h 447"/>
              <a:gd name="T42" fmla="*/ 0 w 363"/>
              <a:gd name="T43" fmla="*/ 106 h 447"/>
              <a:gd name="T44" fmla="*/ 0 w 363"/>
              <a:gd name="T45" fmla="*/ 113 h 447"/>
              <a:gd name="T46" fmla="*/ 1 w 363"/>
              <a:gd name="T47" fmla="*/ 127 h 447"/>
              <a:gd name="T48" fmla="*/ 4 w 363"/>
              <a:gd name="T49" fmla="*/ 140 h 447"/>
              <a:gd name="T50" fmla="*/ 7 w 363"/>
              <a:gd name="T51" fmla="*/ 152 h 447"/>
              <a:gd name="T52" fmla="*/ 25 w 363"/>
              <a:gd name="T53" fmla="*/ 188 h 447"/>
              <a:gd name="T54" fmla="*/ 29 w 363"/>
              <a:gd name="T55" fmla="*/ 194 h 447"/>
              <a:gd name="T56" fmla="*/ 42 w 363"/>
              <a:gd name="T57" fmla="*/ 209 h 447"/>
              <a:gd name="T58" fmla="*/ 55 w 363"/>
              <a:gd name="T59" fmla="*/ 206 h 447"/>
              <a:gd name="T60" fmla="*/ 48 w 363"/>
              <a:gd name="T61" fmla="*/ 191 h 447"/>
              <a:gd name="T62" fmla="*/ 138 w 363"/>
              <a:gd name="T63" fmla="*/ 439 h 447"/>
              <a:gd name="T64" fmla="*/ 211 w 363"/>
              <a:gd name="T65" fmla="*/ 363 h 447"/>
              <a:gd name="T66" fmla="*/ 227 w 363"/>
              <a:gd name="T67" fmla="*/ 80 h 447"/>
              <a:gd name="T68" fmla="*/ 198 w 363"/>
              <a:gd name="T69" fmla="*/ 76 h 447"/>
              <a:gd name="T70" fmla="*/ 207 w 363"/>
              <a:gd name="T71" fmla="*/ 207 h 447"/>
              <a:gd name="T72" fmla="*/ 154 w 363"/>
              <a:gd name="T73" fmla="*/ 294 h 447"/>
              <a:gd name="T74" fmla="*/ 160 w 363"/>
              <a:gd name="T75" fmla="*/ 277 h 447"/>
              <a:gd name="T76" fmla="*/ 159 w 363"/>
              <a:gd name="T77" fmla="*/ 137 h 447"/>
              <a:gd name="T78" fmla="*/ 99 w 363"/>
              <a:gd name="T79" fmla="*/ 66 h 447"/>
              <a:gd name="T80" fmla="*/ 115 w 363"/>
              <a:gd name="T81" fmla="*/ 66 h 447"/>
              <a:gd name="T82" fmla="*/ 335 w 363"/>
              <a:gd name="T83" fmla="*/ 35 h 447"/>
              <a:gd name="T84" fmla="*/ 309 w 363"/>
              <a:gd name="T85" fmla="*/ 3 h 447"/>
              <a:gd name="T86" fmla="*/ 257 w 363"/>
              <a:gd name="T87" fmla="*/ 59 h 447"/>
              <a:gd name="T88" fmla="*/ 265 w 363"/>
              <a:gd name="T89" fmla="*/ 145 h 447"/>
              <a:gd name="T90" fmla="*/ 279 w 363"/>
              <a:gd name="T91" fmla="*/ 32 h 447"/>
              <a:gd name="T92" fmla="*/ 279 w 363"/>
              <a:gd name="T93" fmla="*/ 168 h 447"/>
              <a:gd name="T94" fmla="*/ 321 w 363"/>
              <a:gd name="T95" fmla="*/ 106 h 447"/>
              <a:gd name="T96" fmla="*/ 338 w 363"/>
              <a:gd name="T97" fmla="*/ 59 h 447"/>
              <a:gd name="T98" fmla="*/ 309 w 363"/>
              <a:gd name="T99" fmla="*/ 209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/>
          <p:cNvSpPr>
            <a:spLocks noChangeAspect="1" noEditPoints="1"/>
          </p:cNvSpPr>
          <p:nvPr/>
        </p:nvSpPr>
        <p:spPr bwMode="auto">
          <a:xfrm>
            <a:off x="9790270" y="3980779"/>
            <a:ext cx="1241535" cy="1061996"/>
          </a:xfrm>
          <a:custGeom>
            <a:avLst/>
            <a:gdLst>
              <a:gd name="T0" fmla="*/ 426 w 464"/>
              <a:gd name="T1" fmla="*/ 81 h 399"/>
              <a:gd name="T2" fmla="*/ 426 w 464"/>
              <a:gd name="T3" fmla="*/ 65 h 399"/>
              <a:gd name="T4" fmla="*/ 343 w 464"/>
              <a:gd name="T5" fmla="*/ 73 h 399"/>
              <a:gd name="T6" fmla="*/ 450 w 464"/>
              <a:gd name="T7" fmla="*/ 0 h 399"/>
              <a:gd name="T8" fmla="*/ 312 w 464"/>
              <a:gd name="T9" fmla="*/ 14 h 399"/>
              <a:gd name="T10" fmla="*/ 13 w 464"/>
              <a:gd name="T11" fmla="*/ 101 h 399"/>
              <a:gd name="T12" fmla="*/ 0 w 464"/>
              <a:gd name="T13" fmla="*/ 318 h 399"/>
              <a:gd name="T14" fmla="*/ 145 w 464"/>
              <a:gd name="T15" fmla="*/ 331 h 399"/>
              <a:gd name="T16" fmla="*/ 94 w 464"/>
              <a:gd name="T17" fmla="*/ 346 h 399"/>
              <a:gd name="T18" fmla="*/ 33 w 464"/>
              <a:gd name="T19" fmla="*/ 385 h 399"/>
              <a:gd name="T20" fmla="*/ 37 w 464"/>
              <a:gd name="T21" fmla="*/ 399 h 399"/>
              <a:gd name="T22" fmla="*/ 340 w 464"/>
              <a:gd name="T23" fmla="*/ 394 h 399"/>
              <a:gd name="T24" fmla="*/ 280 w 464"/>
              <a:gd name="T25" fmla="*/ 348 h 399"/>
              <a:gd name="T26" fmla="*/ 224 w 464"/>
              <a:gd name="T27" fmla="*/ 346 h 399"/>
              <a:gd name="T28" fmla="*/ 357 w 464"/>
              <a:gd name="T29" fmla="*/ 331 h 399"/>
              <a:gd name="T30" fmla="*/ 369 w 464"/>
              <a:gd name="T31" fmla="*/ 310 h 399"/>
              <a:gd name="T32" fmla="*/ 464 w 464"/>
              <a:gd name="T33" fmla="*/ 296 h 399"/>
              <a:gd name="T34" fmla="*/ 450 w 464"/>
              <a:gd name="T35" fmla="*/ 0 h 399"/>
              <a:gd name="T36" fmla="*/ 305 w 464"/>
              <a:gd name="T37" fmla="*/ 383 h 399"/>
              <a:gd name="T38" fmla="*/ 96 w 464"/>
              <a:gd name="T39" fmla="*/ 362 h 399"/>
              <a:gd name="T40" fmla="*/ 161 w 464"/>
              <a:gd name="T41" fmla="*/ 346 h 399"/>
              <a:gd name="T42" fmla="*/ 208 w 464"/>
              <a:gd name="T43" fmla="*/ 331 h 399"/>
              <a:gd name="T44" fmla="*/ 161 w 464"/>
              <a:gd name="T45" fmla="*/ 346 h 399"/>
              <a:gd name="T46" fmla="*/ 369 w 464"/>
              <a:gd name="T47" fmla="*/ 294 h 399"/>
              <a:gd name="T48" fmla="*/ 361 w 464"/>
              <a:gd name="T49" fmla="*/ 153 h 399"/>
              <a:gd name="T50" fmla="*/ 353 w 464"/>
              <a:gd name="T51" fmla="*/ 315 h 399"/>
              <a:gd name="T52" fmla="*/ 16 w 464"/>
              <a:gd name="T53" fmla="*/ 117 h 399"/>
              <a:gd name="T54" fmla="*/ 353 w 464"/>
              <a:gd name="T55" fmla="*/ 129 h 399"/>
              <a:gd name="T56" fmla="*/ 369 w 464"/>
              <a:gd name="T57" fmla="*/ 129 h 399"/>
              <a:gd name="T58" fmla="*/ 357 w 464"/>
              <a:gd name="T59" fmla="*/ 101 h 399"/>
              <a:gd name="T60" fmla="*/ 328 w 464"/>
              <a:gd name="T61" fmla="*/ 16 h 399"/>
              <a:gd name="T62" fmla="*/ 448 w 464"/>
              <a:gd name="T63" fmla="*/ 294 h 399"/>
              <a:gd name="T64" fmla="*/ 422 w 464"/>
              <a:gd name="T65" fmla="*/ 123 h 399"/>
              <a:gd name="T66" fmla="*/ 434 w 464"/>
              <a:gd name="T67" fmla="*/ 123 h 399"/>
              <a:gd name="T68" fmla="*/ 351 w 464"/>
              <a:gd name="T69" fmla="*/ 50 h 399"/>
              <a:gd name="T70" fmla="*/ 434 w 464"/>
              <a:gd name="T71" fmla="*/ 42 h 399"/>
              <a:gd name="T72" fmla="*/ 351 w 464"/>
              <a:gd name="T73" fmla="*/ 34 h 399"/>
              <a:gd name="T74" fmla="*/ 351 w 464"/>
              <a:gd name="T75" fmla="*/ 50 h 399"/>
              <a:gd name="T76" fmla="*/ 422 w 464"/>
              <a:gd name="T77" fmla="*/ 101 h 399"/>
              <a:gd name="T78" fmla="*/ 434 w 464"/>
              <a:gd name="T79" fmla="*/ 1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4" h="399">
                <a:moveTo>
                  <a:pt x="351" y="81"/>
                </a:moveTo>
                <a:cubicBezTo>
                  <a:pt x="426" y="81"/>
                  <a:pt x="426" y="81"/>
                  <a:pt x="426" y="81"/>
                </a:cubicBezTo>
                <a:cubicBezTo>
                  <a:pt x="430" y="81"/>
                  <a:pt x="434" y="77"/>
                  <a:pt x="434" y="73"/>
                </a:cubicBezTo>
                <a:cubicBezTo>
                  <a:pt x="434" y="68"/>
                  <a:pt x="430" y="65"/>
                  <a:pt x="426" y="65"/>
                </a:cubicBezTo>
                <a:cubicBezTo>
                  <a:pt x="351" y="65"/>
                  <a:pt x="351" y="65"/>
                  <a:pt x="351" y="65"/>
                </a:cubicBezTo>
                <a:cubicBezTo>
                  <a:pt x="346" y="65"/>
                  <a:pt x="343" y="68"/>
                  <a:pt x="343" y="73"/>
                </a:cubicBezTo>
                <a:cubicBezTo>
                  <a:pt x="343" y="77"/>
                  <a:pt x="346" y="81"/>
                  <a:pt x="351" y="81"/>
                </a:cubicBezTo>
                <a:close/>
                <a:moveTo>
                  <a:pt x="450" y="0"/>
                </a:moveTo>
                <a:cubicBezTo>
                  <a:pt x="327" y="0"/>
                  <a:pt x="327" y="0"/>
                  <a:pt x="327" y="0"/>
                </a:cubicBezTo>
                <a:cubicBezTo>
                  <a:pt x="319" y="0"/>
                  <a:pt x="312" y="6"/>
                  <a:pt x="312" y="14"/>
                </a:cubicBezTo>
                <a:cubicBezTo>
                  <a:pt x="312" y="101"/>
                  <a:pt x="312" y="101"/>
                  <a:pt x="312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6" y="101"/>
                  <a:pt x="0" y="107"/>
                  <a:pt x="0" y="113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5"/>
                  <a:pt x="6" y="331"/>
                  <a:pt x="13" y="331"/>
                </a:cubicBezTo>
                <a:cubicBezTo>
                  <a:pt x="145" y="331"/>
                  <a:pt x="145" y="331"/>
                  <a:pt x="145" y="331"/>
                </a:cubicBezTo>
                <a:cubicBezTo>
                  <a:pt x="145" y="346"/>
                  <a:pt x="145" y="346"/>
                  <a:pt x="145" y="346"/>
                </a:cubicBezTo>
                <a:cubicBezTo>
                  <a:pt x="94" y="346"/>
                  <a:pt x="94" y="346"/>
                  <a:pt x="94" y="346"/>
                </a:cubicBezTo>
                <a:cubicBezTo>
                  <a:pt x="92" y="346"/>
                  <a:pt x="91" y="347"/>
                  <a:pt x="89" y="348"/>
                </a:cubicBezTo>
                <a:cubicBezTo>
                  <a:pt x="33" y="385"/>
                  <a:pt x="33" y="385"/>
                  <a:pt x="33" y="385"/>
                </a:cubicBezTo>
                <a:cubicBezTo>
                  <a:pt x="30" y="387"/>
                  <a:pt x="28" y="390"/>
                  <a:pt x="29" y="394"/>
                </a:cubicBezTo>
                <a:cubicBezTo>
                  <a:pt x="30" y="397"/>
                  <a:pt x="33" y="399"/>
                  <a:pt x="37" y="399"/>
                </a:cubicBezTo>
                <a:cubicBezTo>
                  <a:pt x="332" y="399"/>
                  <a:pt x="332" y="399"/>
                  <a:pt x="332" y="399"/>
                </a:cubicBezTo>
                <a:cubicBezTo>
                  <a:pt x="336" y="399"/>
                  <a:pt x="339" y="397"/>
                  <a:pt x="340" y="394"/>
                </a:cubicBezTo>
                <a:cubicBezTo>
                  <a:pt x="341" y="390"/>
                  <a:pt x="340" y="387"/>
                  <a:pt x="337" y="385"/>
                </a:cubicBezTo>
                <a:cubicBezTo>
                  <a:pt x="280" y="348"/>
                  <a:pt x="280" y="348"/>
                  <a:pt x="280" y="348"/>
                </a:cubicBezTo>
                <a:cubicBezTo>
                  <a:pt x="279" y="347"/>
                  <a:pt x="277" y="346"/>
                  <a:pt x="276" y="346"/>
                </a:cubicBezTo>
                <a:cubicBezTo>
                  <a:pt x="224" y="346"/>
                  <a:pt x="224" y="346"/>
                  <a:pt x="224" y="346"/>
                </a:cubicBezTo>
                <a:cubicBezTo>
                  <a:pt x="224" y="331"/>
                  <a:pt x="224" y="331"/>
                  <a:pt x="224" y="331"/>
                </a:cubicBezTo>
                <a:cubicBezTo>
                  <a:pt x="357" y="331"/>
                  <a:pt x="357" y="331"/>
                  <a:pt x="357" y="331"/>
                </a:cubicBezTo>
                <a:cubicBezTo>
                  <a:pt x="363" y="331"/>
                  <a:pt x="369" y="325"/>
                  <a:pt x="369" y="318"/>
                </a:cubicBezTo>
                <a:cubicBezTo>
                  <a:pt x="369" y="310"/>
                  <a:pt x="369" y="310"/>
                  <a:pt x="369" y="310"/>
                </a:cubicBezTo>
                <a:cubicBezTo>
                  <a:pt x="450" y="310"/>
                  <a:pt x="450" y="310"/>
                  <a:pt x="450" y="310"/>
                </a:cubicBezTo>
                <a:cubicBezTo>
                  <a:pt x="457" y="310"/>
                  <a:pt x="464" y="303"/>
                  <a:pt x="464" y="296"/>
                </a:cubicBezTo>
                <a:cubicBezTo>
                  <a:pt x="464" y="14"/>
                  <a:pt x="464" y="14"/>
                  <a:pt x="464" y="14"/>
                </a:cubicBezTo>
                <a:cubicBezTo>
                  <a:pt x="464" y="6"/>
                  <a:pt x="457" y="0"/>
                  <a:pt x="450" y="0"/>
                </a:cubicBezTo>
                <a:close/>
                <a:moveTo>
                  <a:pt x="273" y="362"/>
                </a:moveTo>
                <a:cubicBezTo>
                  <a:pt x="305" y="383"/>
                  <a:pt x="305" y="383"/>
                  <a:pt x="305" y="383"/>
                </a:cubicBezTo>
                <a:cubicBezTo>
                  <a:pt x="64" y="383"/>
                  <a:pt x="64" y="383"/>
                  <a:pt x="64" y="383"/>
                </a:cubicBezTo>
                <a:cubicBezTo>
                  <a:pt x="96" y="362"/>
                  <a:pt x="96" y="362"/>
                  <a:pt x="96" y="362"/>
                </a:cubicBezTo>
                <a:lnTo>
                  <a:pt x="273" y="362"/>
                </a:lnTo>
                <a:close/>
                <a:moveTo>
                  <a:pt x="161" y="346"/>
                </a:moveTo>
                <a:cubicBezTo>
                  <a:pt x="161" y="331"/>
                  <a:pt x="161" y="331"/>
                  <a:pt x="161" y="331"/>
                </a:cubicBezTo>
                <a:cubicBezTo>
                  <a:pt x="208" y="331"/>
                  <a:pt x="208" y="331"/>
                  <a:pt x="208" y="331"/>
                </a:cubicBezTo>
                <a:cubicBezTo>
                  <a:pt x="208" y="346"/>
                  <a:pt x="208" y="346"/>
                  <a:pt x="208" y="346"/>
                </a:cubicBezTo>
                <a:lnTo>
                  <a:pt x="161" y="346"/>
                </a:lnTo>
                <a:close/>
                <a:moveTo>
                  <a:pt x="448" y="294"/>
                </a:moveTo>
                <a:cubicBezTo>
                  <a:pt x="369" y="294"/>
                  <a:pt x="369" y="294"/>
                  <a:pt x="369" y="294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57"/>
                  <a:pt x="365" y="153"/>
                  <a:pt x="361" y="153"/>
                </a:cubicBezTo>
                <a:cubicBezTo>
                  <a:pt x="357" y="153"/>
                  <a:pt x="353" y="157"/>
                  <a:pt x="353" y="161"/>
                </a:cubicBezTo>
                <a:cubicBezTo>
                  <a:pt x="353" y="315"/>
                  <a:pt x="353" y="315"/>
                  <a:pt x="353" y="315"/>
                </a:cubicBezTo>
                <a:cubicBezTo>
                  <a:pt x="16" y="315"/>
                  <a:pt x="16" y="315"/>
                  <a:pt x="16" y="315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353" y="117"/>
                  <a:pt x="353" y="117"/>
                  <a:pt x="353" y="117"/>
                </a:cubicBezTo>
                <a:cubicBezTo>
                  <a:pt x="353" y="129"/>
                  <a:pt x="353" y="129"/>
                  <a:pt x="353" y="129"/>
                </a:cubicBezTo>
                <a:cubicBezTo>
                  <a:pt x="353" y="134"/>
                  <a:pt x="357" y="137"/>
                  <a:pt x="361" y="137"/>
                </a:cubicBezTo>
                <a:cubicBezTo>
                  <a:pt x="365" y="137"/>
                  <a:pt x="369" y="134"/>
                  <a:pt x="369" y="129"/>
                </a:cubicBezTo>
                <a:cubicBezTo>
                  <a:pt x="369" y="113"/>
                  <a:pt x="369" y="113"/>
                  <a:pt x="369" y="113"/>
                </a:cubicBezTo>
                <a:cubicBezTo>
                  <a:pt x="369" y="107"/>
                  <a:pt x="363" y="101"/>
                  <a:pt x="357" y="101"/>
                </a:cubicBezTo>
                <a:cubicBezTo>
                  <a:pt x="328" y="101"/>
                  <a:pt x="328" y="101"/>
                  <a:pt x="328" y="101"/>
                </a:cubicBezTo>
                <a:cubicBezTo>
                  <a:pt x="328" y="16"/>
                  <a:pt x="328" y="16"/>
                  <a:pt x="328" y="16"/>
                </a:cubicBezTo>
                <a:cubicBezTo>
                  <a:pt x="448" y="16"/>
                  <a:pt x="448" y="16"/>
                  <a:pt x="448" y="16"/>
                </a:cubicBezTo>
                <a:lnTo>
                  <a:pt x="448" y="294"/>
                </a:lnTo>
                <a:close/>
                <a:moveTo>
                  <a:pt x="428" y="117"/>
                </a:moveTo>
                <a:cubicBezTo>
                  <a:pt x="425" y="117"/>
                  <a:pt x="422" y="120"/>
                  <a:pt x="422" y="123"/>
                </a:cubicBezTo>
                <a:cubicBezTo>
                  <a:pt x="422" y="126"/>
                  <a:pt x="425" y="128"/>
                  <a:pt x="428" y="128"/>
                </a:cubicBezTo>
                <a:cubicBezTo>
                  <a:pt x="431" y="128"/>
                  <a:pt x="434" y="126"/>
                  <a:pt x="434" y="123"/>
                </a:cubicBezTo>
                <a:cubicBezTo>
                  <a:pt x="434" y="120"/>
                  <a:pt x="431" y="117"/>
                  <a:pt x="428" y="117"/>
                </a:cubicBezTo>
                <a:close/>
                <a:moveTo>
                  <a:pt x="351" y="50"/>
                </a:moveTo>
                <a:cubicBezTo>
                  <a:pt x="426" y="50"/>
                  <a:pt x="426" y="50"/>
                  <a:pt x="426" y="50"/>
                </a:cubicBezTo>
                <a:cubicBezTo>
                  <a:pt x="430" y="50"/>
                  <a:pt x="434" y="46"/>
                  <a:pt x="434" y="42"/>
                </a:cubicBezTo>
                <a:cubicBezTo>
                  <a:pt x="434" y="38"/>
                  <a:pt x="430" y="34"/>
                  <a:pt x="426" y="34"/>
                </a:cubicBezTo>
                <a:cubicBezTo>
                  <a:pt x="351" y="34"/>
                  <a:pt x="351" y="34"/>
                  <a:pt x="351" y="34"/>
                </a:cubicBezTo>
                <a:cubicBezTo>
                  <a:pt x="346" y="34"/>
                  <a:pt x="343" y="38"/>
                  <a:pt x="343" y="42"/>
                </a:cubicBezTo>
                <a:cubicBezTo>
                  <a:pt x="343" y="46"/>
                  <a:pt x="346" y="50"/>
                  <a:pt x="351" y="50"/>
                </a:cubicBezTo>
                <a:close/>
                <a:moveTo>
                  <a:pt x="428" y="95"/>
                </a:moveTo>
                <a:cubicBezTo>
                  <a:pt x="425" y="95"/>
                  <a:pt x="422" y="98"/>
                  <a:pt x="422" y="101"/>
                </a:cubicBezTo>
                <a:cubicBezTo>
                  <a:pt x="422" y="104"/>
                  <a:pt x="425" y="106"/>
                  <a:pt x="428" y="106"/>
                </a:cubicBezTo>
                <a:cubicBezTo>
                  <a:pt x="431" y="106"/>
                  <a:pt x="434" y="104"/>
                  <a:pt x="434" y="101"/>
                </a:cubicBezTo>
                <a:cubicBezTo>
                  <a:pt x="434" y="98"/>
                  <a:pt x="431" y="95"/>
                  <a:pt x="428" y="95"/>
                </a:cubicBezTo>
                <a:close/>
              </a:path>
            </a:pathLst>
          </a:custGeom>
          <a:solidFill>
            <a:srgbClr val="007B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10237082" y="3751997"/>
            <a:ext cx="483476" cy="489388"/>
          </a:xfrm>
          <a:custGeom>
            <a:avLst/>
            <a:gdLst>
              <a:gd name="connsiteX0" fmla="*/ 0 w 362607"/>
              <a:gd name="connsiteY0" fmla="*/ 489388 h 489388"/>
              <a:gd name="connsiteX1" fmla="*/ 47296 w 362607"/>
              <a:gd name="connsiteY1" fmla="*/ 189843 h 489388"/>
              <a:gd name="connsiteX2" fmla="*/ 141890 w 362607"/>
              <a:gd name="connsiteY2" fmla="*/ 16422 h 489388"/>
              <a:gd name="connsiteX3" fmla="*/ 268014 w 362607"/>
              <a:gd name="connsiteY3" fmla="*/ 32188 h 489388"/>
              <a:gd name="connsiteX4" fmla="*/ 362607 w 362607"/>
              <a:gd name="connsiteY4" fmla="*/ 237140 h 48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607" h="489388">
                <a:moveTo>
                  <a:pt x="0" y="489388"/>
                </a:moveTo>
                <a:cubicBezTo>
                  <a:pt x="11824" y="379029"/>
                  <a:pt x="23648" y="268671"/>
                  <a:pt x="47296" y="189843"/>
                </a:cubicBezTo>
                <a:cubicBezTo>
                  <a:pt x="70944" y="111015"/>
                  <a:pt x="105104" y="42698"/>
                  <a:pt x="141890" y="16422"/>
                </a:cubicBezTo>
                <a:cubicBezTo>
                  <a:pt x="178676" y="-9854"/>
                  <a:pt x="231228" y="-4598"/>
                  <a:pt x="268014" y="32188"/>
                </a:cubicBezTo>
                <a:cubicBezTo>
                  <a:pt x="304800" y="68974"/>
                  <a:pt x="333703" y="153057"/>
                  <a:pt x="362607" y="23714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28" name="Freeform 6"/>
          <p:cNvSpPr>
            <a:spLocks noChangeAspect="1" noEditPoints="1"/>
          </p:cNvSpPr>
          <p:nvPr/>
        </p:nvSpPr>
        <p:spPr bwMode="auto">
          <a:xfrm>
            <a:off x="5543707" y="4253573"/>
            <a:ext cx="670220" cy="553300"/>
          </a:xfrm>
          <a:custGeom>
            <a:avLst/>
            <a:gdLst>
              <a:gd name="T0" fmla="*/ 140 w 322"/>
              <a:gd name="T1" fmla="*/ 224 h 267"/>
              <a:gd name="T2" fmla="*/ 156 w 322"/>
              <a:gd name="T3" fmla="*/ 224 h 267"/>
              <a:gd name="T4" fmla="*/ 148 w 322"/>
              <a:gd name="T5" fmla="*/ 173 h 267"/>
              <a:gd name="T6" fmla="*/ 182 w 322"/>
              <a:gd name="T7" fmla="*/ 173 h 267"/>
              <a:gd name="T8" fmla="*/ 174 w 322"/>
              <a:gd name="T9" fmla="*/ 223 h 267"/>
              <a:gd name="T10" fmla="*/ 212 w 322"/>
              <a:gd name="T11" fmla="*/ 231 h 267"/>
              <a:gd name="T12" fmla="*/ 220 w 322"/>
              <a:gd name="T13" fmla="*/ 181 h 267"/>
              <a:gd name="T14" fmla="*/ 182 w 322"/>
              <a:gd name="T15" fmla="*/ 173 h 267"/>
              <a:gd name="T16" fmla="*/ 239 w 322"/>
              <a:gd name="T17" fmla="*/ 181 h 267"/>
              <a:gd name="T18" fmla="*/ 247 w 322"/>
              <a:gd name="T19" fmla="*/ 231 h 267"/>
              <a:gd name="T20" fmla="*/ 285 w 322"/>
              <a:gd name="T21" fmla="*/ 223 h 267"/>
              <a:gd name="T22" fmla="*/ 277 w 322"/>
              <a:gd name="T23" fmla="*/ 173 h 267"/>
              <a:gd name="T24" fmla="*/ 314 w 322"/>
              <a:gd name="T25" fmla="*/ 173 h 267"/>
              <a:gd name="T26" fmla="*/ 322 w 322"/>
              <a:gd name="T27" fmla="*/ 150 h 267"/>
              <a:gd name="T28" fmla="*/ 15 w 322"/>
              <a:gd name="T29" fmla="*/ 135 h 267"/>
              <a:gd name="T30" fmla="*/ 0 w 322"/>
              <a:gd name="T31" fmla="*/ 252 h 267"/>
              <a:gd name="T32" fmla="*/ 307 w 322"/>
              <a:gd name="T33" fmla="*/ 267 h 267"/>
              <a:gd name="T34" fmla="*/ 322 w 322"/>
              <a:gd name="T35" fmla="*/ 196 h 267"/>
              <a:gd name="T36" fmla="*/ 306 w 322"/>
              <a:gd name="T37" fmla="*/ 196 h 267"/>
              <a:gd name="T38" fmla="*/ 16 w 322"/>
              <a:gd name="T39" fmla="*/ 251 h 267"/>
              <a:gd name="T40" fmla="*/ 306 w 322"/>
              <a:gd name="T41" fmla="*/ 151 h 267"/>
              <a:gd name="T42" fmla="*/ 314 w 322"/>
              <a:gd name="T43" fmla="*/ 173 h 267"/>
              <a:gd name="T44" fmla="*/ 37 w 322"/>
              <a:gd name="T45" fmla="*/ 224 h 267"/>
              <a:gd name="T46" fmla="*/ 53 w 322"/>
              <a:gd name="T47" fmla="*/ 224 h 267"/>
              <a:gd name="T48" fmla="*/ 45 w 322"/>
              <a:gd name="T49" fmla="*/ 173 h 267"/>
              <a:gd name="T50" fmla="*/ 106 w 322"/>
              <a:gd name="T51" fmla="*/ 181 h 267"/>
              <a:gd name="T52" fmla="*/ 114 w 322"/>
              <a:gd name="T53" fmla="*/ 232 h 267"/>
              <a:gd name="T54" fmla="*/ 122 w 322"/>
              <a:gd name="T55" fmla="*/ 181 h 267"/>
              <a:gd name="T56" fmla="*/ 106 w 322"/>
              <a:gd name="T57" fmla="*/ 181 h 267"/>
              <a:gd name="T58" fmla="*/ 71 w 322"/>
              <a:gd name="T59" fmla="*/ 224 h 267"/>
              <a:gd name="T60" fmla="*/ 87 w 322"/>
              <a:gd name="T61" fmla="*/ 224 h 267"/>
              <a:gd name="T62" fmla="*/ 79 w 322"/>
              <a:gd name="T63" fmla="*/ 173 h 267"/>
              <a:gd name="T64" fmla="*/ 76 w 322"/>
              <a:gd name="T65" fmla="*/ 51 h 267"/>
              <a:gd name="T66" fmla="*/ 161 w 322"/>
              <a:gd name="T67" fmla="*/ 16 h 267"/>
              <a:gd name="T68" fmla="*/ 258 w 322"/>
              <a:gd name="T69" fmla="*/ 51 h 267"/>
              <a:gd name="T70" fmla="*/ 258 w 322"/>
              <a:gd name="T71" fmla="*/ 40 h 267"/>
              <a:gd name="T72" fmla="*/ 65 w 322"/>
              <a:gd name="T73" fmla="*/ 40 h 267"/>
              <a:gd name="T74" fmla="*/ 76 w 322"/>
              <a:gd name="T75" fmla="*/ 51 h 267"/>
              <a:gd name="T76" fmla="*/ 119 w 322"/>
              <a:gd name="T77" fmla="*/ 106 h 267"/>
              <a:gd name="T78" fmla="*/ 161 w 322"/>
              <a:gd name="T79" fmla="*/ 93 h 267"/>
              <a:gd name="T80" fmla="*/ 203 w 322"/>
              <a:gd name="T81" fmla="*/ 106 h 267"/>
              <a:gd name="T82" fmla="*/ 203 w 322"/>
              <a:gd name="T83" fmla="*/ 95 h 267"/>
              <a:gd name="T84" fmla="*/ 119 w 322"/>
              <a:gd name="T85" fmla="*/ 95 h 267"/>
              <a:gd name="T86" fmla="*/ 233 w 322"/>
              <a:gd name="T87" fmla="*/ 73 h 267"/>
              <a:gd name="T88" fmla="*/ 161 w 322"/>
              <a:gd name="T89" fmla="*/ 39 h 267"/>
              <a:gd name="T90" fmla="*/ 92 w 322"/>
              <a:gd name="T91" fmla="*/ 79 h 267"/>
              <a:gd name="T92" fmla="*/ 161 w 322"/>
              <a:gd name="T93" fmla="*/ 55 h 267"/>
              <a:gd name="T94" fmla="*/ 231 w 322"/>
              <a:gd name="T95" fmla="*/ 7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2" h="267">
                <a:moveTo>
                  <a:pt x="140" y="181"/>
                </a:moveTo>
                <a:cubicBezTo>
                  <a:pt x="140" y="224"/>
                  <a:pt x="140" y="224"/>
                  <a:pt x="140" y="224"/>
                </a:cubicBezTo>
                <a:cubicBezTo>
                  <a:pt x="140" y="228"/>
                  <a:pt x="144" y="232"/>
                  <a:pt x="148" y="232"/>
                </a:cubicBezTo>
                <a:cubicBezTo>
                  <a:pt x="153" y="232"/>
                  <a:pt x="156" y="228"/>
                  <a:pt x="156" y="224"/>
                </a:cubicBezTo>
                <a:cubicBezTo>
                  <a:pt x="156" y="181"/>
                  <a:pt x="156" y="181"/>
                  <a:pt x="156" y="181"/>
                </a:cubicBezTo>
                <a:cubicBezTo>
                  <a:pt x="156" y="176"/>
                  <a:pt x="153" y="173"/>
                  <a:pt x="148" y="173"/>
                </a:cubicBezTo>
                <a:cubicBezTo>
                  <a:pt x="144" y="173"/>
                  <a:pt x="140" y="176"/>
                  <a:pt x="140" y="181"/>
                </a:cubicBezTo>
                <a:close/>
                <a:moveTo>
                  <a:pt x="182" y="173"/>
                </a:moveTo>
                <a:cubicBezTo>
                  <a:pt x="178" y="173"/>
                  <a:pt x="174" y="176"/>
                  <a:pt x="174" y="181"/>
                </a:cubicBezTo>
                <a:cubicBezTo>
                  <a:pt x="174" y="223"/>
                  <a:pt x="174" y="223"/>
                  <a:pt x="174" y="223"/>
                </a:cubicBezTo>
                <a:cubicBezTo>
                  <a:pt x="174" y="227"/>
                  <a:pt x="178" y="231"/>
                  <a:pt x="182" y="231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7" y="231"/>
                  <a:pt x="220" y="227"/>
                  <a:pt x="220" y="223"/>
                </a:cubicBezTo>
                <a:cubicBezTo>
                  <a:pt x="220" y="181"/>
                  <a:pt x="220" y="181"/>
                  <a:pt x="220" y="181"/>
                </a:cubicBezTo>
                <a:cubicBezTo>
                  <a:pt x="220" y="176"/>
                  <a:pt x="217" y="173"/>
                  <a:pt x="212" y="173"/>
                </a:cubicBezTo>
                <a:lnTo>
                  <a:pt x="182" y="173"/>
                </a:lnTo>
                <a:close/>
                <a:moveTo>
                  <a:pt x="247" y="173"/>
                </a:moveTo>
                <a:cubicBezTo>
                  <a:pt x="242" y="173"/>
                  <a:pt x="239" y="176"/>
                  <a:pt x="239" y="181"/>
                </a:cubicBezTo>
                <a:cubicBezTo>
                  <a:pt x="239" y="223"/>
                  <a:pt x="239" y="223"/>
                  <a:pt x="239" y="223"/>
                </a:cubicBezTo>
                <a:cubicBezTo>
                  <a:pt x="239" y="227"/>
                  <a:pt x="242" y="231"/>
                  <a:pt x="247" y="231"/>
                </a:cubicBezTo>
                <a:cubicBezTo>
                  <a:pt x="277" y="231"/>
                  <a:pt x="277" y="231"/>
                  <a:pt x="277" y="231"/>
                </a:cubicBezTo>
                <a:cubicBezTo>
                  <a:pt x="281" y="231"/>
                  <a:pt x="285" y="227"/>
                  <a:pt x="285" y="223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76"/>
                  <a:pt x="281" y="173"/>
                  <a:pt x="277" y="173"/>
                </a:cubicBezTo>
                <a:lnTo>
                  <a:pt x="247" y="173"/>
                </a:lnTo>
                <a:close/>
                <a:moveTo>
                  <a:pt x="314" y="173"/>
                </a:moveTo>
                <a:cubicBezTo>
                  <a:pt x="318" y="173"/>
                  <a:pt x="322" y="169"/>
                  <a:pt x="322" y="165"/>
                </a:cubicBezTo>
                <a:cubicBezTo>
                  <a:pt x="322" y="150"/>
                  <a:pt x="322" y="150"/>
                  <a:pt x="322" y="150"/>
                </a:cubicBezTo>
                <a:cubicBezTo>
                  <a:pt x="322" y="142"/>
                  <a:pt x="315" y="135"/>
                  <a:pt x="307" y="135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7" y="135"/>
                  <a:pt x="0" y="142"/>
                  <a:pt x="0" y="150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1"/>
                  <a:pt x="7" y="267"/>
                  <a:pt x="15" y="267"/>
                </a:cubicBezTo>
                <a:cubicBezTo>
                  <a:pt x="307" y="267"/>
                  <a:pt x="307" y="267"/>
                  <a:pt x="307" y="267"/>
                </a:cubicBezTo>
                <a:cubicBezTo>
                  <a:pt x="315" y="267"/>
                  <a:pt x="322" y="261"/>
                  <a:pt x="322" y="252"/>
                </a:cubicBezTo>
                <a:cubicBezTo>
                  <a:pt x="322" y="196"/>
                  <a:pt x="322" y="196"/>
                  <a:pt x="322" y="196"/>
                </a:cubicBezTo>
                <a:cubicBezTo>
                  <a:pt x="322" y="192"/>
                  <a:pt x="318" y="188"/>
                  <a:pt x="314" y="188"/>
                </a:cubicBezTo>
                <a:cubicBezTo>
                  <a:pt x="310" y="188"/>
                  <a:pt x="306" y="192"/>
                  <a:pt x="306" y="196"/>
                </a:cubicBezTo>
                <a:cubicBezTo>
                  <a:pt x="306" y="251"/>
                  <a:pt x="306" y="251"/>
                  <a:pt x="306" y="251"/>
                </a:cubicBezTo>
                <a:cubicBezTo>
                  <a:pt x="16" y="251"/>
                  <a:pt x="16" y="251"/>
                  <a:pt x="16" y="251"/>
                </a:cubicBezTo>
                <a:cubicBezTo>
                  <a:pt x="16" y="151"/>
                  <a:pt x="16" y="151"/>
                  <a:pt x="16" y="151"/>
                </a:cubicBezTo>
                <a:cubicBezTo>
                  <a:pt x="306" y="151"/>
                  <a:pt x="306" y="151"/>
                  <a:pt x="306" y="151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306" y="169"/>
                  <a:pt x="310" y="173"/>
                  <a:pt x="314" y="173"/>
                </a:cubicBezTo>
                <a:close/>
                <a:moveTo>
                  <a:pt x="37" y="181"/>
                </a:moveTo>
                <a:cubicBezTo>
                  <a:pt x="37" y="224"/>
                  <a:pt x="37" y="224"/>
                  <a:pt x="37" y="224"/>
                </a:cubicBezTo>
                <a:cubicBezTo>
                  <a:pt x="37" y="228"/>
                  <a:pt x="41" y="232"/>
                  <a:pt x="45" y="232"/>
                </a:cubicBezTo>
                <a:cubicBezTo>
                  <a:pt x="50" y="232"/>
                  <a:pt x="53" y="228"/>
                  <a:pt x="53" y="224"/>
                </a:cubicBezTo>
                <a:cubicBezTo>
                  <a:pt x="53" y="181"/>
                  <a:pt x="53" y="181"/>
                  <a:pt x="53" y="181"/>
                </a:cubicBezTo>
                <a:cubicBezTo>
                  <a:pt x="53" y="176"/>
                  <a:pt x="50" y="173"/>
                  <a:pt x="45" y="173"/>
                </a:cubicBezTo>
                <a:cubicBezTo>
                  <a:pt x="41" y="173"/>
                  <a:pt x="37" y="176"/>
                  <a:pt x="37" y="181"/>
                </a:cubicBezTo>
                <a:close/>
                <a:moveTo>
                  <a:pt x="106" y="181"/>
                </a:moveTo>
                <a:cubicBezTo>
                  <a:pt x="106" y="224"/>
                  <a:pt x="106" y="224"/>
                  <a:pt x="106" y="224"/>
                </a:cubicBezTo>
                <a:cubicBezTo>
                  <a:pt x="106" y="228"/>
                  <a:pt x="109" y="232"/>
                  <a:pt x="114" y="232"/>
                </a:cubicBezTo>
                <a:cubicBezTo>
                  <a:pt x="118" y="232"/>
                  <a:pt x="122" y="228"/>
                  <a:pt x="122" y="224"/>
                </a:cubicBezTo>
                <a:cubicBezTo>
                  <a:pt x="122" y="181"/>
                  <a:pt x="122" y="181"/>
                  <a:pt x="122" y="181"/>
                </a:cubicBezTo>
                <a:cubicBezTo>
                  <a:pt x="122" y="176"/>
                  <a:pt x="118" y="173"/>
                  <a:pt x="114" y="173"/>
                </a:cubicBezTo>
                <a:cubicBezTo>
                  <a:pt x="109" y="173"/>
                  <a:pt x="106" y="176"/>
                  <a:pt x="106" y="181"/>
                </a:cubicBezTo>
                <a:close/>
                <a:moveTo>
                  <a:pt x="71" y="181"/>
                </a:moveTo>
                <a:cubicBezTo>
                  <a:pt x="71" y="224"/>
                  <a:pt x="71" y="224"/>
                  <a:pt x="71" y="224"/>
                </a:cubicBezTo>
                <a:cubicBezTo>
                  <a:pt x="71" y="228"/>
                  <a:pt x="75" y="232"/>
                  <a:pt x="79" y="232"/>
                </a:cubicBezTo>
                <a:cubicBezTo>
                  <a:pt x="84" y="232"/>
                  <a:pt x="87" y="228"/>
                  <a:pt x="87" y="224"/>
                </a:cubicBezTo>
                <a:cubicBezTo>
                  <a:pt x="87" y="181"/>
                  <a:pt x="87" y="181"/>
                  <a:pt x="87" y="181"/>
                </a:cubicBezTo>
                <a:cubicBezTo>
                  <a:pt x="87" y="176"/>
                  <a:pt x="84" y="173"/>
                  <a:pt x="79" y="173"/>
                </a:cubicBezTo>
                <a:cubicBezTo>
                  <a:pt x="75" y="173"/>
                  <a:pt x="71" y="176"/>
                  <a:pt x="71" y="181"/>
                </a:cubicBezTo>
                <a:close/>
                <a:moveTo>
                  <a:pt x="76" y="51"/>
                </a:moveTo>
                <a:cubicBezTo>
                  <a:pt x="76" y="51"/>
                  <a:pt x="76" y="51"/>
                  <a:pt x="76" y="51"/>
                </a:cubicBezTo>
                <a:cubicBezTo>
                  <a:pt x="100" y="28"/>
                  <a:pt x="130" y="16"/>
                  <a:pt x="161" y="16"/>
                </a:cubicBezTo>
                <a:cubicBezTo>
                  <a:pt x="192" y="16"/>
                  <a:pt x="223" y="28"/>
                  <a:pt x="246" y="51"/>
                </a:cubicBezTo>
                <a:cubicBezTo>
                  <a:pt x="250" y="55"/>
                  <a:pt x="255" y="55"/>
                  <a:pt x="258" y="51"/>
                </a:cubicBezTo>
                <a:cubicBezTo>
                  <a:pt x="259" y="50"/>
                  <a:pt x="260" y="48"/>
                  <a:pt x="260" y="46"/>
                </a:cubicBezTo>
                <a:cubicBezTo>
                  <a:pt x="260" y="44"/>
                  <a:pt x="259" y="42"/>
                  <a:pt x="258" y="40"/>
                </a:cubicBezTo>
                <a:cubicBezTo>
                  <a:pt x="231" y="13"/>
                  <a:pt x="196" y="0"/>
                  <a:pt x="161" y="0"/>
                </a:cubicBezTo>
                <a:cubicBezTo>
                  <a:pt x="126" y="0"/>
                  <a:pt x="91" y="13"/>
                  <a:pt x="65" y="40"/>
                </a:cubicBezTo>
                <a:cubicBezTo>
                  <a:pt x="62" y="43"/>
                  <a:pt x="62" y="48"/>
                  <a:pt x="65" y="51"/>
                </a:cubicBezTo>
                <a:cubicBezTo>
                  <a:pt x="68" y="55"/>
                  <a:pt x="73" y="55"/>
                  <a:pt x="76" y="51"/>
                </a:cubicBezTo>
                <a:close/>
                <a:moveTo>
                  <a:pt x="119" y="95"/>
                </a:moveTo>
                <a:cubicBezTo>
                  <a:pt x="116" y="98"/>
                  <a:pt x="116" y="103"/>
                  <a:pt x="119" y="106"/>
                </a:cubicBezTo>
                <a:cubicBezTo>
                  <a:pt x="122" y="109"/>
                  <a:pt x="127" y="109"/>
                  <a:pt x="130" y="106"/>
                </a:cubicBezTo>
                <a:cubicBezTo>
                  <a:pt x="139" y="97"/>
                  <a:pt x="150" y="93"/>
                  <a:pt x="161" y="93"/>
                </a:cubicBezTo>
                <a:cubicBezTo>
                  <a:pt x="172" y="93"/>
                  <a:pt x="183" y="97"/>
                  <a:pt x="192" y="106"/>
                </a:cubicBezTo>
                <a:cubicBezTo>
                  <a:pt x="195" y="109"/>
                  <a:pt x="200" y="109"/>
                  <a:pt x="203" y="106"/>
                </a:cubicBezTo>
                <a:cubicBezTo>
                  <a:pt x="205" y="104"/>
                  <a:pt x="206" y="102"/>
                  <a:pt x="206" y="100"/>
                </a:cubicBezTo>
                <a:cubicBezTo>
                  <a:pt x="206" y="98"/>
                  <a:pt x="205" y="96"/>
                  <a:pt x="203" y="95"/>
                </a:cubicBezTo>
                <a:cubicBezTo>
                  <a:pt x="192" y="83"/>
                  <a:pt x="176" y="77"/>
                  <a:pt x="161" y="77"/>
                </a:cubicBezTo>
                <a:cubicBezTo>
                  <a:pt x="146" y="77"/>
                  <a:pt x="131" y="83"/>
                  <a:pt x="119" y="95"/>
                </a:cubicBezTo>
                <a:close/>
                <a:moveTo>
                  <a:pt x="231" y="79"/>
                </a:moveTo>
                <a:cubicBezTo>
                  <a:pt x="232" y="77"/>
                  <a:pt x="233" y="75"/>
                  <a:pt x="233" y="73"/>
                </a:cubicBezTo>
                <a:cubicBezTo>
                  <a:pt x="233" y="71"/>
                  <a:pt x="232" y="69"/>
                  <a:pt x="231" y="67"/>
                </a:cubicBezTo>
                <a:cubicBezTo>
                  <a:pt x="211" y="48"/>
                  <a:pt x="186" y="39"/>
                  <a:pt x="161" y="39"/>
                </a:cubicBezTo>
                <a:cubicBezTo>
                  <a:pt x="136" y="39"/>
                  <a:pt x="111" y="48"/>
                  <a:pt x="92" y="67"/>
                </a:cubicBezTo>
                <a:cubicBezTo>
                  <a:pt x="89" y="71"/>
                  <a:pt x="89" y="76"/>
                  <a:pt x="92" y="79"/>
                </a:cubicBezTo>
                <a:cubicBezTo>
                  <a:pt x="95" y="82"/>
                  <a:pt x="100" y="82"/>
                  <a:pt x="103" y="79"/>
                </a:cubicBezTo>
                <a:cubicBezTo>
                  <a:pt x="119" y="63"/>
                  <a:pt x="140" y="55"/>
                  <a:pt x="161" y="55"/>
                </a:cubicBezTo>
                <a:cubicBezTo>
                  <a:pt x="182" y="55"/>
                  <a:pt x="203" y="63"/>
                  <a:pt x="219" y="79"/>
                </a:cubicBezTo>
                <a:cubicBezTo>
                  <a:pt x="222" y="82"/>
                  <a:pt x="227" y="82"/>
                  <a:pt x="231" y="79"/>
                </a:cubicBezTo>
                <a:close/>
              </a:path>
            </a:pathLst>
          </a:custGeom>
          <a:solidFill>
            <a:srgbClr val="00A9D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"/>
          <p:cNvSpPr>
            <a:spLocks noChangeAspect="1" noEditPoints="1"/>
          </p:cNvSpPr>
          <p:nvPr/>
        </p:nvSpPr>
        <p:spPr bwMode="auto">
          <a:xfrm>
            <a:off x="6774539" y="2796131"/>
            <a:ext cx="670220" cy="553300"/>
          </a:xfrm>
          <a:custGeom>
            <a:avLst/>
            <a:gdLst>
              <a:gd name="T0" fmla="*/ 140 w 322"/>
              <a:gd name="T1" fmla="*/ 224 h 267"/>
              <a:gd name="T2" fmla="*/ 156 w 322"/>
              <a:gd name="T3" fmla="*/ 224 h 267"/>
              <a:gd name="T4" fmla="*/ 148 w 322"/>
              <a:gd name="T5" fmla="*/ 173 h 267"/>
              <a:gd name="T6" fmla="*/ 182 w 322"/>
              <a:gd name="T7" fmla="*/ 173 h 267"/>
              <a:gd name="T8" fmla="*/ 174 w 322"/>
              <a:gd name="T9" fmla="*/ 223 h 267"/>
              <a:gd name="T10" fmla="*/ 212 w 322"/>
              <a:gd name="T11" fmla="*/ 231 h 267"/>
              <a:gd name="T12" fmla="*/ 220 w 322"/>
              <a:gd name="T13" fmla="*/ 181 h 267"/>
              <a:gd name="T14" fmla="*/ 182 w 322"/>
              <a:gd name="T15" fmla="*/ 173 h 267"/>
              <a:gd name="T16" fmla="*/ 239 w 322"/>
              <a:gd name="T17" fmla="*/ 181 h 267"/>
              <a:gd name="T18" fmla="*/ 247 w 322"/>
              <a:gd name="T19" fmla="*/ 231 h 267"/>
              <a:gd name="T20" fmla="*/ 285 w 322"/>
              <a:gd name="T21" fmla="*/ 223 h 267"/>
              <a:gd name="T22" fmla="*/ 277 w 322"/>
              <a:gd name="T23" fmla="*/ 173 h 267"/>
              <a:gd name="T24" fmla="*/ 314 w 322"/>
              <a:gd name="T25" fmla="*/ 173 h 267"/>
              <a:gd name="T26" fmla="*/ 322 w 322"/>
              <a:gd name="T27" fmla="*/ 150 h 267"/>
              <a:gd name="T28" fmla="*/ 15 w 322"/>
              <a:gd name="T29" fmla="*/ 135 h 267"/>
              <a:gd name="T30" fmla="*/ 0 w 322"/>
              <a:gd name="T31" fmla="*/ 252 h 267"/>
              <a:gd name="T32" fmla="*/ 307 w 322"/>
              <a:gd name="T33" fmla="*/ 267 h 267"/>
              <a:gd name="T34" fmla="*/ 322 w 322"/>
              <a:gd name="T35" fmla="*/ 196 h 267"/>
              <a:gd name="T36" fmla="*/ 306 w 322"/>
              <a:gd name="T37" fmla="*/ 196 h 267"/>
              <a:gd name="T38" fmla="*/ 16 w 322"/>
              <a:gd name="T39" fmla="*/ 251 h 267"/>
              <a:gd name="T40" fmla="*/ 306 w 322"/>
              <a:gd name="T41" fmla="*/ 151 h 267"/>
              <a:gd name="T42" fmla="*/ 314 w 322"/>
              <a:gd name="T43" fmla="*/ 173 h 267"/>
              <a:gd name="T44" fmla="*/ 37 w 322"/>
              <a:gd name="T45" fmla="*/ 224 h 267"/>
              <a:gd name="T46" fmla="*/ 53 w 322"/>
              <a:gd name="T47" fmla="*/ 224 h 267"/>
              <a:gd name="T48" fmla="*/ 45 w 322"/>
              <a:gd name="T49" fmla="*/ 173 h 267"/>
              <a:gd name="T50" fmla="*/ 106 w 322"/>
              <a:gd name="T51" fmla="*/ 181 h 267"/>
              <a:gd name="T52" fmla="*/ 114 w 322"/>
              <a:gd name="T53" fmla="*/ 232 h 267"/>
              <a:gd name="T54" fmla="*/ 122 w 322"/>
              <a:gd name="T55" fmla="*/ 181 h 267"/>
              <a:gd name="T56" fmla="*/ 106 w 322"/>
              <a:gd name="T57" fmla="*/ 181 h 267"/>
              <a:gd name="T58" fmla="*/ 71 w 322"/>
              <a:gd name="T59" fmla="*/ 224 h 267"/>
              <a:gd name="T60" fmla="*/ 87 w 322"/>
              <a:gd name="T61" fmla="*/ 224 h 267"/>
              <a:gd name="T62" fmla="*/ 79 w 322"/>
              <a:gd name="T63" fmla="*/ 173 h 267"/>
              <a:gd name="T64" fmla="*/ 76 w 322"/>
              <a:gd name="T65" fmla="*/ 51 h 267"/>
              <a:gd name="T66" fmla="*/ 161 w 322"/>
              <a:gd name="T67" fmla="*/ 16 h 267"/>
              <a:gd name="T68" fmla="*/ 258 w 322"/>
              <a:gd name="T69" fmla="*/ 51 h 267"/>
              <a:gd name="T70" fmla="*/ 258 w 322"/>
              <a:gd name="T71" fmla="*/ 40 h 267"/>
              <a:gd name="T72" fmla="*/ 65 w 322"/>
              <a:gd name="T73" fmla="*/ 40 h 267"/>
              <a:gd name="T74" fmla="*/ 76 w 322"/>
              <a:gd name="T75" fmla="*/ 51 h 267"/>
              <a:gd name="T76" fmla="*/ 119 w 322"/>
              <a:gd name="T77" fmla="*/ 106 h 267"/>
              <a:gd name="T78" fmla="*/ 161 w 322"/>
              <a:gd name="T79" fmla="*/ 93 h 267"/>
              <a:gd name="T80" fmla="*/ 203 w 322"/>
              <a:gd name="T81" fmla="*/ 106 h 267"/>
              <a:gd name="T82" fmla="*/ 203 w 322"/>
              <a:gd name="T83" fmla="*/ 95 h 267"/>
              <a:gd name="T84" fmla="*/ 119 w 322"/>
              <a:gd name="T85" fmla="*/ 95 h 267"/>
              <a:gd name="T86" fmla="*/ 233 w 322"/>
              <a:gd name="T87" fmla="*/ 73 h 267"/>
              <a:gd name="T88" fmla="*/ 161 w 322"/>
              <a:gd name="T89" fmla="*/ 39 h 267"/>
              <a:gd name="T90" fmla="*/ 92 w 322"/>
              <a:gd name="T91" fmla="*/ 79 h 267"/>
              <a:gd name="T92" fmla="*/ 161 w 322"/>
              <a:gd name="T93" fmla="*/ 55 h 267"/>
              <a:gd name="T94" fmla="*/ 231 w 322"/>
              <a:gd name="T95" fmla="*/ 7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2" h="267">
                <a:moveTo>
                  <a:pt x="140" y="181"/>
                </a:moveTo>
                <a:cubicBezTo>
                  <a:pt x="140" y="224"/>
                  <a:pt x="140" y="224"/>
                  <a:pt x="140" y="224"/>
                </a:cubicBezTo>
                <a:cubicBezTo>
                  <a:pt x="140" y="228"/>
                  <a:pt x="144" y="232"/>
                  <a:pt x="148" y="232"/>
                </a:cubicBezTo>
                <a:cubicBezTo>
                  <a:pt x="153" y="232"/>
                  <a:pt x="156" y="228"/>
                  <a:pt x="156" y="224"/>
                </a:cubicBezTo>
                <a:cubicBezTo>
                  <a:pt x="156" y="181"/>
                  <a:pt x="156" y="181"/>
                  <a:pt x="156" y="181"/>
                </a:cubicBezTo>
                <a:cubicBezTo>
                  <a:pt x="156" y="176"/>
                  <a:pt x="153" y="173"/>
                  <a:pt x="148" y="173"/>
                </a:cubicBezTo>
                <a:cubicBezTo>
                  <a:pt x="144" y="173"/>
                  <a:pt x="140" y="176"/>
                  <a:pt x="140" y="181"/>
                </a:cubicBezTo>
                <a:close/>
                <a:moveTo>
                  <a:pt x="182" y="173"/>
                </a:moveTo>
                <a:cubicBezTo>
                  <a:pt x="178" y="173"/>
                  <a:pt x="174" y="176"/>
                  <a:pt x="174" y="181"/>
                </a:cubicBezTo>
                <a:cubicBezTo>
                  <a:pt x="174" y="223"/>
                  <a:pt x="174" y="223"/>
                  <a:pt x="174" y="223"/>
                </a:cubicBezTo>
                <a:cubicBezTo>
                  <a:pt x="174" y="227"/>
                  <a:pt x="178" y="231"/>
                  <a:pt x="182" y="231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7" y="231"/>
                  <a:pt x="220" y="227"/>
                  <a:pt x="220" y="223"/>
                </a:cubicBezTo>
                <a:cubicBezTo>
                  <a:pt x="220" y="181"/>
                  <a:pt x="220" y="181"/>
                  <a:pt x="220" y="181"/>
                </a:cubicBezTo>
                <a:cubicBezTo>
                  <a:pt x="220" y="176"/>
                  <a:pt x="217" y="173"/>
                  <a:pt x="212" y="173"/>
                </a:cubicBezTo>
                <a:lnTo>
                  <a:pt x="182" y="173"/>
                </a:lnTo>
                <a:close/>
                <a:moveTo>
                  <a:pt x="247" y="173"/>
                </a:moveTo>
                <a:cubicBezTo>
                  <a:pt x="242" y="173"/>
                  <a:pt x="239" y="176"/>
                  <a:pt x="239" y="181"/>
                </a:cubicBezTo>
                <a:cubicBezTo>
                  <a:pt x="239" y="223"/>
                  <a:pt x="239" y="223"/>
                  <a:pt x="239" y="223"/>
                </a:cubicBezTo>
                <a:cubicBezTo>
                  <a:pt x="239" y="227"/>
                  <a:pt x="242" y="231"/>
                  <a:pt x="247" y="231"/>
                </a:cubicBezTo>
                <a:cubicBezTo>
                  <a:pt x="277" y="231"/>
                  <a:pt x="277" y="231"/>
                  <a:pt x="277" y="231"/>
                </a:cubicBezTo>
                <a:cubicBezTo>
                  <a:pt x="281" y="231"/>
                  <a:pt x="285" y="227"/>
                  <a:pt x="285" y="223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76"/>
                  <a:pt x="281" y="173"/>
                  <a:pt x="277" y="173"/>
                </a:cubicBezTo>
                <a:lnTo>
                  <a:pt x="247" y="173"/>
                </a:lnTo>
                <a:close/>
                <a:moveTo>
                  <a:pt x="314" y="173"/>
                </a:moveTo>
                <a:cubicBezTo>
                  <a:pt x="318" y="173"/>
                  <a:pt x="322" y="169"/>
                  <a:pt x="322" y="165"/>
                </a:cubicBezTo>
                <a:cubicBezTo>
                  <a:pt x="322" y="150"/>
                  <a:pt x="322" y="150"/>
                  <a:pt x="322" y="150"/>
                </a:cubicBezTo>
                <a:cubicBezTo>
                  <a:pt x="322" y="142"/>
                  <a:pt x="315" y="135"/>
                  <a:pt x="307" y="135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7" y="135"/>
                  <a:pt x="0" y="142"/>
                  <a:pt x="0" y="150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1"/>
                  <a:pt x="7" y="267"/>
                  <a:pt x="15" y="267"/>
                </a:cubicBezTo>
                <a:cubicBezTo>
                  <a:pt x="307" y="267"/>
                  <a:pt x="307" y="267"/>
                  <a:pt x="307" y="267"/>
                </a:cubicBezTo>
                <a:cubicBezTo>
                  <a:pt x="315" y="267"/>
                  <a:pt x="322" y="261"/>
                  <a:pt x="322" y="252"/>
                </a:cubicBezTo>
                <a:cubicBezTo>
                  <a:pt x="322" y="196"/>
                  <a:pt x="322" y="196"/>
                  <a:pt x="322" y="196"/>
                </a:cubicBezTo>
                <a:cubicBezTo>
                  <a:pt x="322" y="192"/>
                  <a:pt x="318" y="188"/>
                  <a:pt x="314" y="188"/>
                </a:cubicBezTo>
                <a:cubicBezTo>
                  <a:pt x="310" y="188"/>
                  <a:pt x="306" y="192"/>
                  <a:pt x="306" y="196"/>
                </a:cubicBezTo>
                <a:cubicBezTo>
                  <a:pt x="306" y="251"/>
                  <a:pt x="306" y="251"/>
                  <a:pt x="306" y="251"/>
                </a:cubicBezTo>
                <a:cubicBezTo>
                  <a:pt x="16" y="251"/>
                  <a:pt x="16" y="251"/>
                  <a:pt x="16" y="251"/>
                </a:cubicBezTo>
                <a:cubicBezTo>
                  <a:pt x="16" y="151"/>
                  <a:pt x="16" y="151"/>
                  <a:pt x="16" y="151"/>
                </a:cubicBezTo>
                <a:cubicBezTo>
                  <a:pt x="306" y="151"/>
                  <a:pt x="306" y="151"/>
                  <a:pt x="306" y="151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306" y="169"/>
                  <a:pt x="310" y="173"/>
                  <a:pt x="314" y="173"/>
                </a:cubicBezTo>
                <a:close/>
                <a:moveTo>
                  <a:pt x="37" y="181"/>
                </a:moveTo>
                <a:cubicBezTo>
                  <a:pt x="37" y="224"/>
                  <a:pt x="37" y="224"/>
                  <a:pt x="37" y="224"/>
                </a:cubicBezTo>
                <a:cubicBezTo>
                  <a:pt x="37" y="228"/>
                  <a:pt x="41" y="232"/>
                  <a:pt x="45" y="232"/>
                </a:cubicBezTo>
                <a:cubicBezTo>
                  <a:pt x="50" y="232"/>
                  <a:pt x="53" y="228"/>
                  <a:pt x="53" y="224"/>
                </a:cubicBezTo>
                <a:cubicBezTo>
                  <a:pt x="53" y="181"/>
                  <a:pt x="53" y="181"/>
                  <a:pt x="53" y="181"/>
                </a:cubicBezTo>
                <a:cubicBezTo>
                  <a:pt x="53" y="176"/>
                  <a:pt x="50" y="173"/>
                  <a:pt x="45" y="173"/>
                </a:cubicBezTo>
                <a:cubicBezTo>
                  <a:pt x="41" y="173"/>
                  <a:pt x="37" y="176"/>
                  <a:pt x="37" y="181"/>
                </a:cubicBezTo>
                <a:close/>
                <a:moveTo>
                  <a:pt x="106" y="181"/>
                </a:moveTo>
                <a:cubicBezTo>
                  <a:pt x="106" y="224"/>
                  <a:pt x="106" y="224"/>
                  <a:pt x="106" y="224"/>
                </a:cubicBezTo>
                <a:cubicBezTo>
                  <a:pt x="106" y="228"/>
                  <a:pt x="109" y="232"/>
                  <a:pt x="114" y="232"/>
                </a:cubicBezTo>
                <a:cubicBezTo>
                  <a:pt x="118" y="232"/>
                  <a:pt x="122" y="228"/>
                  <a:pt x="122" y="224"/>
                </a:cubicBezTo>
                <a:cubicBezTo>
                  <a:pt x="122" y="181"/>
                  <a:pt x="122" y="181"/>
                  <a:pt x="122" y="181"/>
                </a:cubicBezTo>
                <a:cubicBezTo>
                  <a:pt x="122" y="176"/>
                  <a:pt x="118" y="173"/>
                  <a:pt x="114" y="173"/>
                </a:cubicBezTo>
                <a:cubicBezTo>
                  <a:pt x="109" y="173"/>
                  <a:pt x="106" y="176"/>
                  <a:pt x="106" y="181"/>
                </a:cubicBezTo>
                <a:close/>
                <a:moveTo>
                  <a:pt x="71" y="181"/>
                </a:moveTo>
                <a:cubicBezTo>
                  <a:pt x="71" y="224"/>
                  <a:pt x="71" y="224"/>
                  <a:pt x="71" y="224"/>
                </a:cubicBezTo>
                <a:cubicBezTo>
                  <a:pt x="71" y="228"/>
                  <a:pt x="75" y="232"/>
                  <a:pt x="79" y="232"/>
                </a:cubicBezTo>
                <a:cubicBezTo>
                  <a:pt x="84" y="232"/>
                  <a:pt x="87" y="228"/>
                  <a:pt x="87" y="224"/>
                </a:cubicBezTo>
                <a:cubicBezTo>
                  <a:pt x="87" y="181"/>
                  <a:pt x="87" y="181"/>
                  <a:pt x="87" y="181"/>
                </a:cubicBezTo>
                <a:cubicBezTo>
                  <a:pt x="87" y="176"/>
                  <a:pt x="84" y="173"/>
                  <a:pt x="79" y="173"/>
                </a:cubicBezTo>
                <a:cubicBezTo>
                  <a:pt x="75" y="173"/>
                  <a:pt x="71" y="176"/>
                  <a:pt x="71" y="181"/>
                </a:cubicBezTo>
                <a:close/>
                <a:moveTo>
                  <a:pt x="76" y="51"/>
                </a:moveTo>
                <a:cubicBezTo>
                  <a:pt x="76" y="51"/>
                  <a:pt x="76" y="51"/>
                  <a:pt x="76" y="51"/>
                </a:cubicBezTo>
                <a:cubicBezTo>
                  <a:pt x="100" y="28"/>
                  <a:pt x="130" y="16"/>
                  <a:pt x="161" y="16"/>
                </a:cubicBezTo>
                <a:cubicBezTo>
                  <a:pt x="192" y="16"/>
                  <a:pt x="223" y="28"/>
                  <a:pt x="246" y="51"/>
                </a:cubicBezTo>
                <a:cubicBezTo>
                  <a:pt x="250" y="55"/>
                  <a:pt x="255" y="55"/>
                  <a:pt x="258" y="51"/>
                </a:cubicBezTo>
                <a:cubicBezTo>
                  <a:pt x="259" y="50"/>
                  <a:pt x="260" y="48"/>
                  <a:pt x="260" y="46"/>
                </a:cubicBezTo>
                <a:cubicBezTo>
                  <a:pt x="260" y="44"/>
                  <a:pt x="259" y="42"/>
                  <a:pt x="258" y="40"/>
                </a:cubicBezTo>
                <a:cubicBezTo>
                  <a:pt x="231" y="13"/>
                  <a:pt x="196" y="0"/>
                  <a:pt x="161" y="0"/>
                </a:cubicBezTo>
                <a:cubicBezTo>
                  <a:pt x="126" y="0"/>
                  <a:pt x="91" y="13"/>
                  <a:pt x="65" y="40"/>
                </a:cubicBezTo>
                <a:cubicBezTo>
                  <a:pt x="62" y="43"/>
                  <a:pt x="62" y="48"/>
                  <a:pt x="65" y="51"/>
                </a:cubicBezTo>
                <a:cubicBezTo>
                  <a:pt x="68" y="55"/>
                  <a:pt x="73" y="55"/>
                  <a:pt x="76" y="51"/>
                </a:cubicBezTo>
                <a:close/>
                <a:moveTo>
                  <a:pt x="119" y="95"/>
                </a:moveTo>
                <a:cubicBezTo>
                  <a:pt x="116" y="98"/>
                  <a:pt x="116" y="103"/>
                  <a:pt x="119" y="106"/>
                </a:cubicBezTo>
                <a:cubicBezTo>
                  <a:pt x="122" y="109"/>
                  <a:pt x="127" y="109"/>
                  <a:pt x="130" y="106"/>
                </a:cubicBezTo>
                <a:cubicBezTo>
                  <a:pt x="139" y="97"/>
                  <a:pt x="150" y="93"/>
                  <a:pt x="161" y="93"/>
                </a:cubicBezTo>
                <a:cubicBezTo>
                  <a:pt x="172" y="93"/>
                  <a:pt x="183" y="97"/>
                  <a:pt x="192" y="106"/>
                </a:cubicBezTo>
                <a:cubicBezTo>
                  <a:pt x="195" y="109"/>
                  <a:pt x="200" y="109"/>
                  <a:pt x="203" y="106"/>
                </a:cubicBezTo>
                <a:cubicBezTo>
                  <a:pt x="205" y="104"/>
                  <a:pt x="206" y="102"/>
                  <a:pt x="206" y="100"/>
                </a:cubicBezTo>
                <a:cubicBezTo>
                  <a:pt x="206" y="98"/>
                  <a:pt x="205" y="96"/>
                  <a:pt x="203" y="95"/>
                </a:cubicBezTo>
                <a:cubicBezTo>
                  <a:pt x="192" y="83"/>
                  <a:pt x="176" y="77"/>
                  <a:pt x="161" y="77"/>
                </a:cubicBezTo>
                <a:cubicBezTo>
                  <a:pt x="146" y="77"/>
                  <a:pt x="131" y="83"/>
                  <a:pt x="119" y="95"/>
                </a:cubicBezTo>
                <a:close/>
                <a:moveTo>
                  <a:pt x="231" y="79"/>
                </a:moveTo>
                <a:cubicBezTo>
                  <a:pt x="232" y="77"/>
                  <a:pt x="233" y="75"/>
                  <a:pt x="233" y="73"/>
                </a:cubicBezTo>
                <a:cubicBezTo>
                  <a:pt x="233" y="71"/>
                  <a:pt x="232" y="69"/>
                  <a:pt x="231" y="67"/>
                </a:cubicBezTo>
                <a:cubicBezTo>
                  <a:pt x="211" y="48"/>
                  <a:pt x="186" y="39"/>
                  <a:pt x="161" y="39"/>
                </a:cubicBezTo>
                <a:cubicBezTo>
                  <a:pt x="136" y="39"/>
                  <a:pt x="111" y="48"/>
                  <a:pt x="92" y="67"/>
                </a:cubicBezTo>
                <a:cubicBezTo>
                  <a:pt x="89" y="71"/>
                  <a:pt x="89" y="76"/>
                  <a:pt x="92" y="79"/>
                </a:cubicBezTo>
                <a:cubicBezTo>
                  <a:pt x="95" y="82"/>
                  <a:pt x="100" y="82"/>
                  <a:pt x="103" y="79"/>
                </a:cubicBezTo>
                <a:cubicBezTo>
                  <a:pt x="119" y="63"/>
                  <a:pt x="140" y="55"/>
                  <a:pt x="161" y="55"/>
                </a:cubicBezTo>
                <a:cubicBezTo>
                  <a:pt x="182" y="55"/>
                  <a:pt x="203" y="63"/>
                  <a:pt x="219" y="79"/>
                </a:cubicBezTo>
                <a:cubicBezTo>
                  <a:pt x="222" y="82"/>
                  <a:pt x="227" y="82"/>
                  <a:pt x="231" y="79"/>
                </a:cubicBezTo>
                <a:close/>
              </a:path>
            </a:pathLst>
          </a:custGeom>
          <a:solidFill>
            <a:srgbClr val="00A9D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/>
          <p:cNvSpPr>
            <a:spLocks noChangeAspect="1" noEditPoints="1"/>
          </p:cNvSpPr>
          <p:nvPr/>
        </p:nvSpPr>
        <p:spPr bwMode="auto">
          <a:xfrm>
            <a:off x="6863119" y="1637317"/>
            <a:ext cx="670220" cy="553300"/>
          </a:xfrm>
          <a:custGeom>
            <a:avLst/>
            <a:gdLst>
              <a:gd name="T0" fmla="*/ 140 w 322"/>
              <a:gd name="T1" fmla="*/ 224 h 267"/>
              <a:gd name="T2" fmla="*/ 156 w 322"/>
              <a:gd name="T3" fmla="*/ 224 h 267"/>
              <a:gd name="T4" fmla="*/ 148 w 322"/>
              <a:gd name="T5" fmla="*/ 173 h 267"/>
              <a:gd name="T6" fmla="*/ 182 w 322"/>
              <a:gd name="T7" fmla="*/ 173 h 267"/>
              <a:gd name="T8" fmla="*/ 174 w 322"/>
              <a:gd name="T9" fmla="*/ 223 h 267"/>
              <a:gd name="T10" fmla="*/ 212 w 322"/>
              <a:gd name="T11" fmla="*/ 231 h 267"/>
              <a:gd name="T12" fmla="*/ 220 w 322"/>
              <a:gd name="T13" fmla="*/ 181 h 267"/>
              <a:gd name="T14" fmla="*/ 182 w 322"/>
              <a:gd name="T15" fmla="*/ 173 h 267"/>
              <a:gd name="T16" fmla="*/ 239 w 322"/>
              <a:gd name="T17" fmla="*/ 181 h 267"/>
              <a:gd name="T18" fmla="*/ 247 w 322"/>
              <a:gd name="T19" fmla="*/ 231 h 267"/>
              <a:gd name="T20" fmla="*/ 285 w 322"/>
              <a:gd name="T21" fmla="*/ 223 h 267"/>
              <a:gd name="T22" fmla="*/ 277 w 322"/>
              <a:gd name="T23" fmla="*/ 173 h 267"/>
              <a:gd name="T24" fmla="*/ 314 w 322"/>
              <a:gd name="T25" fmla="*/ 173 h 267"/>
              <a:gd name="T26" fmla="*/ 322 w 322"/>
              <a:gd name="T27" fmla="*/ 150 h 267"/>
              <a:gd name="T28" fmla="*/ 15 w 322"/>
              <a:gd name="T29" fmla="*/ 135 h 267"/>
              <a:gd name="T30" fmla="*/ 0 w 322"/>
              <a:gd name="T31" fmla="*/ 252 h 267"/>
              <a:gd name="T32" fmla="*/ 307 w 322"/>
              <a:gd name="T33" fmla="*/ 267 h 267"/>
              <a:gd name="T34" fmla="*/ 322 w 322"/>
              <a:gd name="T35" fmla="*/ 196 h 267"/>
              <a:gd name="T36" fmla="*/ 306 w 322"/>
              <a:gd name="T37" fmla="*/ 196 h 267"/>
              <a:gd name="T38" fmla="*/ 16 w 322"/>
              <a:gd name="T39" fmla="*/ 251 h 267"/>
              <a:gd name="T40" fmla="*/ 306 w 322"/>
              <a:gd name="T41" fmla="*/ 151 h 267"/>
              <a:gd name="T42" fmla="*/ 314 w 322"/>
              <a:gd name="T43" fmla="*/ 173 h 267"/>
              <a:gd name="T44" fmla="*/ 37 w 322"/>
              <a:gd name="T45" fmla="*/ 224 h 267"/>
              <a:gd name="T46" fmla="*/ 53 w 322"/>
              <a:gd name="T47" fmla="*/ 224 h 267"/>
              <a:gd name="T48" fmla="*/ 45 w 322"/>
              <a:gd name="T49" fmla="*/ 173 h 267"/>
              <a:gd name="T50" fmla="*/ 106 w 322"/>
              <a:gd name="T51" fmla="*/ 181 h 267"/>
              <a:gd name="T52" fmla="*/ 114 w 322"/>
              <a:gd name="T53" fmla="*/ 232 h 267"/>
              <a:gd name="T54" fmla="*/ 122 w 322"/>
              <a:gd name="T55" fmla="*/ 181 h 267"/>
              <a:gd name="T56" fmla="*/ 106 w 322"/>
              <a:gd name="T57" fmla="*/ 181 h 267"/>
              <a:gd name="T58" fmla="*/ 71 w 322"/>
              <a:gd name="T59" fmla="*/ 224 h 267"/>
              <a:gd name="T60" fmla="*/ 87 w 322"/>
              <a:gd name="T61" fmla="*/ 224 h 267"/>
              <a:gd name="T62" fmla="*/ 79 w 322"/>
              <a:gd name="T63" fmla="*/ 173 h 267"/>
              <a:gd name="T64" fmla="*/ 76 w 322"/>
              <a:gd name="T65" fmla="*/ 51 h 267"/>
              <a:gd name="T66" fmla="*/ 161 w 322"/>
              <a:gd name="T67" fmla="*/ 16 h 267"/>
              <a:gd name="T68" fmla="*/ 258 w 322"/>
              <a:gd name="T69" fmla="*/ 51 h 267"/>
              <a:gd name="T70" fmla="*/ 258 w 322"/>
              <a:gd name="T71" fmla="*/ 40 h 267"/>
              <a:gd name="T72" fmla="*/ 65 w 322"/>
              <a:gd name="T73" fmla="*/ 40 h 267"/>
              <a:gd name="T74" fmla="*/ 76 w 322"/>
              <a:gd name="T75" fmla="*/ 51 h 267"/>
              <a:gd name="T76" fmla="*/ 119 w 322"/>
              <a:gd name="T77" fmla="*/ 106 h 267"/>
              <a:gd name="T78" fmla="*/ 161 w 322"/>
              <a:gd name="T79" fmla="*/ 93 h 267"/>
              <a:gd name="T80" fmla="*/ 203 w 322"/>
              <a:gd name="T81" fmla="*/ 106 h 267"/>
              <a:gd name="T82" fmla="*/ 203 w 322"/>
              <a:gd name="T83" fmla="*/ 95 h 267"/>
              <a:gd name="T84" fmla="*/ 119 w 322"/>
              <a:gd name="T85" fmla="*/ 95 h 267"/>
              <a:gd name="T86" fmla="*/ 233 w 322"/>
              <a:gd name="T87" fmla="*/ 73 h 267"/>
              <a:gd name="T88" fmla="*/ 161 w 322"/>
              <a:gd name="T89" fmla="*/ 39 h 267"/>
              <a:gd name="T90" fmla="*/ 92 w 322"/>
              <a:gd name="T91" fmla="*/ 79 h 267"/>
              <a:gd name="T92" fmla="*/ 161 w 322"/>
              <a:gd name="T93" fmla="*/ 55 h 267"/>
              <a:gd name="T94" fmla="*/ 231 w 322"/>
              <a:gd name="T95" fmla="*/ 7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2" h="267">
                <a:moveTo>
                  <a:pt x="140" y="181"/>
                </a:moveTo>
                <a:cubicBezTo>
                  <a:pt x="140" y="224"/>
                  <a:pt x="140" y="224"/>
                  <a:pt x="140" y="224"/>
                </a:cubicBezTo>
                <a:cubicBezTo>
                  <a:pt x="140" y="228"/>
                  <a:pt x="144" y="232"/>
                  <a:pt x="148" y="232"/>
                </a:cubicBezTo>
                <a:cubicBezTo>
                  <a:pt x="153" y="232"/>
                  <a:pt x="156" y="228"/>
                  <a:pt x="156" y="224"/>
                </a:cubicBezTo>
                <a:cubicBezTo>
                  <a:pt x="156" y="181"/>
                  <a:pt x="156" y="181"/>
                  <a:pt x="156" y="181"/>
                </a:cubicBezTo>
                <a:cubicBezTo>
                  <a:pt x="156" y="176"/>
                  <a:pt x="153" y="173"/>
                  <a:pt x="148" y="173"/>
                </a:cubicBezTo>
                <a:cubicBezTo>
                  <a:pt x="144" y="173"/>
                  <a:pt x="140" y="176"/>
                  <a:pt x="140" y="181"/>
                </a:cubicBezTo>
                <a:close/>
                <a:moveTo>
                  <a:pt x="182" y="173"/>
                </a:moveTo>
                <a:cubicBezTo>
                  <a:pt x="178" y="173"/>
                  <a:pt x="174" y="176"/>
                  <a:pt x="174" y="181"/>
                </a:cubicBezTo>
                <a:cubicBezTo>
                  <a:pt x="174" y="223"/>
                  <a:pt x="174" y="223"/>
                  <a:pt x="174" y="223"/>
                </a:cubicBezTo>
                <a:cubicBezTo>
                  <a:pt x="174" y="227"/>
                  <a:pt x="178" y="231"/>
                  <a:pt x="182" y="231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7" y="231"/>
                  <a:pt x="220" y="227"/>
                  <a:pt x="220" y="223"/>
                </a:cubicBezTo>
                <a:cubicBezTo>
                  <a:pt x="220" y="181"/>
                  <a:pt x="220" y="181"/>
                  <a:pt x="220" y="181"/>
                </a:cubicBezTo>
                <a:cubicBezTo>
                  <a:pt x="220" y="176"/>
                  <a:pt x="217" y="173"/>
                  <a:pt x="212" y="173"/>
                </a:cubicBezTo>
                <a:lnTo>
                  <a:pt x="182" y="173"/>
                </a:lnTo>
                <a:close/>
                <a:moveTo>
                  <a:pt x="247" y="173"/>
                </a:moveTo>
                <a:cubicBezTo>
                  <a:pt x="242" y="173"/>
                  <a:pt x="239" y="176"/>
                  <a:pt x="239" y="181"/>
                </a:cubicBezTo>
                <a:cubicBezTo>
                  <a:pt x="239" y="223"/>
                  <a:pt x="239" y="223"/>
                  <a:pt x="239" y="223"/>
                </a:cubicBezTo>
                <a:cubicBezTo>
                  <a:pt x="239" y="227"/>
                  <a:pt x="242" y="231"/>
                  <a:pt x="247" y="231"/>
                </a:cubicBezTo>
                <a:cubicBezTo>
                  <a:pt x="277" y="231"/>
                  <a:pt x="277" y="231"/>
                  <a:pt x="277" y="231"/>
                </a:cubicBezTo>
                <a:cubicBezTo>
                  <a:pt x="281" y="231"/>
                  <a:pt x="285" y="227"/>
                  <a:pt x="285" y="223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76"/>
                  <a:pt x="281" y="173"/>
                  <a:pt x="277" y="173"/>
                </a:cubicBezTo>
                <a:lnTo>
                  <a:pt x="247" y="173"/>
                </a:lnTo>
                <a:close/>
                <a:moveTo>
                  <a:pt x="314" y="173"/>
                </a:moveTo>
                <a:cubicBezTo>
                  <a:pt x="318" y="173"/>
                  <a:pt x="322" y="169"/>
                  <a:pt x="322" y="165"/>
                </a:cubicBezTo>
                <a:cubicBezTo>
                  <a:pt x="322" y="150"/>
                  <a:pt x="322" y="150"/>
                  <a:pt x="322" y="150"/>
                </a:cubicBezTo>
                <a:cubicBezTo>
                  <a:pt x="322" y="142"/>
                  <a:pt x="315" y="135"/>
                  <a:pt x="307" y="135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7" y="135"/>
                  <a:pt x="0" y="142"/>
                  <a:pt x="0" y="150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1"/>
                  <a:pt x="7" y="267"/>
                  <a:pt x="15" y="267"/>
                </a:cubicBezTo>
                <a:cubicBezTo>
                  <a:pt x="307" y="267"/>
                  <a:pt x="307" y="267"/>
                  <a:pt x="307" y="267"/>
                </a:cubicBezTo>
                <a:cubicBezTo>
                  <a:pt x="315" y="267"/>
                  <a:pt x="322" y="261"/>
                  <a:pt x="322" y="252"/>
                </a:cubicBezTo>
                <a:cubicBezTo>
                  <a:pt x="322" y="196"/>
                  <a:pt x="322" y="196"/>
                  <a:pt x="322" y="196"/>
                </a:cubicBezTo>
                <a:cubicBezTo>
                  <a:pt x="322" y="192"/>
                  <a:pt x="318" y="188"/>
                  <a:pt x="314" y="188"/>
                </a:cubicBezTo>
                <a:cubicBezTo>
                  <a:pt x="310" y="188"/>
                  <a:pt x="306" y="192"/>
                  <a:pt x="306" y="196"/>
                </a:cubicBezTo>
                <a:cubicBezTo>
                  <a:pt x="306" y="251"/>
                  <a:pt x="306" y="251"/>
                  <a:pt x="306" y="251"/>
                </a:cubicBezTo>
                <a:cubicBezTo>
                  <a:pt x="16" y="251"/>
                  <a:pt x="16" y="251"/>
                  <a:pt x="16" y="251"/>
                </a:cubicBezTo>
                <a:cubicBezTo>
                  <a:pt x="16" y="151"/>
                  <a:pt x="16" y="151"/>
                  <a:pt x="16" y="151"/>
                </a:cubicBezTo>
                <a:cubicBezTo>
                  <a:pt x="306" y="151"/>
                  <a:pt x="306" y="151"/>
                  <a:pt x="306" y="151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306" y="169"/>
                  <a:pt x="310" y="173"/>
                  <a:pt x="314" y="173"/>
                </a:cubicBezTo>
                <a:close/>
                <a:moveTo>
                  <a:pt x="37" y="181"/>
                </a:moveTo>
                <a:cubicBezTo>
                  <a:pt x="37" y="224"/>
                  <a:pt x="37" y="224"/>
                  <a:pt x="37" y="224"/>
                </a:cubicBezTo>
                <a:cubicBezTo>
                  <a:pt x="37" y="228"/>
                  <a:pt x="41" y="232"/>
                  <a:pt x="45" y="232"/>
                </a:cubicBezTo>
                <a:cubicBezTo>
                  <a:pt x="50" y="232"/>
                  <a:pt x="53" y="228"/>
                  <a:pt x="53" y="224"/>
                </a:cubicBezTo>
                <a:cubicBezTo>
                  <a:pt x="53" y="181"/>
                  <a:pt x="53" y="181"/>
                  <a:pt x="53" y="181"/>
                </a:cubicBezTo>
                <a:cubicBezTo>
                  <a:pt x="53" y="176"/>
                  <a:pt x="50" y="173"/>
                  <a:pt x="45" y="173"/>
                </a:cubicBezTo>
                <a:cubicBezTo>
                  <a:pt x="41" y="173"/>
                  <a:pt x="37" y="176"/>
                  <a:pt x="37" y="181"/>
                </a:cubicBezTo>
                <a:close/>
                <a:moveTo>
                  <a:pt x="106" y="181"/>
                </a:moveTo>
                <a:cubicBezTo>
                  <a:pt x="106" y="224"/>
                  <a:pt x="106" y="224"/>
                  <a:pt x="106" y="224"/>
                </a:cubicBezTo>
                <a:cubicBezTo>
                  <a:pt x="106" y="228"/>
                  <a:pt x="109" y="232"/>
                  <a:pt x="114" y="232"/>
                </a:cubicBezTo>
                <a:cubicBezTo>
                  <a:pt x="118" y="232"/>
                  <a:pt x="122" y="228"/>
                  <a:pt x="122" y="224"/>
                </a:cubicBezTo>
                <a:cubicBezTo>
                  <a:pt x="122" y="181"/>
                  <a:pt x="122" y="181"/>
                  <a:pt x="122" y="181"/>
                </a:cubicBezTo>
                <a:cubicBezTo>
                  <a:pt x="122" y="176"/>
                  <a:pt x="118" y="173"/>
                  <a:pt x="114" y="173"/>
                </a:cubicBezTo>
                <a:cubicBezTo>
                  <a:pt x="109" y="173"/>
                  <a:pt x="106" y="176"/>
                  <a:pt x="106" y="181"/>
                </a:cubicBezTo>
                <a:close/>
                <a:moveTo>
                  <a:pt x="71" y="181"/>
                </a:moveTo>
                <a:cubicBezTo>
                  <a:pt x="71" y="224"/>
                  <a:pt x="71" y="224"/>
                  <a:pt x="71" y="224"/>
                </a:cubicBezTo>
                <a:cubicBezTo>
                  <a:pt x="71" y="228"/>
                  <a:pt x="75" y="232"/>
                  <a:pt x="79" y="232"/>
                </a:cubicBezTo>
                <a:cubicBezTo>
                  <a:pt x="84" y="232"/>
                  <a:pt x="87" y="228"/>
                  <a:pt x="87" y="224"/>
                </a:cubicBezTo>
                <a:cubicBezTo>
                  <a:pt x="87" y="181"/>
                  <a:pt x="87" y="181"/>
                  <a:pt x="87" y="181"/>
                </a:cubicBezTo>
                <a:cubicBezTo>
                  <a:pt x="87" y="176"/>
                  <a:pt x="84" y="173"/>
                  <a:pt x="79" y="173"/>
                </a:cubicBezTo>
                <a:cubicBezTo>
                  <a:pt x="75" y="173"/>
                  <a:pt x="71" y="176"/>
                  <a:pt x="71" y="181"/>
                </a:cubicBezTo>
                <a:close/>
                <a:moveTo>
                  <a:pt x="76" y="51"/>
                </a:moveTo>
                <a:cubicBezTo>
                  <a:pt x="76" y="51"/>
                  <a:pt x="76" y="51"/>
                  <a:pt x="76" y="51"/>
                </a:cubicBezTo>
                <a:cubicBezTo>
                  <a:pt x="100" y="28"/>
                  <a:pt x="130" y="16"/>
                  <a:pt x="161" y="16"/>
                </a:cubicBezTo>
                <a:cubicBezTo>
                  <a:pt x="192" y="16"/>
                  <a:pt x="223" y="28"/>
                  <a:pt x="246" y="51"/>
                </a:cubicBezTo>
                <a:cubicBezTo>
                  <a:pt x="250" y="55"/>
                  <a:pt x="255" y="55"/>
                  <a:pt x="258" y="51"/>
                </a:cubicBezTo>
                <a:cubicBezTo>
                  <a:pt x="259" y="50"/>
                  <a:pt x="260" y="48"/>
                  <a:pt x="260" y="46"/>
                </a:cubicBezTo>
                <a:cubicBezTo>
                  <a:pt x="260" y="44"/>
                  <a:pt x="259" y="42"/>
                  <a:pt x="258" y="40"/>
                </a:cubicBezTo>
                <a:cubicBezTo>
                  <a:pt x="231" y="13"/>
                  <a:pt x="196" y="0"/>
                  <a:pt x="161" y="0"/>
                </a:cubicBezTo>
                <a:cubicBezTo>
                  <a:pt x="126" y="0"/>
                  <a:pt x="91" y="13"/>
                  <a:pt x="65" y="40"/>
                </a:cubicBezTo>
                <a:cubicBezTo>
                  <a:pt x="62" y="43"/>
                  <a:pt x="62" y="48"/>
                  <a:pt x="65" y="51"/>
                </a:cubicBezTo>
                <a:cubicBezTo>
                  <a:pt x="68" y="55"/>
                  <a:pt x="73" y="55"/>
                  <a:pt x="76" y="51"/>
                </a:cubicBezTo>
                <a:close/>
                <a:moveTo>
                  <a:pt x="119" y="95"/>
                </a:moveTo>
                <a:cubicBezTo>
                  <a:pt x="116" y="98"/>
                  <a:pt x="116" y="103"/>
                  <a:pt x="119" y="106"/>
                </a:cubicBezTo>
                <a:cubicBezTo>
                  <a:pt x="122" y="109"/>
                  <a:pt x="127" y="109"/>
                  <a:pt x="130" y="106"/>
                </a:cubicBezTo>
                <a:cubicBezTo>
                  <a:pt x="139" y="97"/>
                  <a:pt x="150" y="93"/>
                  <a:pt x="161" y="93"/>
                </a:cubicBezTo>
                <a:cubicBezTo>
                  <a:pt x="172" y="93"/>
                  <a:pt x="183" y="97"/>
                  <a:pt x="192" y="106"/>
                </a:cubicBezTo>
                <a:cubicBezTo>
                  <a:pt x="195" y="109"/>
                  <a:pt x="200" y="109"/>
                  <a:pt x="203" y="106"/>
                </a:cubicBezTo>
                <a:cubicBezTo>
                  <a:pt x="205" y="104"/>
                  <a:pt x="206" y="102"/>
                  <a:pt x="206" y="100"/>
                </a:cubicBezTo>
                <a:cubicBezTo>
                  <a:pt x="206" y="98"/>
                  <a:pt x="205" y="96"/>
                  <a:pt x="203" y="95"/>
                </a:cubicBezTo>
                <a:cubicBezTo>
                  <a:pt x="192" y="83"/>
                  <a:pt x="176" y="77"/>
                  <a:pt x="161" y="77"/>
                </a:cubicBezTo>
                <a:cubicBezTo>
                  <a:pt x="146" y="77"/>
                  <a:pt x="131" y="83"/>
                  <a:pt x="119" y="95"/>
                </a:cubicBezTo>
                <a:close/>
                <a:moveTo>
                  <a:pt x="231" y="79"/>
                </a:moveTo>
                <a:cubicBezTo>
                  <a:pt x="232" y="77"/>
                  <a:pt x="233" y="75"/>
                  <a:pt x="233" y="73"/>
                </a:cubicBezTo>
                <a:cubicBezTo>
                  <a:pt x="233" y="71"/>
                  <a:pt x="232" y="69"/>
                  <a:pt x="231" y="67"/>
                </a:cubicBezTo>
                <a:cubicBezTo>
                  <a:pt x="211" y="48"/>
                  <a:pt x="186" y="39"/>
                  <a:pt x="161" y="39"/>
                </a:cubicBezTo>
                <a:cubicBezTo>
                  <a:pt x="136" y="39"/>
                  <a:pt x="111" y="48"/>
                  <a:pt x="92" y="67"/>
                </a:cubicBezTo>
                <a:cubicBezTo>
                  <a:pt x="89" y="71"/>
                  <a:pt x="89" y="76"/>
                  <a:pt x="92" y="79"/>
                </a:cubicBezTo>
                <a:cubicBezTo>
                  <a:pt x="95" y="82"/>
                  <a:pt x="100" y="82"/>
                  <a:pt x="103" y="79"/>
                </a:cubicBezTo>
                <a:cubicBezTo>
                  <a:pt x="119" y="63"/>
                  <a:pt x="140" y="55"/>
                  <a:pt x="161" y="55"/>
                </a:cubicBezTo>
                <a:cubicBezTo>
                  <a:pt x="182" y="55"/>
                  <a:pt x="203" y="63"/>
                  <a:pt x="219" y="79"/>
                </a:cubicBezTo>
                <a:cubicBezTo>
                  <a:pt x="222" y="82"/>
                  <a:pt x="227" y="82"/>
                  <a:pt x="231" y="79"/>
                </a:cubicBezTo>
                <a:close/>
              </a:path>
            </a:pathLst>
          </a:custGeom>
          <a:solidFill>
            <a:srgbClr val="00A9D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 noChangeAspect="1" noEditPoints="1"/>
          </p:cNvSpPr>
          <p:nvPr/>
        </p:nvSpPr>
        <p:spPr bwMode="auto">
          <a:xfrm>
            <a:off x="9723051" y="5335755"/>
            <a:ext cx="259219" cy="635699"/>
          </a:xfrm>
          <a:custGeom>
            <a:avLst/>
            <a:gdLst>
              <a:gd name="T0" fmla="*/ 144 w 189"/>
              <a:gd name="T1" fmla="*/ 292 h 466"/>
              <a:gd name="T2" fmla="*/ 144 w 189"/>
              <a:gd name="T3" fmla="*/ 83 h 466"/>
              <a:gd name="T4" fmla="*/ 136 w 189"/>
              <a:gd name="T5" fmla="*/ 75 h 466"/>
              <a:gd name="T6" fmla="*/ 128 w 189"/>
              <a:gd name="T7" fmla="*/ 83 h 466"/>
              <a:gd name="T8" fmla="*/ 128 w 189"/>
              <a:gd name="T9" fmla="*/ 107 h 466"/>
              <a:gd name="T10" fmla="*/ 94 w 189"/>
              <a:gd name="T11" fmla="*/ 107 h 466"/>
              <a:gd name="T12" fmla="*/ 86 w 189"/>
              <a:gd name="T13" fmla="*/ 115 h 466"/>
              <a:gd name="T14" fmla="*/ 94 w 189"/>
              <a:gd name="T15" fmla="*/ 123 h 466"/>
              <a:gd name="T16" fmla="*/ 128 w 189"/>
              <a:gd name="T17" fmla="*/ 123 h 466"/>
              <a:gd name="T18" fmla="*/ 128 w 189"/>
              <a:gd name="T19" fmla="*/ 146 h 466"/>
              <a:gd name="T20" fmla="*/ 94 w 189"/>
              <a:gd name="T21" fmla="*/ 146 h 466"/>
              <a:gd name="T22" fmla="*/ 86 w 189"/>
              <a:gd name="T23" fmla="*/ 154 h 466"/>
              <a:gd name="T24" fmla="*/ 94 w 189"/>
              <a:gd name="T25" fmla="*/ 162 h 466"/>
              <a:gd name="T26" fmla="*/ 128 w 189"/>
              <a:gd name="T27" fmla="*/ 162 h 466"/>
              <a:gd name="T28" fmla="*/ 128 w 189"/>
              <a:gd name="T29" fmla="*/ 186 h 466"/>
              <a:gd name="T30" fmla="*/ 94 w 189"/>
              <a:gd name="T31" fmla="*/ 186 h 466"/>
              <a:gd name="T32" fmla="*/ 86 w 189"/>
              <a:gd name="T33" fmla="*/ 194 h 466"/>
              <a:gd name="T34" fmla="*/ 94 w 189"/>
              <a:gd name="T35" fmla="*/ 202 h 466"/>
              <a:gd name="T36" fmla="*/ 128 w 189"/>
              <a:gd name="T37" fmla="*/ 202 h 466"/>
              <a:gd name="T38" fmla="*/ 128 w 189"/>
              <a:gd name="T39" fmla="*/ 226 h 466"/>
              <a:gd name="T40" fmla="*/ 94 w 189"/>
              <a:gd name="T41" fmla="*/ 226 h 466"/>
              <a:gd name="T42" fmla="*/ 86 w 189"/>
              <a:gd name="T43" fmla="*/ 234 h 466"/>
              <a:gd name="T44" fmla="*/ 94 w 189"/>
              <a:gd name="T45" fmla="*/ 242 h 466"/>
              <a:gd name="T46" fmla="*/ 128 w 189"/>
              <a:gd name="T47" fmla="*/ 242 h 466"/>
              <a:gd name="T48" fmla="*/ 128 w 189"/>
              <a:gd name="T49" fmla="*/ 266 h 466"/>
              <a:gd name="T50" fmla="*/ 94 w 189"/>
              <a:gd name="T51" fmla="*/ 266 h 466"/>
              <a:gd name="T52" fmla="*/ 86 w 189"/>
              <a:gd name="T53" fmla="*/ 274 h 466"/>
              <a:gd name="T54" fmla="*/ 94 w 189"/>
              <a:gd name="T55" fmla="*/ 282 h 466"/>
              <a:gd name="T56" fmla="*/ 128 w 189"/>
              <a:gd name="T57" fmla="*/ 282 h 466"/>
              <a:gd name="T58" fmla="*/ 128 w 189"/>
              <a:gd name="T59" fmla="*/ 306 h 466"/>
              <a:gd name="T60" fmla="*/ 94 w 189"/>
              <a:gd name="T61" fmla="*/ 319 h 466"/>
              <a:gd name="T62" fmla="*/ 60 w 189"/>
              <a:gd name="T63" fmla="*/ 306 h 466"/>
              <a:gd name="T64" fmla="*/ 60 w 189"/>
              <a:gd name="T65" fmla="*/ 42 h 466"/>
              <a:gd name="T66" fmla="*/ 86 w 189"/>
              <a:gd name="T67" fmla="*/ 16 h 466"/>
              <a:gd name="T68" fmla="*/ 102 w 189"/>
              <a:gd name="T69" fmla="*/ 16 h 466"/>
              <a:gd name="T70" fmla="*/ 128 w 189"/>
              <a:gd name="T71" fmla="*/ 42 h 466"/>
              <a:gd name="T72" fmla="*/ 128 w 189"/>
              <a:gd name="T73" fmla="*/ 51 h 466"/>
              <a:gd name="T74" fmla="*/ 136 w 189"/>
              <a:gd name="T75" fmla="*/ 59 h 466"/>
              <a:gd name="T76" fmla="*/ 144 w 189"/>
              <a:gd name="T77" fmla="*/ 51 h 466"/>
              <a:gd name="T78" fmla="*/ 144 w 189"/>
              <a:gd name="T79" fmla="*/ 42 h 466"/>
              <a:gd name="T80" fmla="*/ 102 w 189"/>
              <a:gd name="T81" fmla="*/ 0 h 466"/>
              <a:gd name="T82" fmla="*/ 86 w 189"/>
              <a:gd name="T83" fmla="*/ 0 h 466"/>
              <a:gd name="T84" fmla="*/ 44 w 189"/>
              <a:gd name="T85" fmla="*/ 42 h 466"/>
              <a:gd name="T86" fmla="*/ 44 w 189"/>
              <a:gd name="T87" fmla="*/ 292 h 466"/>
              <a:gd name="T88" fmla="*/ 0 w 189"/>
              <a:gd name="T89" fmla="*/ 370 h 466"/>
              <a:gd name="T90" fmla="*/ 93 w 189"/>
              <a:gd name="T91" fmla="*/ 466 h 466"/>
              <a:gd name="T92" fmla="*/ 188 w 189"/>
              <a:gd name="T93" fmla="*/ 373 h 466"/>
              <a:gd name="T94" fmla="*/ 144 w 189"/>
              <a:gd name="T95" fmla="*/ 292 h 466"/>
              <a:gd name="T96" fmla="*/ 94 w 189"/>
              <a:gd name="T97" fmla="*/ 446 h 466"/>
              <a:gd name="T98" fmla="*/ 86 w 189"/>
              <a:gd name="T99" fmla="*/ 438 h 466"/>
              <a:gd name="T100" fmla="*/ 94 w 189"/>
              <a:gd name="T101" fmla="*/ 430 h 466"/>
              <a:gd name="T102" fmla="*/ 153 w 189"/>
              <a:gd name="T103" fmla="*/ 372 h 466"/>
              <a:gd name="T104" fmla="*/ 161 w 189"/>
              <a:gd name="T105" fmla="*/ 364 h 466"/>
              <a:gd name="T106" fmla="*/ 169 w 189"/>
              <a:gd name="T107" fmla="*/ 372 h 466"/>
              <a:gd name="T108" fmla="*/ 94 w 189"/>
              <a:gd name="T109" fmla="*/ 446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9" h="466">
                <a:moveTo>
                  <a:pt x="144" y="292"/>
                </a:moveTo>
                <a:cubicBezTo>
                  <a:pt x="144" y="83"/>
                  <a:pt x="144" y="83"/>
                  <a:pt x="144" y="83"/>
                </a:cubicBezTo>
                <a:cubicBezTo>
                  <a:pt x="144" y="79"/>
                  <a:pt x="141" y="75"/>
                  <a:pt x="136" y="75"/>
                </a:cubicBezTo>
                <a:cubicBezTo>
                  <a:pt x="132" y="75"/>
                  <a:pt x="128" y="79"/>
                  <a:pt x="128" y="83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90" y="107"/>
                  <a:pt x="86" y="110"/>
                  <a:pt x="86" y="115"/>
                </a:cubicBezTo>
                <a:cubicBezTo>
                  <a:pt x="86" y="119"/>
                  <a:pt x="90" y="123"/>
                  <a:pt x="94" y="123"/>
                </a:cubicBezTo>
                <a:cubicBezTo>
                  <a:pt x="128" y="123"/>
                  <a:pt x="128" y="123"/>
                  <a:pt x="128" y="123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0" y="146"/>
                  <a:pt x="86" y="150"/>
                  <a:pt x="86" y="154"/>
                </a:cubicBezTo>
                <a:cubicBezTo>
                  <a:pt x="86" y="159"/>
                  <a:pt x="90" y="162"/>
                  <a:pt x="9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94" y="186"/>
                  <a:pt x="94" y="186"/>
                  <a:pt x="94" y="186"/>
                </a:cubicBezTo>
                <a:cubicBezTo>
                  <a:pt x="90" y="186"/>
                  <a:pt x="86" y="190"/>
                  <a:pt x="86" y="194"/>
                </a:cubicBezTo>
                <a:cubicBezTo>
                  <a:pt x="86" y="199"/>
                  <a:pt x="90" y="202"/>
                  <a:pt x="94" y="202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94" y="226"/>
                  <a:pt x="94" y="226"/>
                  <a:pt x="94" y="226"/>
                </a:cubicBezTo>
                <a:cubicBezTo>
                  <a:pt x="90" y="226"/>
                  <a:pt x="86" y="230"/>
                  <a:pt x="86" y="234"/>
                </a:cubicBezTo>
                <a:cubicBezTo>
                  <a:pt x="86" y="239"/>
                  <a:pt x="90" y="242"/>
                  <a:pt x="94" y="242"/>
                </a:cubicBezTo>
                <a:cubicBezTo>
                  <a:pt x="128" y="242"/>
                  <a:pt x="128" y="242"/>
                  <a:pt x="128" y="242"/>
                </a:cubicBezTo>
                <a:cubicBezTo>
                  <a:pt x="128" y="266"/>
                  <a:pt x="128" y="266"/>
                  <a:pt x="128" y="266"/>
                </a:cubicBezTo>
                <a:cubicBezTo>
                  <a:pt x="94" y="266"/>
                  <a:pt x="94" y="266"/>
                  <a:pt x="94" y="266"/>
                </a:cubicBezTo>
                <a:cubicBezTo>
                  <a:pt x="90" y="266"/>
                  <a:pt x="86" y="270"/>
                  <a:pt x="86" y="274"/>
                </a:cubicBezTo>
                <a:cubicBezTo>
                  <a:pt x="86" y="278"/>
                  <a:pt x="90" y="282"/>
                  <a:pt x="94" y="282"/>
                </a:cubicBezTo>
                <a:cubicBezTo>
                  <a:pt x="128" y="282"/>
                  <a:pt x="128" y="282"/>
                  <a:pt x="128" y="282"/>
                </a:cubicBezTo>
                <a:cubicBezTo>
                  <a:pt x="128" y="306"/>
                  <a:pt x="128" y="306"/>
                  <a:pt x="128" y="306"/>
                </a:cubicBezTo>
                <a:cubicBezTo>
                  <a:pt x="128" y="312"/>
                  <a:pt x="110" y="319"/>
                  <a:pt x="94" y="319"/>
                </a:cubicBezTo>
                <a:cubicBezTo>
                  <a:pt x="78" y="319"/>
                  <a:pt x="60" y="313"/>
                  <a:pt x="60" y="306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27"/>
                  <a:pt x="72" y="16"/>
                  <a:pt x="86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17" y="16"/>
                  <a:pt x="128" y="27"/>
                  <a:pt x="128" y="42"/>
                </a:cubicBezTo>
                <a:cubicBezTo>
                  <a:pt x="128" y="51"/>
                  <a:pt x="128" y="51"/>
                  <a:pt x="128" y="51"/>
                </a:cubicBezTo>
                <a:cubicBezTo>
                  <a:pt x="128" y="56"/>
                  <a:pt x="132" y="59"/>
                  <a:pt x="136" y="59"/>
                </a:cubicBezTo>
                <a:cubicBezTo>
                  <a:pt x="141" y="59"/>
                  <a:pt x="144" y="56"/>
                  <a:pt x="144" y="51"/>
                </a:cubicBezTo>
                <a:cubicBezTo>
                  <a:pt x="144" y="42"/>
                  <a:pt x="144" y="42"/>
                  <a:pt x="144" y="42"/>
                </a:cubicBezTo>
                <a:cubicBezTo>
                  <a:pt x="144" y="18"/>
                  <a:pt x="126" y="0"/>
                  <a:pt x="10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63" y="0"/>
                  <a:pt x="44" y="18"/>
                  <a:pt x="44" y="42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18" y="308"/>
                  <a:pt x="1" y="337"/>
                  <a:pt x="0" y="370"/>
                </a:cubicBezTo>
                <a:cubicBezTo>
                  <a:pt x="0" y="422"/>
                  <a:pt x="41" y="465"/>
                  <a:pt x="93" y="466"/>
                </a:cubicBezTo>
                <a:cubicBezTo>
                  <a:pt x="145" y="466"/>
                  <a:pt x="188" y="425"/>
                  <a:pt x="188" y="373"/>
                </a:cubicBezTo>
                <a:cubicBezTo>
                  <a:pt x="189" y="339"/>
                  <a:pt x="171" y="309"/>
                  <a:pt x="144" y="292"/>
                </a:cubicBezTo>
                <a:close/>
                <a:moveTo>
                  <a:pt x="94" y="446"/>
                </a:moveTo>
                <a:cubicBezTo>
                  <a:pt x="90" y="446"/>
                  <a:pt x="86" y="442"/>
                  <a:pt x="86" y="438"/>
                </a:cubicBezTo>
                <a:cubicBezTo>
                  <a:pt x="86" y="434"/>
                  <a:pt x="90" y="430"/>
                  <a:pt x="94" y="430"/>
                </a:cubicBezTo>
                <a:cubicBezTo>
                  <a:pt x="126" y="430"/>
                  <a:pt x="153" y="404"/>
                  <a:pt x="153" y="372"/>
                </a:cubicBezTo>
                <a:cubicBezTo>
                  <a:pt x="153" y="367"/>
                  <a:pt x="156" y="364"/>
                  <a:pt x="161" y="364"/>
                </a:cubicBezTo>
                <a:cubicBezTo>
                  <a:pt x="165" y="364"/>
                  <a:pt x="169" y="367"/>
                  <a:pt x="169" y="372"/>
                </a:cubicBezTo>
                <a:cubicBezTo>
                  <a:pt x="169" y="413"/>
                  <a:pt x="135" y="446"/>
                  <a:pt x="94" y="446"/>
                </a:cubicBezTo>
                <a:close/>
              </a:path>
            </a:pathLst>
          </a:custGeom>
          <a:solidFill>
            <a:srgbClr val="E3211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8"/>
          <p:cNvSpPr>
            <a:spLocks noChangeAspect="1" noEditPoints="1"/>
          </p:cNvSpPr>
          <p:nvPr/>
        </p:nvSpPr>
        <p:spPr bwMode="auto">
          <a:xfrm>
            <a:off x="6271853" y="5928750"/>
            <a:ext cx="461009" cy="398153"/>
          </a:xfrm>
          <a:custGeom>
            <a:avLst/>
            <a:gdLst>
              <a:gd name="T0" fmla="*/ 169 w 338"/>
              <a:gd name="T1" fmla="*/ 136 h 294"/>
              <a:gd name="T2" fmla="*/ 99 w 338"/>
              <a:gd name="T3" fmla="*/ 165 h 294"/>
              <a:gd name="T4" fmla="*/ 99 w 338"/>
              <a:gd name="T5" fmla="*/ 176 h 294"/>
              <a:gd name="T6" fmla="*/ 110 w 338"/>
              <a:gd name="T7" fmla="*/ 176 h 294"/>
              <a:gd name="T8" fmla="*/ 110 w 338"/>
              <a:gd name="T9" fmla="*/ 176 h 294"/>
              <a:gd name="T10" fmla="*/ 169 w 338"/>
              <a:gd name="T11" fmla="*/ 152 h 294"/>
              <a:gd name="T12" fmla="*/ 228 w 338"/>
              <a:gd name="T13" fmla="*/ 176 h 294"/>
              <a:gd name="T14" fmla="*/ 234 w 338"/>
              <a:gd name="T15" fmla="*/ 179 h 294"/>
              <a:gd name="T16" fmla="*/ 239 w 338"/>
              <a:gd name="T17" fmla="*/ 176 h 294"/>
              <a:gd name="T18" fmla="*/ 239 w 338"/>
              <a:gd name="T19" fmla="*/ 165 h 294"/>
              <a:gd name="T20" fmla="*/ 169 w 338"/>
              <a:gd name="T21" fmla="*/ 136 h 294"/>
              <a:gd name="T22" fmla="*/ 169 w 338"/>
              <a:gd name="T23" fmla="*/ 68 h 294"/>
              <a:gd name="T24" fmla="*/ 51 w 338"/>
              <a:gd name="T25" fmla="*/ 117 h 294"/>
              <a:gd name="T26" fmla="*/ 51 w 338"/>
              <a:gd name="T27" fmla="*/ 128 h 294"/>
              <a:gd name="T28" fmla="*/ 57 w 338"/>
              <a:gd name="T29" fmla="*/ 131 h 294"/>
              <a:gd name="T30" fmla="*/ 62 w 338"/>
              <a:gd name="T31" fmla="*/ 128 h 294"/>
              <a:gd name="T32" fmla="*/ 62 w 338"/>
              <a:gd name="T33" fmla="*/ 128 h 294"/>
              <a:gd name="T34" fmla="*/ 169 w 338"/>
              <a:gd name="T35" fmla="*/ 84 h 294"/>
              <a:gd name="T36" fmla="*/ 276 w 338"/>
              <a:gd name="T37" fmla="*/ 128 h 294"/>
              <a:gd name="T38" fmla="*/ 287 w 338"/>
              <a:gd name="T39" fmla="*/ 128 h 294"/>
              <a:gd name="T40" fmla="*/ 287 w 338"/>
              <a:gd name="T41" fmla="*/ 117 h 294"/>
              <a:gd name="T42" fmla="*/ 169 w 338"/>
              <a:gd name="T43" fmla="*/ 68 h 294"/>
              <a:gd name="T44" fmla="*/ 139 w 338"/>
              <a:gd name="T45" fmla="*/ 217 h 294"/>
              <a:gd name="T46" fmla="*/ 139 w 338"/>
              <a:gd name="T47" fmla="*/ 277 h 294"/>
              <a:gd name="T48" fmla="*/ 199 w 338"/>
              <a:gd name="T49" fmla="*/ 277 h 294"/>
              <a:gd name="T50" fmla="*/ 199 w 338"/>
              <a:gd name="T51" fmla="*/ 217 h 294"/>
              <a:gd name="T52" fmla="*/ 139 w 338"/>
              <a:gd name="T53" fmla="*/ 217 h 294"/>
              <a:gd name="T54" fmla="*/ 334 w 338"/>
              <a:gd name="T55" fmla="*/ 66 h 294"/>
              <a:gd name="T56" fmla="*/ 321 w 338"/>
              <a:gd name="T57" fmla="*/ 55 h 294"/>
              <a:gd name="T58" fmla="*/ 316 w 338"/>
              <a:gd name="T59" fmla="*/ 51 h 294"/>
              <a:gd name="T60" fmla="*/ 305 w 338"/>
              <a:gd name="T61" fmla="*/ 53 h 294"/>
              <a:gd name="T62" fmla="*/ 306 w 338"/>
              <a:gd name="T63" fmla="*/ 64 h 294"/>
              <a:gd name="T64" fmla="*/ 311 w 338"/>
              <a:gd name="T65" fmla="*/ 68 h 294"/>
              <a:gd name="T66" fmla="*/ 323 w 338"/>
              <a:gd name="T67" fmla="*/ 78 h 294"/>
              <a:gd name="T68" fmla="*/ 329 w 338"/>
              <a:gd name="T69" fmla="*/ 80 h 294"/>
              <a:gd name="T70" fmla="*/ 335 w 338"/>
              <a:gd name="T71" fmla="*/ 78 h 294"/>
              <a:gd name="T72" fmla="*/ 334 w 338"/>
              <a:gd name="T73" fmla="*/ 66 h 294"/>
              <a:gd name="T74" fmla="*/ 290 w 338"/>
              <a:gd name="T75" fmla="*/ 33 h 294"/>
              <a:gd name="T76" fmla="*/ 169 w 338"/>
              <a:gd name="T77" fmla="*/ 0 h 294"/>
              <a:gd name="T78" fmla="*/ 4 w 338"/>
              <a:gd name="T79" fmla="*/ 66 h 294"/>
              <a:gd name="T80" fmla="*/ 4 w 338"/>
              <a:gd name="T81" fmla="*/ 78 h 294"/>
              <a:gd name="T82" fmla="*/ 9 w 338"/>
              <a:gd name="T83" fmla="*/ 80 h 294"/>
              <a:gd name="T84" fmla="*/ 15 w 338"/>
              <a:gd name="T85" fmla="*/ 78 h 294"/>
              <a:gd name="T86" fmla="*/ 169 w 338"/>
              <a:gd name="T87" fmla="*/ 16 h 294"/>
              <a:gd name="T88" fmla="*/ 282 w 338"/>
              <a:gd name="T89" fmla="*/ 46 h 294"/>
              <a:gd name="T90" fmla="*/ 293 w 338"/>
              <a:gd name="T91" fmla="*/ 44 h 294"/>
              <a:gd name="T92" fmla="*/ 290 w 338"/>
              <a:gd name="T93" fmla="*/ 33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8" h="294">
                <a:moveTo>
                  <a:pt x="169" y="136"/>
                </a:moveTo>
                <a:cubicBezTo>
                  <a:pt x="144" y="136"/>
                  <a:pt x="118" y="146"/>
                  <a:pt x="99" y="165"/>
                </a:cubicBezTo>
                <a:cubicBezTo>
                  <a:pt x="96" y="168"/>
                  <a:pt x="96" y="173"/>
                  <a:pt x="99" y="176"/>
                </a:cubicBezTo>
                <a:cubicBezTo>
                  <a:pt x="102" y="180"/>
                  <a:pt x="107" y="180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27" y="160"/>
                  <a:pt x="148" y="152"/>
                  <a:pt x="169" y="152"/>
                </a:cubicBezTo>
                <a:cubicBezTo>
                  <a:pt x="190" y="152"/>
                  <a:pt x="212" y="160"/>
                  <a:pt x="228" y="176"/>
                </a:cubicBezTo>
                <a:cubicBezTo>
                  <a:pt x="229" y="178"/>
                  <a:pt x="232" y="179"/>
                  <a:pt x="234" y="179"/>
                </a:cubicBezTo>
                <a:cubicBezTo>
                  <a:pt x="236" y="179"/>
                  <a:pt x="238" y="178"/>
                  <a:pt x="239" y="176"/>
                </a:cubicBezTo>
                <a:cubicBezTo>
                  <a:pt x="242" y="173"/>
                  <a:pt x="242" y="168"/>
                  <a:pt x="239" y="165"/>
                </a:cubicBezTo>
                <a:cubicBezTo>
                  <a:pt x="220" y="146"/>
                  <a:pt x="194" y="136"/>
                  <a:pt x="169" y="136"/>
                </a:cubicBezTo>
                <a:close/>
                <a:moveTo>
                  <a:pt x="169" y="68"/>
                </a:moveTo>
                <a:cubicBezTo>
                  <a:pt x="126" y="68"/>
                  <a:pt x="84" y="84"/>
                  <a:pt x="51" y="117"/>
                </a:cubicBezTo>
                <a:cubicBezTo>
                  <a:pt x="48" y="120"/>
                  <a:pt x="48" y="125"/>
                  <a:pt x="51" y="128"/>
                </a:cubicBezTo>
                <a:cubicBezTo>
                  <a:pt x="53" y="130"/>
                  <a:pt x="55" y="131"/>
                  <a:pt x="57" y="131"/>
                </a:cubicBezTo>
                <a:cubicBezTo>
                  <a:pt x="59" y="131"/>
                  <a:pt x="61" y="130"/>
                  <a:pt x="62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92" y="99"/>
                  <a:pt x="130" y="84"/>
                  <a:pt x="169" y="84"/>
                </a:cubicBezTo>
                <a:cubicBezTo>
                  <a:pt x="208" y="84"/>
                  <a:pt x="246" y="99"/>
                  <a:pt x="276" y="128"/>
                </a:cubicBezTo>
                <a:cubicBezTo>
                  <a:pt x="279" y="131"/>
                  <a:pt x="284" y="131"/>
                  <a:pt x="287" y="128"/>
                </a:cubicBezTo>
                <a:cubicBezTo>
                  <a:pt x="290" y="125"/>
                  <a:pt x="290" y="120"/>
                  <a:pt x="287" y="117"/>
                </a:cubicBezTo>
                <a:cubicBezTo>
                  <a:pt x="255" y="84"/>
                  <a:pt x="212" y="68"/>
                  <a:pt x="169" y="68"/>
                </a:cubicBezTo>
                <a:close/>
                <a:moveTo>
                  <a:pt x="139" y="217"/>
                </a:moveTo>
                <a:cubicBezTo>
                  <a:pt x="123" y="234"/>
                  <a:pt x="123" y="261"/>
                  <a:pt x="139" y="277"/>
                </a:cubicBezTo>
                <a:cubicBezTo>
                  <a:pt x="156" y="294"/>
                  <a:pt x="183" y="294"/>
                  <a:pt x="199" y="277"/>
                </a:cubicBezTo>
                <a:cubicBezTo>
                  <a:pt x="216" y="261"/>
                  <a:pt x="216" y="234"/>
                  <a:pt x="199" y="217"/>
                </a:cubicBezTo>
                <a:cubicBezTo>
                  <a:pt x="183" y="201"/>
                  <a:pt x="156" y="201"/>
                  <a:pt x="139" y="217"/>
                </a:cubicBezTo>
                <a:close/>
                <a:moveTo>
                  <a:pt x="334" y="66"/>
                </a:moveTo>
                <a:cubicBezTo>
                  <a:pt x="330" y="62"/>
                  <a:pt x="326" y="59"/>
                  <a:pt x="321" y="55"/>
                </a:cubicBezTo>
                <a:cubicBezTo>
                  <a:pt x="319" y="54"/>
                  <a:pt x="318" y="53"/>
                  <a:pt x="316" y="51"/>
                </a:cubicBezTo>
                <a:cubicBezTo>
                  <a:pt x="313" y="49"/>
                  <a:pt x="308" y="49"/>
                  <a:pt x="305" y="53"/>
                </a:cubicBezTo>
                <a:cubicBezTo>
                  <a:pt x="302" y="56"/>
                  <a:pt x="303" y="61"/>
                  <a:pt x="306" y="64"/>
                </a:cubicBezTo>
                <a:cubicBezTo>
                  <a:pt x="308" y="65"/>
                  <a:pt x="310" y="67"/>
                  <a:pt x="311" y="68"/>
                </a:cubicBezTo>
                <a:cubicBezTo>
                  <a:pt x="316" y="71"/>
                  <a:pt x="320" y="75"/>
                  <a:pt x="323" y="78"/>
                </a:cubicBezTo>
                <a:cubicBezTo>
                  <a:pt x="325" y="79"/>
                  <a:pt x="327" y="80"/>
                  <a:pt x="329" y="80"/>
                </a:cubicBezTo>
                <a:cubicBezTo>
                  <a:pt x="331" y="80"/>
                  <a:pt x="333" y="79"/>
                  <a:pt x="335" y="78"/>
                </a:cubicBezTo>
                <a:cubicBezTo>
                  <a:pt x="338" y="74"/>
                  <a:pt x="338" y="69"/>
                  <a:pt x="334" y="66"/>
                </a:cubicBezTo>
                <a:close/>
                <a:moveTo>
                  <a:pt x="290" y="33"/>
                </a:moveTo>
                <a:cubicBezTo>
                  <a:pt x="253" y="11"/>
                  <a:pt x="212" y="0"/>
                  <a:pt x="169" y="0"/>
                </a:cubicBezTo>
                <a:cubicBezTo>
                  <a:pt x="107" y="0"/>
                  <a:pt x="49" y="24"/>
                  <a:pt x="4" y="66"/>
                </a:cubicBezTo>
                <a:cubicBezTo>
                  <a:pt x="1" y="69"/>
                  <a:pt x="0" y="74"/>
                  <a:pt x="4" y="78"/>
                </a:cubicBezTo>
                <a:cubicBezTo>
                  <a:pt x="5" y="79"/>
                  <a:pt x="7" y="80"/>
                  <a:pt x="9" y="80"/>
                </a:cubicBezTo>
                <a:cubicBezTo>
                  <a:pt x="11" y="80"/>
                  <a:pt x="13" y="79"/>
                  <a:pt x="15" y="78"/>
                </a:cubicBezTo>
                <a:cubicBezTo>
                  <a:pt x="57" y="38"/>
                  <a:pt x="111" y="16"/>
                  <a:pt x="169" y="16"/>
                </a:cubicBezTo>
                <a:cubicBezTo>
                  <a:pt x="209" y="16"/>
                  <a:pt x="248" y="27"/>
                  <a:pt x="282" y="46"/>
                </a:cubicBezTo>
                <a:cubicBezTo>
                  <a:pt x="285" y="49"/>
                  <a:pt x="290" y="47"/>
                  <a:pt x="293" y="44"/>
                </a:cubicBezTo>
                <a:cubicBezTo>
                  <a:pt x="295" y="40"/>
                  <a:pt x="294" y="35"/>
                  <a:pt x="290" y="33"/>
                </a:cubicBezTo>
                <a:close/>
              </a:path>
            </a:pathLst>
          </a:custGeom>
          <a:solidFill>
            <a:srgbClr val="007B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8"/>
          <p:cNvSpPr>
            <a:spLocks noChangeAspect="1" noEditPoints="1"/>
          </p:cNvSpPr>
          <p:nvPr/>
        </p:nvSpPr>
        <p:spPr bwMode="auto">
          <a:xfrm>
            <a:off x="5244302" y="5928953"/>
            <a:ext cx="520637" cy="517683"/>
          </a:xfrm>
          <a:custGeom>
            <a:avLst/>
            <a:gdLst>
              <a:gd name="T0" fmla="*/ 181 w 298"/>
              <a:gd name="T1" fmla="*/ 117 h 298"/>
              <a:gd name="T2" fmla="*/ 80 w 298"/>
              <a:gd name="T3" fmla="*/ 75 h 298"/>
              <a:gd name="T4" fmla="*/ 19 w 298"/>
              <a:gd name="T5" fmla="*/ 89 h 298"/>
              <a:gd name="T6" fmla="*/ 15 w 298"/>
              <a:gd name="T7" fmla="*/ 100 h 298"/>
              <a:gd name="T8" fmla="*/ 26 w 298"/>
              <a:gd name="T9" fmla="*/ 104 h 298"/>
              <a:gd name="T10" fmla="*/ 80 w 298"/>
              <a:gd name="T11" fmla="*/ 91 h 298"/>
              <a:gd name="T12" fmla="*/ 170 w 298"/>
              <a:gd name="T13" fmla="*/ 128 h 298"/>
              <a:gd name="T14" fmla="*/ 207 w 298"/>
              <a:gd name="T15" fmla="*/ 217 h 298"/>
              <a:gd name="T16" fmla="*/ 207 w 298"/>
              <a:gd name="T17" fmla="*/ 218 h 298"/>
              <a:gd name="T18" fmla="*/ 193 w 298"/>
              <a:gd name="T19" fmla="*/ 273 h 298"/>
              <a:gd name="T20" fmla="*/ 197 w 298"/>
              <a:gd name="T21" fmla="*/ 284 h 298"/>
              <a:gd name="T22" fmla="*/ 201 w 298"/>
              <a:gd name="T23" fmla="*/ 285 h 298"/>
              <a:gd name="T24" fmla="*/ 208 w 298"/>
              <a:gd name="T25" fmla="*/ 281 h 298"/>
              <a:gd name="T26" fmla="*/ 223 w 298"/>
              <a:gd name="T27" fmla="*/ 218 h 298"/>
              <a:gd name="T28" fmla="*/ 223 w 298"/>
              <a:gd name="T29" fmla="*/ 217 h 298"/>
              <a:gd name="T30" fmla="*/ 181 w 298"/>
              <a:gd name="T31" fmla="*/ 117 h 298"/>
              <a:gd name="T32" fmla="*/ 76 w 298"/>
              <a:gd name="T33" fmla="*/ 147 h 298"/>
              <a:gd name="T34" fmla="*/ 0 w 298"/>
              <a:gd name="T35" fmla="*/ 222 h 298"/>
              <a:gd name="T36" fmla="*/ 76 w 298"/>
              <a:gd name="T37" fmla="*/ 298 h 298"/>
              <a:gd name="T38" fmla="*/ 151 w 298"/>
              <a:gd name="T39" fmla="*/ 222 h 298"/>
              <a:gd name="T40" fmla="*/ 76 w 298"/>
              <a:gd name="T41" fmla="*/ 147 h 298"/>
              <a:gd name="T42" fmla="*/ 76 w 298"/>
              <a:gd name="T43" fmla="*/ 282 h 298"/>
              <a:gd name="T44" fmla="*/ 16 w 298"/>
              <a:gd name="T45" fmla="*/ 222 h 298"/>
              <a:gd name="T46" fmla="*/ 76 w 298"/>
              <a:gd name="T47" fmla="*/ 163 h 298"/>
              <a:gd name="T48" fmla="*/ 135 w 298"/>
              <a:gd name="T49" fmla="*/ 222 h 298"/>
              <a:gd name="T50" fmla="*/ 76 w 298"/>
              <a:gd name="T51" fmla="*/ 282 h 298"/>
              <a:gd name="T52" fmla="*/ 298 w 298"/>
              <a:gd name="T53" fmla="*/ 218 h 298"/>
              <a:gd name="T54" fmla="*/ 298 w 298"/>
              <a:gd name="T55" fmla="*/ 218 h 298"/>
              <a:gd name="T56" fmla="*/ 245 w 298"/>
              <a:gd name="T57" fmla="*/ 75 h 298"/>
              <a:gd name="T58" fmla="*/ 234 w 298"/>
              <a:gd name="T59" fmla="*/ 74 h 298"/>
              <a:gd name="T60" fmla="*/ 233 w 298"/>
              <a:gd name="T61" fmla="*/ 85 h 298"/>
              <a:gd name="T62" fmla="*/ 233 w 298"/>
              <a:gd name="T63" fmla="*/ 85 h 298"/>
              <a:gd name="T64" fmla="*/ 282 w 298"/>
              <a:gd name="T65" fmla="*/ 218 h 298"/>
              <a:gd name="T66" fmla="*/ 282 w 298"/>
              <a:gd name="T67" fmla="*/ 218 h 298"/>
              <a:gd name="T68" fmla="*/ 274 w 298"/>
              <a:gd name="T69" fmla="*/ 276 h 298"/>
              <a:gd name="T70" fmla="*/ 279 w 298"/>
              <a:gd name="T71" fmla="*/ 286 h 298"/>
              <a:gd name="T72" fmla="*/ 281 w 298"/>
              <a:gd name="T73" fmla="*/ 286 h 298"/>
              <a:gd name="T74" fmla="*/ 289 w 298"/>
              <a:gd name="T75" fmla="*/ 280 h 298"/>
              <a:gd name="T76" fmla="*/ 298 w 298"/>
              <a:gd name="T77" fmla="*/ 218 h 298"/>
              <a:gd name="T78" fmla="*/ 222 w 298"/>
              <a:gd name="T79" fmla="*/ 51 h 298"/>
              <a:gd name="T80" fmla="*/ 80 w 298"/>
              <a:gd name="T81" fmla="*/ 0 h 298"/>
              <a:gd name="T82" fmla="*/ 18 w 298"/>
              <a:gd name="T83" fmla="*/ 9 h 298"/>
              <a:gd name="T84" fmla="*/ 12 w 298"/>
              <a:gd name="T85" fmla="*/ 19 h 298"/>
              <a:gd name="T86" fmla="*/ 22 w 298"/>
              <a:gd name="T87" fmla="*/ 24 h 298"/>
              <a:gd name="T88" fmla="*/ 22 w 298"/>
              <a:gd name="T89" fmla="*/ 24 h 298"/>
              <a:gd name="T90" fmla="*/ 80 w 298"/>
              <a:gd name="T91" fmla="*/ 16 h 298"/>
              <a:gd name="T92" fmla="*/ 212 w 298"/>
              <a:gd name="T93" fmla="*/ 64 h 298"/>
              <a:gd name="T94" fmla="*/ 217 w 298"/>
              <a:gd name="T95" fmla="*/ 65 h 298"/>
              <a:gd name="T96" fmla="*/ 223 w 298"/>
              <a:gd name="T97" fmla="*/ 63 h 298"/>
              <a:gd name="T98" fmla="*/ 222 w 298"/>
              <a:gd name="T99" fmla="*/ 51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8" h="298">
                <a:moveTo>
                  <a:pt x="181" y="117"/>
                </a:moveTo>
                <a:cubicBezTo>
                  <a:pt x="153" y="89"/>
                  <a:pt x="117" y="75"/>
                  <a:pt x="80" y="75"/>
                </a:cubicBezTo>
                <a:cubicBezTo>
                  <a:pt x="59" y="75"/>
                  <a:pt x="38" y="80"/>
                  <a:pt x="19" y="89"/>
                </a:cubicBezTo>
                <a:cubicBezTo>
                  <a:pt x="15" y="91"/>
                  <a:pt x="13" y="96"/>
                  <a:pt x="15" y="100"/>
                </a:cubicBezTo>
                <a:cubicBezTo>
                  <a:pt x="17" y="104"/>
                  <a:pt x="22" y="106"/>
                  <a:pt x="26" y="104"/>
                </a:cubicBezTo>
                <a:cubicBezTo>
                  <a:pt x="43" y="95"/>
                  <a:pt x="62" y="91"/>
                  <a:pt x="80" y="91"/>
                </a:cubicBezTo>
                <a:cubicBezTo>
                  <a:pt x="113" y="91"/>
                  <a:pt x="145" y="104"/>
                  <a:pt x="170" y="128"/>
                </a:cubicBezTo>
                <a:cubicBezTo>
                  <a:pt x="194" y="153"/>
                  <a:pt x="206" y="185"/>
                  <a:pt x="207" y="217"/>
                </a:cubicBezTo>
                <a:cubicBezTo>
                  <a:pt x="207" y="218"/>
                  <a:pt x="207" y="218"/>
                  <a:pt x="207" y="218"/>
                </a:cubicBezTo>
                <a:cubicBezTo>
                  <a:pt x="206" y="237"/>
                  <a:pt x="202" y="256"/>
                  <a:pt x="193" y="273"/>
                </a:cubicBezTo>
                <a:cubicBezTo>
                  <a:pt x="191" y="277"/>
                  <a:pt x="193" y="282"/>
                  <a:pt x="197" y="284"/>
                </a:cubicBezTo>
                <a:cubicBezTo>
                  <a:pt x="198" y="285"/>
                  <a:pt x="199" y="285"/>
                  <a:pt x="201" y="285"/>
                </a:cubicBezTo>
                <a:cubicBezTo>
                  <a:pt x="204" y="285"/>
                  <a:pt x="206" y="283"/>
                  <a:pt x="208" y="281"/>
                </a:cubicBezTo>
                <a:cubicBezTo>
                  <a:pt x="218" y="261"/>
                  <a:pt x="222" y="240"/>
                  <a:pt x="223" y="218"/>
                </a:cubicBezTo>
                <a:cubicBezTo>
                  <a:pt x="223" y="218"/>
                  <a:pt x="223" y="218"/>
                  <a:pt x="223" y="217"/>
                </a:cubicBezTo>
                <a:cubicBezTo>
                  <a:pt x="223" y="181"/>
                  <a:pt x="209" y="145"/>
                  <a:pt x="181" y="117"/>
                </a:cubicBezTo>
                <a:close/>
                <a:moveTo>
                  <a:pt x="76" y="147"/>
                </a:moveTo>
                <a:cubicBezTo>
                  <a:pt x="34" y="147"/>
                  <a:pt x="0" y="181"/>
                  <a:pt x="0" y="222"/>
                </a:cubicBezTo>
                <a:cubicBezTo>
                  <a:pt x="0" y="264"/>
                  <a:pt x="34" y="298"/>
                  <a:pt x="76" y="298"/>
                </a:cubicBezTo>
                <a:cubicBezTo>
                  <a:pt x="117" y="298"/>
                  <a:pt x="151" y="264"/>
                  <a:pt x="151" y="222"/>
                </a:cubicBezTo>
                <a:cubicBezTo>
                  <a:pt x="151" y="181"/>
                  <a:pt x="117" y="147"/>
                  <a:pt x="76" y="147"/>
                </a:cubicBezTo>
                <a:close/>
                <a:moveTo>
                  <a:pt x="76" y="282"/>
                </a:moveTo>
                <a:cubicBezTo>
                  <a:pt x="43" y="282"/>
                  <a:pt x="16" y="255"/>
                  <a:pt x="16" y="222"/>
                </a:cubicBezTo>
                <a:cubicBezTo>
                  <a:pt x="16" y="189"/>
                  <a:pt x="43" y="163"/>
                  <a:pt x="76" y="163"/>
                </a:cubicBezTo>
                <a:cubicBezTo>
                  <a:pt x="108" y="163"/>
                  <a:pt x="135" y="189"/>
                  <a:pt x="135" y="222"/>
                </a:cubicBezTo>
                <a:cubicBezTo>
                  <a:pt x="135" y="255"/>
                  <a:pt x="108" y="282"/>
                  <a:pt x="76" y="282"/>
                </a:cubicBezTo>
                <a:close/>
                <a:moveTo>
                  <a:pt x="298" y="218"/>
                </a:moveTo>
                <a:cubicBezTo>
                  <a:pt x="298" y="218"/>
                  <a:pt x="298" y="218"/>
                  <a:pt x="298" y="218"/>
                </a:cubicBezTo>
                <a:cubicBezTo>
                  <a:pt x="298" y="170"/>
                  <a:pt x="280" y="118"/>
                  <a:pt x="245" y="75"/>
                </a:cubicBezTo>
                <a:cubicBezTo>
                  <a:pt x="242" y="71"/>
                  <a:pt x="237" y="71"/>
                  <a:pt x="234" y="74"/>
                </a:cubicBezTo>
                <a:cubicBezTo>
                  <a:pt x="230" y="77"/>
                  <a:pt x="230" y="82"/>
                  <a:pt x="233" y="85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66" y="125"/>
                  <a:pt x="282" y="174"/>
                  <a:pt x="282" y="218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2" y="238"/>
                  <a:pt x="279" y="257"/>
                  <a:pt x="274" y="276"/>
                </a:cubicBezTo>
                <a:cubicBezTo>
                  <a:pt x="272" y="280"/>
                  <a:pt x="275" y="284"/>
                  <a:pt x="279" y="286"/>
                </a:cubicBezTo>
                <a:cubicBezTo>
                  <a:pt x="280" y="286"/>
                  <a:pt x="281" y="286"/>
                  <a:pt x="281" y="286"/>
                </a:cubicBezTo>
                <a:cubicBezTo>
                  <a:pt x="285" y="286"/>
                  <a:pt x="288" y="284"/>
                  <a:pt x="289" y="280"/>
                </a:cubicBezTo>
                <a:cubicBezTo>
                  <a:pt x="295" y="260"/>
                  <a:pt x="298" y="239"/>
                  <a:pt x="298" y="218"/>
                </a:cubicBezTo>
                <a:close/>
                <a:moveTo>
                  <a:pt x="222" y="51"/>
                </a:moveTo>
                <a:cubicBezTo>
                  <a:pt x="180" y="17"/>
                  <a:pt x="128" y="0"/>
                  <a:pt x="80" y="0"/>
                </a:cubicBezTo>
                <a:cubicBezTo>
                  <a:pt x="59" y="0"/>
                  <a:pt x="38" y="3"/>
                  <a:pt x="18" y="9"/>
                </a:cubicBezTo>
                <a:cubicBezTo>
                  <a:pt x="13" y="10"/>
                  <a:pt x="11" y="15"/>
                  <a:pt x="12" y="19"/>
                </a:cubicBezTo>
                <a:cubicBezTo>
                  <a:pt x="14" y="23"/>
                  <a:pt x="18" y="25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41" y="18"/>
                  <a:pt x="61" y="16"/>
                  <a:pt x="80" y="16"/>
                </a:cubicBezTo>
                <a:cubicBezTo>
                  <a:pt x="124" y="16"/>
                  <a:pt x="173" y="32"/>
                  <a:pt x="212" y="64"/>
                </a:cubicBezTo>
                <a:cubicBezTo>
                  <a:pt x="214" y="65"/>
                  <a:pt x="215" y="65"/>
                  <a:pt x="217" y="65"/>
                </a:cubicBezTo>
                <a:cubicBezTo>
                  <a:pt x="220" y="65"/>
                  <a:pt x="222" y="64"/>
                  <a:pt x="223" y="63"/>
                </a:cubicBezTo>
                <a:cubicBezTo>
                  <a:pt x="226" y="59"/>
                  <a:pt x="226" y="54"/>
                  <a:pt x="222" y="51"/>
                </a:cubicBezTo>
                <a:close/>
              </a:path>
            </a:pathLst>
          </a:custGeom>
          <a:solidFill>
            <a:srgbClr val="F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9"/>
          <p:cNvSpPr>
            <a:spLocks noChangeAspect="1" noEditPoints="1"/>
          </p:cNvSpPr>
          <p:nvPr/>
        </p:nvSpPr>
        <p:spPr bwMode="auto">
          <a:xfrm>
            <a:off x="3530595" y="5510431"/>
            <a:ext cx="1279348" cy="231280"/>
          </a:xfrm>
          <a:custGeom>
            <a:avLst/>
            <a:gdLst>
              <a:gd name="T0" fmla="*/ 392 w 472"/>
              <a:gd name="T1" fmla="*/ 46 h 114"/>
              <a:gd name="T2" fmla="*/ 400 w 472"/>
              <a:gd name="T3" fmla="*/ 39 h 114"/>
              <a:gd name="T4" fmla="*/ 392 w 472"/>
              <a:gd name="T5" fmla="*/ 31 h 114"/>
              <a:gd name="T6" fmla="*/ 384 w 472"/>
              <a:gd name="T7" fmla="*/ 39 h 114"/>
              <a:gd name="T8" fmla="*/ 392 w 472"/>
              <a:gd name="T9" fmla="*/ 46 h 114"/>
              <a:gd name="T10" fmla="*/ 392 w 472"/>
              <a:gd name="T11" fmla="*/ 82 h 114"/>
              <a:gd name="T12" fmla="*/ 400 w 472"/>
              <a:gd name="T13" fmla="*/ 74 h 114"/>
              <a:gd name="T14" fmla="*/ 392 w 472"/>
              <a:gd name="T15" fmla="*/ 67 h 114"/>
              <a:gd name="T16" fmla="*/ 384 w 472"/>
              <a:gd name="T17" fmla="*/ 74 h 114"/>
              <a:gd name="T18" fmla="*/ 392 w 472"/>
              <a:gd name="T19" fmla="*/ 82 h 114"/>
              <a:gd name="T20" fmla="*/ 208 w 472"/>
              <a:gd name="T21" fmla="*/ 71 h 114"/>
              <a:gd name="T22" fmla="*/ 362 w 472"/>
              <a:gd name="T23" fmla="*/ 71 h 114"/>
              <a:gd name="T24" fmla="*/ 370 w 472"/>
              <a:gd name="T25" fmla="*/ 63 h 114"/>
              <a:gd name="T26" fmla="*/ 370 w 472"/>
              <a:gd name="T27" fmla="*/ 51 h 114"/>
              <a:gd name="T28" fmla="*/ 362 w 472"/>
              <a:gd name="T29" fmla="*/ 43 h 114"/>
              <a:gd name="T30" fmla="*/ 208 w 472"/>
              <a:gd name="T31" fmla="*/ 43 h 114"/>
              <a:gd name="T32" fmla="*/ 200 w 472"/>
              <a:gd name="T33" fmla="*/ 51 h 114"/>
              <a:gd name="T34" fmla="*/ 200 w 472"/>
              <a:gd name="T35" fmla="*/ 63 h 114"/>
              <a:gd name="T36" fmla="*/ 208 w 472"/>
              <a:gd name="T37" fmla="*/ 71 h 114"/>
              <a:gd name="T38" fmla="*/ 464 w 472"/>
              <a:gd name="T39" fmla="*/ 36 h 114"/>
              <a:gd name="T40" fmla="*/ 472 w 472"/>
              <a:gd name="T41" fmla="*/ 28 h 114"/>
              <a:gd name="T42" fmla="*/ 472 w 472"/>
              <a:gd name="T43" fmla="*/ 19 h 114"/>
              <a:gd name="T44" fmla="*/ 453 w 472"/>
              <a:gd name="T45" fmla="*/ 0 h 114"/>
              <a:gd name="T46" fmla="*/ 19 w 472"/>
              <a:gd name="T47" fmla="*/ 0 h 114"/>
              <a:gd name="T48" fmla="*/ 0 w 472"/>
              <a:gd name="T49" fmla="*/ 19 h 114"/>
              <a:gd name="T50" fmla="*/ 0 w 472"/>
              <a:gd name="T51" fmla="*/ 94 h 114"/>
              <a:gd name="T52" fmla="*/ 19 w 472"/>
              <a:gd name="T53" fmla="*/ 114 h 114"/>
              <a:gd name="T54" fmla="*/ 453 w 472"/>
              <a:gd name="T55" fmla="*/ 114 h 114"/>
              <a:gd name="T56" fmla="*/ 472 w 472"/>
              <a:gd name="T57" fmla="*/ 94 h 114"/>
              <a:gd name="T58" fmla="*/ 472 w 472"/>
              <a:gd name="T59" fmla="*/ 60 h 114"/>
              <a:gd name="T60" fmla="*/ 464 w 472"/>
              <a:gd name="T61" fmla="*/ 52 h 114"/>
              <a:gd name="T62" fmla="*/ 456 w 472"/>
              <a:gd name="T63" fmla="*/ 60 h 114"/>
              <a:gd name="T64" fmla="*/ 456 w 472"/>
              <a:gd name="T65" fmla="*/ 94 h 114"/>
              <a:gd name="T66" fmla="*/ 453 w 472"/>
              <a:gd name="T67" fmla="*/ 98 h 114"/>
              <a:gd name="T68" fmla="*/ 431 w 472"/>
              <a:gd name="T69" fmla="*/ 98 h 114"/>
              <a:gd name="T70" fmla="*/ 431 w 472"/>
              <a:gd name="T71" fmla="*/ 16 h 114"/>
              <a:gd name="T72" fmla="*/ 453 w 472"/>
              <a:gd name="T73" fmla="*/ 16 h 114"/>
              <a:gd name="T74" fmla="*/ 456 w 472"/>
              <a:gd name="T75" fmla="*/ 19 h 114"/>
              <a:gd name="T76" fmla="*/ 456 w 472"/>
              <a:gd name="T77" fmla="*/ 28 h 114"/>
              <a:gd name="T78" fmla="*/ 464 w 472"/>
              <a:gd name="T79" fmla="*/ 36 h 114"/>
              <a:gd name="T80" fmla="*/ 41 w 472"/>
              <a:gd name="T81" fmla="*/ 98 h 114"/>
              <a:gd name="T82" fmla="*/ 19 w 472"/>
              <a:gd name="T83" fmla="*/ 98 h 114"/>
              <a:gd name="T84" fmla="*/ 16 w 472"/>
              <a:gd name="T85" fmla="*/ 94 h 114"/>
              <a:gd name="T86" fmla="*/ 16 w 472"/>
              <a:gd name="T87" fmla="*/ 19 h 114"/>
              <a:gd name="T88" fmla="*/ 19 w 472"/>
              <a:gd name="T89" fmla="*/ 16 h 114"/>
              <a:gd name="T90" fmla="*/ 41 w 472"/>
              <a:gd name="T91" fmla="*/ 16 h 114"/>
              <a:gd name="T92" fmla="*/ 41 w 472"/>
              <a:gd name="T93" fmla="*/ 98 h 114"/>
              <a:gd name="T94" fmla="*/ 415 w 472"/>
              <a:gd name="T95" fmla="*/ 98 h 114"/>
              <a:gd name="T96" fmla="*/ 57 w 472"/>
              <a:gd name="T97" fmla="*/ 98 h 114"/>
              <a:gd name="T98" fmla="*/ 57 w 472"/>
              <a:gd name="T99" fmla="*/ 16 h 114"/>
              <a:gd name="T100" fmla="*/ 415 w 472"/>
              <a:gd name="T101" fmla="*/ 16 h 114"/>
              <a:gd name="T102" fmla="*/ 415 w 472"/>
              <a:gd name="T103" fmla="*/ 9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2" h="114">
                <a:moveTo>
                  <a:pt x="392" y="46"/>
                </a:moveTo>
                <a:cubicBezTo>
                  <a:pt x="396" y="46"/>
                  <a:pt x="400" y="43"/>
                  <a:pt x="400" y="39"/>
                </a:cubicBezTo>
                <a:cubicBezTo>
                  <a:pt x="400" y="34"/>
                  <a:pt x="396" y="31"/>
                  <a:pt x="392" y="31"/>
                </a:cubicBezTo>
                <a:cubicBezTo>
                  <a:pt x="388" y="31"/>
                  <a:pt x="384" y="34"/>
                  <a:pt x="384" y="39"/>
                </a:cubicBezTo>
                <a:cubicBezTo>
                  <a:pt x="384" y="43"/>
                  <a:pt x="388" y="46"/>
                  <a:pt x="392" y="46"/>
                </a:cubicBezTo>
                <a:close/>
                <a:moveTo>
                  <a:pt x="392" y="82"/>
                </a:moveTo>
                <a:cubicBezTo>
                  <a:pt x="396" y="82"/>
                  <a:pt x="400" y="79"/>
                  <a:pt x="400" y="74"/>
                </a:cubicBezTo>
                <a:cubicBezTo>
                  <a:pt x="400" y="70"/>
                  <a:pt x="396" y="67"/>
                  <a:pt x="392" y="67"/>
                </a:cubicBezTo>
                <a:cubicBezTo>
                  <a:pt x="388" y="67"/>
                  <a:pt x="384" y="70"/>
                  <a:pt x="384" y="74"/>
                </a:cubicBezTo>
                <a:cubicBezTo>
                  <a:pt x="384" y="79"/>
                  <a:pt x="388" y="82"/>
                  <a:pt x="392" y="82"/>
                </a:cubicBezTo>
                <a:close/>
                <a:moveTo>
                  <a:pt x="208" y="71"/>
                </a:moveTo>
                <a:cubicBezTo>
                  <a:pt x="362" y="71"/>
                  <a:pt x="362" y="71"/>
                  <a:pt x="362" y="71"/>
                </a:cubicBezTo>
                <a:cubicBezTo>
                  <a:pt x="366" y="71"/>
                  <a:pt x="370" y="67"/>
                  <a:pt x="370" y="63"/>
                </a:cubicBezTo>
                <a:cubicBezTo>
                  <a:pt x="370" y="51"/>
                  <a:pt x="370" y="51"/>
                  <a:pt x="370" y="51"/>
                </a:cubicBezTo>
                <a:cubicBezTo>
                  <a:pt x="370" y="46"/>
                  <a:pt x="366" y="43"/>
                  <a:pt x="362" y="43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4" y="43"/>
                  <a:pt x="200" y="46"/>
                  <a:pt x="200" y="51"/>
                </a:cubicBezTo>
                <a:cubicBezTo>
                  <a:pt x="200" y="63"/>
                  <a:pt x="200" y="63"/>
                  <a:pt x="200" y="63"/>
                </a:cubicBezTo>
                <a:cubicBezTo>
                  <a:pt x="200" y="67"/>
                  <a:pt x="204" y="71"/>
                  <a:pt x="208" y="71"/>
                </a:cubicBezTo>
                <a:close/>
                <a:moveTo>
                  <a:pt x="464" y="36"/>
                </a:moveTo>
                <a:cubicBezTo>
                  <a:pt x="468" y="36"/>
                  <a:pt x="472" y="33"/>
                  <a:pt x="472" y="28"/>
                </a:cubicBezTo>
                <a:cubicBezTo>
                  <a:pt x="472" y="19"/>
                  <a:pt x="472" y="19"/>
                  <a:pt x="472" y="19"/>
                </a:cubicBezTo>
                <a:cubicBezTo>
                  <a:pt x="472" y="8"/>
                  <a:pt x="463" y="0"/>
                  <a:pt x="4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5"/>
                  <a:pt x="9" y="114"/>
                  <a:pt x="19" y="114"/>
                </a:cubicBezTo>
                <a:cubicBezTo>
                  <a:pt x="453" y="114"/>
                  <a:pt x="453" y="114"/>
                  <a:pt x="453" y="114"/>
                </a:cubicBezTo>
                <a:cubicBezTo>
                  <a:pt x="463" y="114"/>
                  <a:pt x="472" y="105"/>
                  <a:pt x="472" y="94"/>
                </a:cubicBezTo>
                <a:cubicBezTo>
                  <a:pt x="472" y="60"/>
                  <a:pt x="472" y="60"/>
                  <a:pt x="472" y="60"/>
                </a:cubicBezTo>
                <a:cubicBezTo>
                  <a:pt x="472" y="56"/>
                  <a:pt x="468" y="52"/>
                  <a:pt x="464" y="52"/>
                </a:cubicBezTo>
                <a:cubicBezTo>
                  <a:pt x="460" y="52"/>
                  <a:pt x="456" y="56"/>
                  <a:pt x="456" y="60"/>
                </a:cubicBezTo>
                <a:cubicBezTo>
                  <a:pt x="456" y="94"/>
                  <a:pt x="456" y="94"/>
                  <a:pt x="456" y="94"/>
                </a:cubicBezTo>
                <a:cubicBezTo>
                  <a:pt x="456" y="96"/>
                  <a:pt x="455" y="98"/>
                  <a:pt x="453" y="98"/>
                </a:cubicBezTo>
                <a:cubicBezTo>
                  <a:pt x="431" y="98"/>
                  <a:pt x="431" y="98"/>
                  <a:pt x="431" y="98"/>
                </a:cubicBezTo>
                <a:cubicBezTo>
                  <a:pt x="431" y="16"/>
                  <a:pt x="431" y="16"/>
                  <a:pt x="431" y="16"/>
                </a:cubicBezTo>
                <a:cubicBezTo>
                  <a:pt x="453" y="16"/>
                  <a:pt x="453" y="16"/>
                  <a:pt x="453" y="16"/>
                </a:cubicBezTo>
                <a:cubicBezTo>
                  <a:pt x="455" y="16"/>
                  <a:pt x="456" y="17"/>
                  <a:pt x="456" y="19"/>
                </a:cubicBezTo>
                <a:cubicBezTo>
                  <a:pt x="456" y="28"/>
                  <a:pt x="456" y="28"/>
                  <a:pt x="456" y="28"/>
                </a:cubicBezTo>
                <a:cubicBezTo>
                  <a:pt x="456" y="33"/>
                  <a:pt x="460" y="36"/>
                  <a:pt x="464" y="36"/>
                </a:cubicBezTo>
                <a:close/>
                <a:moveTo>
                  <a:pt x="41" y="98"/>
                </a:moveTo>
                <a:cubicBezTo>
                  <a:pt x="19" y="98"/>
                  <a:pt x="19" y="98"/>
                  <a:pt x="19" y="98"/>
                </a:cubicBezTo>
                <a:cubicBezTo>
                  <a:pt x="17" y="98"/>
                  <a:pt x="16" y="96"/>
                  <a:pt x="16" y="9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41" y="16"/>
                  <a:pt x="41" y="16"/>
                  <a:pt x="41" y="16"/>
                </a:cubicBezTo>
                <a:lnTo>
                  <a:pt x="41" y="98"/>
                </a:lnTo>
                <a:close/>
                <a:moveTo>
                  <a:pt x="415" y="98"/>
                </a:moveTo>
                <a:cubicBezTo>
                  <a:pt x="57" y="98"/>
                  <a:pt x="57" y="98"/>
                  <a:pt x="57" y="98"/>
                </a:cubicBezTo>
                <a:cubicBezTo>
                  <a:pt x="57" y="16"/>
                  <a:pt x="57" y="16"/>
                  <a:pt x="57" y="16"/>
                </a:cubicBezTo>
                <a:cubicBezTo>
                  <a:pt x="415" y="16"/>
                  <a:pt x="415" y="16"/>
                  <a:pt x="415" y="16"/>
                </a:cubicBezTo>
                <a:lnTo>
                  <a:pt x="415" y="98"/>
                </a:lnTo>
                <a:close/>
              </a:path>
            </a:pathLst>
          </a:custGeom>
          <a:solidFill>
            <a:srgbClr val="00A9D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0"/>
          <p:cNvSpPr>
            <a:spLocks noEditPoints="1"/>
          </p:cNvSpPr>
          <p:nvPr/>
        </p:nvSpPr>
        <p:spPr bwMode="auto">
          <a:xfrm>
            <a:off x="8356111" y="4547690"/>
            <a:ext cx="419652" cy="699899"/>
          </a:xfrm>
          <a:custGeom>
            <a:avLst/>
            <a:gdLst>
              <a:gd name="T0" fmla="*/ 117 w 241"/>
              <a:gd name="T1" fmla="*/ 356 h 383"/>
              <a:gd name="T2" fmla="*/ 135 w 241"/>
              <a:gd name="T3" fmla="*/ 338 h 383"/>
              <a:gd name="T4" fmla="*/ 117 w 241"/>
              <a:gd name="T5" fmla="*/ 321 h 383"/>
              <a:gd name="T6" fmla="*/ 99 w 241"/>
              <a:gd name="T7" fmla="*/ 338 h 383"/>
              <a:gd name="T8" fmla="*/ 117 w 241"/>
              <a:gd name="T9" fmla="*/ 356 h 383"/>
              <a:gd name="T10" fmla="*/ 233 w 241"/>
              <a:gd name="T11" fmla="*/ 90 h 383"/>
              <a:gd name="T12" fmla="*/ 241 w 241"/>
              <a:gd name="T13" fmla="*/ 82 h 383"/>
              <a:gd name="T14" fmla="*/ 241 w 241"/>
              <a:gd name="T15" fmla="*/ 19 h 383"/>
              <a:gd name="T16" fmla="*/ 221 w 241"/>
              <a:gd name="T17" fmla="*/ 0 h 383"/>
              <a:gd name="T18" fmla="*/ 19 w 241"/>
              <a:gd name="T19" fmla="*/ 0 h 383"/>
              <a:gd name="T20" fmla="*/ 0 w 241"/>
              <a:gd name="T21" fmla="*/ 19 h 383"/>
              <a:gd name="T22" fmla="*/ 0 w 241"/>
              <a:gd name="T23" fmla="*/ 364 h 383"/>
              <a:gd name="T24" fmla="*/ 19 w 241"/>
              <a:gd name="T25" fmla="*/ 383 h 383"/>
              <a:gd name="T26" fmla="*/ 221 w 241"/>
              <a:gd name="T27" fmla="*/ 383 h 383"/>
              <a:gd name="T28" fmla="*/ 241 w 241"/>
              <a:gd name="T29" fmla="*/ 364 h 383"/>
              <a:gd name="T30" fmla="*/ 241 w 241"/>
              <a:gd name="T31" fmla="*/ 114 h 383"/>
              <a:gd name="T32" fmla="*/ 233 w 241"/>
              <a:gd name="T33" fmla="*/ 106 h 383"/>
              <a:gd name="T34" fmla="*/ 225 w 241"/>
              <a:gd name="T35" fmla="*/ 114 h 383"/>
              <a:gd name="T36" fmla="*/ 225 w 241"/>
              <a:gd name="T37" fmla="*/ 295 h 383"/>
              <a:gd name="T38" fmla="*/ 16 w 241"/>
              <a:gd name="T39" fmla="*/ 295 h 383"/>
              <a:gd name="T40" fmla="*/ 16 w 241"/>
              <a:gd name="T41" fmla="*/ 69 h 383"/>
              <a:gd name="T42" fmla="*/ 225 w 241"/>
              <a:gd name="T43" fmla="*/ 69 h 383"/>
              <a:gd name="T44" fmla="*/ 225 w 241"/>
              <a:gd name="T45" fmla="*/ 82 h 383"/>
              <a:gd name="T46" fmla="*/ 233 w 241"/>
              <a:gd name="T47" fmla="*/ 90 h 383"/>
              <a:gd name="T48" fmla="*/ 225 w 241"/>
              <a:gd name="T49" fmla="*/ 311 h 383"/>
              <a:gd name="T50" fmla="*/ 225 w 241"/>
              <a:gd name="T51" fmla="*/ 364 h 383"/>
              <a:gd name="T52" fmla="*/ 221 w 241"/>
              <a:gd name="T53" fmla="*/ 367 h 383"/>
              <a:gd name="T54" fmla="*/ 19 w 241"/>
              <a:gd name="T55" fmla="*/ 367 h 383"/>
              <a:gd name="T56" fmla="*/ 16 w 241"/>
              <a:gd name="T57" fmla="*/ 364 h 383"/>
              <a:gd name="T58" fmla="*/ 16 w 241"/>
              <a:gd name="T59" fmla="*/ 311 h 383"/>
              <a:gd name="T60" fmla="*/ 225 w 241"/>
              <a:gd name="T61" fmla="*/ 311 h 383"/>
              <a:gd name="T62" fmla="*/ 16 w 241"/>
              <a:gd name="T63" fmla="*/ 53 h 383"/>
              <a:gd name="T64" fmla="*/ 16 w 241"/>
              <a:gd name="T65" fmla="*/ 19 h 383"/>
              <a:gd name="T66" fmla="*/ 19 w 241"/>
              <a:gd name="T67" fmla="*/ 16 h 383"/>
              <a:gd name="T68" fmla="*/ 221 w 241"/>
              <a:gd name="T69" fmla="*/ 16 h 383"/>
              <a:gd name="T70" fmla="*/ 225 w 241"/>
              <a:gd name="T71" fmla="*/ 19 h 383"/>
              <a:gd name="T72" fmla="*/ 225 w 241"/>
              <a:gd name="T73" fmla="*/ 53 h 383"/>
              <a:gd name="T74" fmla="*/ 16 w 241"/>
              <a:gd name="T75" fmla="*/ 53 h 383"/>
              <a:gd name="T76" fmla="*/ 135 w 241"/>
              <a:gd name="T77" fmla="*/ 26 h 383"/>
              <a:gd name="T78" fmla="*/ 99 w 241"/>
              <a:gd name="T79" fmla="*/ 26 h 383"/>
              <a:gd name="T80" fmla="*/ 91 w 241"/>
              <a:gd name="T81" fmla="*/ 34 h 383"/>
              <a:gd name="T82" fmla="*/ 99 w 241"/>
              <a:gd name="T83" fmla="*/ 42 h 383"/>
              <a:gd name="T84" fmla="*/ 135 w 241"/>
              <a:gd name="T85" fmla="*/ 42 h 383"/>
              <a:gd name="T86" fmla="*/ 143 w 241"/>
              <a:gd name="T87" fmla="*/ 34 h 383"/>
              <a:gd name="T88" fmla="*/ 135 w 241"/>
              <a:gd name="T89" fmla="*/ 26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rgbClr val="007B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2"/>
          <p:cNvSpPr>
            <a:spLocks noChangeAspect="1"/>
          </p:cNvSpPr>
          <p:nvPr/>
        </p:nvSpPr>
        <p:spPr bwMode="auto">
          <a:xfrm rot="2801661">
            <a:off x="9975240" y="4241261"/>
            <a:ext cx="236993" cy="739923"/>
          </a:xfrm>
          <a:custGeom>
            <a:avLst/>
            <a:gdLst>
              <a:gd name="T0" fmla="*/ 146 w 154"/>
              <a:gd name="T1" fmla="*/ 73 h 360"/>
              <a:gd name="T2" fmla="*/ 154 w 154"/>
              <a:gd name="T3" fmla="*/ 65 h 360"/>
              <a:gd name="T4" fmla="*/ 154 w 154"/>
              <a:gd name="T5" fmla="*/ 31 h 360"/>
              <a:gd name="T6" fmla="*/ 123 w 154"/>
              <a:gd name="T7" fmla="*/ 0 h 360"/>
              <a:gd name="T8" fmla="*/ 37 w 154"/>
              <a:gd name="T9" fmla="*/ 0 h 360"/>
              <a:gd name="T10" fmla="*/ 6 w 154"/>
              <a:gd name="T11" fmla="*/ 31 h 360"/>
              <a:gd name="T12" fmla="*/ 6 w 154"/>
              <a:gd name="T13" fmla="*/ 203 h 360"/>
              <a:gd name="T14" fmla="*/ 37 w 154"/>
              <a:gd name="T15" fmla="*/ 233 h 360"/>
              <a:gd name="T16" fmla="*/ 39 w 154"/>
              <a:gd name="T17" fmla="*/ 233 h 360"/>
              <a:gd name="T18" fmla="*/ 5 w 154"/>
              <a:gd name="T19" fmla="*/ 301 h 360"/>
              <a:gd name="T20" fmla="*/ 2 w 154"/>
              <a:gd name="T21" fmla="*/ 312 h 360"/>
              <a:gd name="T22" fmla="*/ 9 w 154"/>
              <a:gd name="T23" fmla="*/ 316 h 360"/>
              <a:gd name="T24" fmla="*/ 13 w 154"/>
              <a:gd name="T25" fmla="*/ 315 h 360"/>
              <a:gd name="T26" fmla="*/ 55 w 154"/>
              <a:gd name="T27" fmla="*/ 233 h 360"/>
              <a:gd name="T28" fmla="*/ 105 w 154"/>
              <a:gd name="T29" fmla="*/ 233 h 360"/>
              <a:gd name="T30" fmla="*/ 56 w 154"/>
              <a:gd name="T31" fmla="*/ 345 h 360"/>
              <a:gd name="T32" fmla="*/ 54 w 154"/>
              <a:gd name="T33" fmla="*/ 356 h 360"/>
              <a:gd name="T34" fmla="*/ 60 w 154"/>
              <a:gd name="T35" fmla="*/ 360 h 360"/>
              <a:gd name="T36" fmla="*/ 65 w 154"/>
              <a:gd name="T37" fmla="*/ 358 h 360"/>
              <a:gd name="T38" fmla="*/ 121 w 154"/>
              <a:gd name="T39" fmla="*/ 233 h 360"/>
              <a:gd name="T40" fmla="*/ 123 w 154"/>
              <a:gd name="T41" fmla="*/ 233 h 360"/>
              <a:gd name="T42" fmla="*/ 154 w 154"/>
              <a:gd name="T43" fmla="*/ 203 h 360"/>
              <a:gd name="T44" fmla="*/ 154 w 154"/>
              <a:gd name="T45" fmla="*/ 97 h 360"/>
              <a:gd name="T46" fmla="*/ 146 w 154"/>
              <a:gd name="T47" fmla="*/ 89 h 360"/>
              <a:gd name="T48" fmla="*/ 138 w 154"/>
              <a:gd name="T49" fmla="*/ 97 h 360"/>
              <a:gd name="T50" fmla="*/ 138 w 154"/>
              <a:gd name="T51" fmla="*/ 203 h 360"/>
              <a:gd name="T52" fmla="*/ 123 w 154"/>
              <a:gd name="T53" fmla="*/ 217 h 360"/>
              <a:gd name="T54" fmla="*/ 121 w 154"/>
              <a:gd name="T55" fmla="*/ 217 h 360"/>
              <a:gd name="T56" fmla="*/ 121 w 154"/>
              <a:gd name="T57" fmla="*/ 151 h 360"/>
              <a:gd name="T58" fmla="*/ 113 w 154"/>
              <a:gd name="T59" fmla="*/ 143 h 360"/>
              <a:gd name="T60" fmla="*/ 48 w 154"/>
              <a:gd name="T61" fmla="*/ 143 h 360"/>
              <a:gd name="T62" fmla="*/ 40 w 154"/>
              <a:gd name="T63" fmla="*/ 151 h 360"/>
              <a:gd name="T64" fmla="*/ 40 w 154"/>
              <a:gd name="T65" fmla="*/ 217 h 360"/>
              <a:gd name="T66" fmla="*/ 37 w 154"/>
              <a:gd name="T67" fmla="*/ 217 h 360"/>
              <a:gd name="T68" fmla="*/ 22 w 154"/>
              <a:gd name="T69" fmla="*/ 203 h 360"/>
              <a:gd name="T70" fmla="*/ 22 w 154"/>
              <a:gd name="T71" fmla="*/ 31 h 360"/>
              <a:gd name="T72" fmla="*/ 37 w 154"/>
              <a:gd name="T73" fmla="*/ 16 h 360"/>
              <a:gd name="T74" fmla="*/ 40 w 154"/>
              <a:gd name="T75" fmla="*/ 16 h 360"/>
              <a:gd name="T76" fmla="*/ 40 w 154"/>
              <a:gd name="T77" fmla="*/ 65 h 360"/>
              <a:gd name="T78" fmla="*/ 48 w 154"/>
              <a:gd name="T79" fmla="*/ 73 h 360"/>
              <a:gd name="T80" fmla="*/ 56 w 154"/>
              <a:gd name="T81" fmla="*/ 65 h 360"/>
              <a:gd name="T82" fmla="*/ 56 w 154"/>
              <a:gd name="T83" fmla="*/ 16 h 360"/>
              <a:gd name="T84" fmla="*/ 72 w 154"/>
              <a:gd name="T85" fmla="*/ 16 h 360"/>
              <a:gd name="T86" fmla="*/ 72 w 154"/>
              <a:gd name="T87" fmla="*/ 65 h 360"/>
              <a:gd name="T88" fmla="*/ 80 w 154"/>
              <a:gd name="T89" fmla="*/ 73 h 360"/>
              <a:gd name="T90" fmla="*/ 88 w 154"/>
              <a:gd name="T91" fmla="*/ 65 h 360"/>
              <a:gd name="T92" fmla="*/ 88 w 154"/>
              <a:gd name="T93" fmla="*/ 16 h 360"/>
              <a:gd name="T94" fmla="*/ 105 w 154"/>
              <a:gd name="T95" fmla="*/ 16 h 360"/>
              <a:gd name="T96" fmla="*/ 105 w 154"/>
              <a:gd name="T97" fmla="*/ 65 h 360"/>
              <a:gd name="T98" fmla="*/ 113 w 154"/>
              <a:gd name="T99" fmla="*/ 73 h 360"/>
              <a:gd name="T100" fmla="*/ 121 w 154"/>
              <a:gd name="T101" fmla="*/ 65 h 360"/>
              <a:gd name="T102" fmla="*/ 121 w 154"/>
              <a:gd name="T103" fmla="*/ 16 h 360"/>
              <a:gd name="T104" fmla="*/ 123 w 154"/>
              <a:gd name="T105" fmla="*/ 16 h 360"/>
              <a:gd name="T106" fmla="*/ 138 w 154"/>
              <a:gd name="T107" fmla="*/ 31 h 360"/>
              <a:gd name="T108" fmla="*/ 138 w 154"/>
              <a:gd name="T109" fmla="*/ 65 h 360"/>
              <a:gd name="T110" fmla="*/ 146 w 154"/>
              <a:gd name="T111" fmla="*/ 73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4" h="360">
                <a:moveTo>
                  <a:pt x="146" y="73"/>
                </a:moveTo>
                <a:cubicBezTo>
                  <a:pt x="150" y="73"/>
                  <a:pt x="154" y="69"/>
                  <a:pt x="154" y="65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14"/>
                  <a:pt x="140" y="0"/>
                  <a:pt x="12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0" y="0"/>
                  <a:pt x="6" y="14"/>
                  <a:pt x="6" y="31"/>
                </a:cubicBezTo>
                <a:cubicBezTo>
                  <a:pt x="6" y="203"/>
                  <a:pt x="6" y="203"/>
                  <a:pt x="6" y="203"/>
                </a:cubicBezTo>
                <a:cubicBezTo>
                  <a:pt x="6" y="220"/>
                  <a:pt x="20" y="233"/>
                  <a:pt x="37" y="233"/>
                </a:cubicBezTo>
                <a:cubicBezTo>
                  <a:pt x="39" y="233"/>
                  <a:pt x="39" y="233"/>
                  <a:pt x="39" y="233"/>
                </a:cubicBezTo>
                <a:cubicBezTo>
                  <a:pt x="36" y="282"/>
                  <a:pt x="6" y="301"/>
                  <a:pt x="5" y="301"/>
                </a:cubicBezTo>
                <a:cubicBezTo>
                  <a:pt x="1" y="304"/>
                  <a:pt x="0" y="309"/>
                  <a:pt x="2" y="312"/>
                </a:cubicBezTo>
                <a:cubicBezTo>
                  <a:pt x="3" y="315"/>
                  <a:pt x="6" y="316"/>
                  <a:pt x="9" y="316"/>
                </a:cubicBezTo>
                <a:cubicBezTo>
                  <a:pt x="10" y="316"/>
                  <a:pt x="12" y="316"/>
                  <a:pt x="13" y="315"/>
                </a:cubicBezTo>
                <a:cubicBezTo>
                  <a:pt x="15" y="314"/>
                  <a:pt x="52" y="292"/>
                  <a:pt x="55" y="233"/>
                </a:cubicBezTo>
                <a:cubicBezTo>
                  <a:pt x="105" y="233"/>
                  <a:pt x="105" y="233"/>
                  <a:pt x="105" y="233"/>
                </a:cubicBezTo>
                <a:cubicBezTo>
                  <a:pt x="102" y="309"/>
                  <a:pt x="56" y="345"/>
                  <a:pt x="56" y="345"/>
                </a:cubicBezTo>
                <a:cubicBezTo>
                  <a:pt x="52" y="348"/>
                  <a:pt x="51" y="353"/>
                  <a:pt x="54" y="356"/>
                </a:cubicBezTo>
                <a:cubicBezTo>
                  <a:pt x="56" y="358"/>
                  <a:pt x="58" y="360"/>
                  <a:pt x="60" y="360"/>
                </a:cubicBezTo>
                <a:cubicBezTo>
                  <a:pt x="62" y="360"/>
                  <a:pt x="64" y="359"/>
                  <a:pt x="65" y="358"/>
                </a:cubicBezTo>
                <a:cubicBezTo>
                  <a:pt x="67" y="356"/>
                  <a:pt x="118" y="317"/>
                  <a:pt x="121" y="233"/>
                </a:cubicBezTo>
                <a:cubicBezTo>
                  <a:pt x="123" y="233"/>
                  <a:pt x="123" y="233"/>
                  <a:pt x="123" y="233"/>
                </a:cubicBezTo>
                <a:cubicBezTo>
                  <a:pt x="140" y="233"/>
                  <a:pt x="154" y="220"/>
                  <a:pt x="154" y="203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54" y="92"/>
                  <a:pt x="150" y="89"/>
                  <a:pt x="146" y="89"/>
                </a:cubicBezTo>
                <a:cubicBezTo>
                  <a:pt x="141" y="89"/>
                  <a:pt x="138" y="92"/>
                  <a:pt x="138" y="97"/>
                </a:cubicBezTo>
                <a:cubicBezTo>
                  <a:pt x="138" y="203"/>
                  <a:pt x="138" y="203"/>
                  <a:pt x="138" y="203"/>
                </a:cubicBezTo>
                <a:cubicBezTo>
                  <a:pt x="138" y="211"/>
                  <a:pt x="131" y="217"/>
                  <a:pt x="123" y="217"/>
                </a:cubicBezTo>
                <a:cubicBezTo>
                  <a:pt x="121" y="217"/>
                  <a:pt x="121" y="217"/>
                  <a:pt x="121" y="217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47"/>
                  <a:pt x="117" y="143"/>
                  <a:pt x="113" y="143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43" y="143"/>
                  <a:pt x="40" y="147"/>
                  <a:pt x="40" y="151"/>
                </a:cubicBezTo>
                <a:cubicBezTo>
                  <a:pt x="40" y="217"/>
                  <a:pt x="40" y="217"/>
                  <a:pt x="40" y="217"/>
                </a:cubicBezTo>
                <a:cubicBezTo>
                  <a:pt x="37" y="217"/>
                  <a:pt x="37" y="217"/>
                  <a:pt x="37" y="217"/>
                </a:cubicBezTo>
                <a:cubicBezTo>
                  <a:pt x="29" y="217"/>
                  <a:pt x="22" y="211"/>
                  <a:pt x="22" y="203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23"/>
                  <a:pt x="29" y="16"/>
                  <a:pt x="37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9"/>
                  <a:pt x="43" y="73"/>
                  <a:pt x="48" y="73"/>
                </a:cubicBezTo>
                <a:cubicBezTo>
                  <a:pt x="52" y="73"/>
                  <a:pt x="56" y="69"/>
                  <a:pt x="56" y="65"/>
                </a:cubicBezTo>
                <a:cubicBezTo>
                  <a:pt x="56" y="16"/>
                  <a:pt x="56" y="16"/>
                  <a:pt x="56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9"/>
                  <a:pt x="76" y="73"/>
                  <a:pt x="80" y="73"/>
                </a:cubicBezTo>
                <a:cubicBezTo>
                  <a:pt x="84" y="73"/>
                  <a:pt x="88" y="69"/>
                  <a:pt x="88" y="65"/>
                </a:cubicBezTo>
                <a:cubicBezTo>
                  <a:pt x="88" y="16"/>
                  <a:pt x="88" y="16"/>
                  <a:pt x="88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9"/>
                  <a:pt x="108" y="73"/>
                  <a:pt x="113" y="73"/>
                </a:cubicBezTo>
                <a:cubicBezTo>
                  <a:pt x="117" y="73"/>
                  <a:pt x="121" y="69"/>
                  <a:pt x="121" y="65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31" y="16"/>
                  <a:pt x="138" y="23"/>
                  <a:pt x="138" y="31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8" y="69"/>
                  <a:pt x="141" y="73"/>
                  <a:pt x="146" y="73"/>
                </a:cubicBezTo>
                <a:close/>
              </a:path>
            </a:pathLst>
          </a:custGeom>
          <a:solidFill>
            <a:srgbClr val="007B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3"/>
          <p:cNvSpPr>
            <a:spLocks noChangeAspect="1" noEditPoints="1"/>
          </p:cNvSpPr>
          <p:nvPr/>
        </p:nvSpPr>
        <p:spPr bwMode="auto">
          <a:xfrm>
            <a:off x="8654317" y="2302053"/>
            <a:ext cx="879833" cy="572917"/>
          </a:xfrm>
          <a:custGeom>
            <a:avLst/>
            <a:gdLst>
              <a:gd name="T0" fmla="*/ 425 w 455"/>
              <a:gd name="T1" fmla="*/ 252 h 298"/>
              <a:gd name="T2" fmla="*/ 417 w 455"/>
              <a:gd name="T3" fmla="*/ 62 h 298"/>
              <a:gd name="T4" fmla="*/ 409 w 455"/>
              <a:gd name="T5" fmla="*/ 252 h 298"/>
              <a:gd name="T6" fmla="*/ 46 w 455"/>
              <a:gd name="T7" fmla="*/ 16 h 298"/>
              <a:gd name="T8" fmla="*/ 409 w 455"/>
              <a:gd name="T9" fmla="*/ 38 h 298"/>
              <a:gd name="T10" fmla="*/ 425 w 455"/>
              <a:gd name="T11" fmla="*/ 38 h 298"/>
              <a:gd name="T12" fmla="*/ 421 w 455"/>
              <a:gd name="T13" fmla="*/ 4 h 298"/>
              <a:gd name="T14" fmla="*/ 44 w 455"/>
              <a:gd name="T15" fmla="*/ 0 h 298"/>
              <a:gd name="T16" fmla="*/ 30 w 455"/>
              <a:gd name="T17" fmla="*/ 13 h 298"/>
              <a:gd name="T18" fmla="*/ 16 w 455"/>
              <a:gd name="T19" fmla="*/ 252 h 298"/>
              <a:gd name="T20" fmla="*/ 0 w 455"/>
              <a:gd name="T21" fmla="*/ 282 h 298"/>
              <a:gd name="T22" fmla="*/ 439 w 455"/>
              <a:gd name="T23" fmla="*/ 298 h 298"/>
              <a:gd name="T24" fmla="*/ 455 w 455"/>
              <a:gd name="T25" fmla="*/ 268 h 298"/>
              <a:gd name="T26" fmla="*/ 439 w 455"/>
              <a:gd name="T27" fmla="*/ 282 h 298"/>
              <a:gd name="T28" fmla="*/ 16 w 455"/>
              <a:gd name="T29" fmla="*/ 268 h 298"/>
              <a:gd name="T30" fmla="*/ 193 w 455"/>
              <a:gd name="T31" fmla="*/ 274 h 298"/>
              <a:gd name="T32" fmla="*/ 270 w 455"/>
              <a:gd name="T33" fmla="*/ 268 h 298"/>
              <a:gd name="T34" fmla="*/ 439 w 455"/>
              <a:gd name="T35" fmla="*/ 282 h 298"/>
              <a:gd name="T36" fmla="*/ 284 w 455"/>
              <a:gd name="T37" fmla="*/ 68 h 298"/>
              <a:gd name="T38" fmla="*/ 227 w 455"/>
              <a:gd name="T39" fmla="*/ 48 h 298"/>
              <a:gd name="T40" fmla="*/ 124 w 455"/>
              <a:gd name="T41" fmla="*/ 102 h 298"/>
              <a:gd name="T42" fmla="*/ 136 w 455"/>
              <a:gd name="T43" fmla="*/ 102 h 298"/>
              <a:gd name="T44" fmla="*/ 274 w 455"/>
              <a:gd name="T45" fmla="*/ 73 h 298"/>
              <a:gd name="T46" fmla="*/ 272 w 455"/>
              <a:gd name="T47" fmla="*/ 160 h 298"/>
              <a:gd name="T48" fmla="*/ 227 w 455"/>
              <a:gd name="T49" fmla="*/ 130 h 298"/>
              <a:gd name="T50" fmla="*/ 183 w 455"/>
              <a:gd name="T51" fmla="*/ 160 h 298"/>
              <a:gd name="T52" fmla="*/ 227 w 455"/>
              <a:gd name="T53" fmla="*/ 146 h 298"/>
              <a:gd name="T54" fmla="*/ 266 w 455"/>
              <a:gd name="T55" fmla="*/ 162 h 298"/>
              <a:gd name="T56" fmla="*/ 324 w 455"/>
              <a:gd name="T57" fmla="*/ 104 h 298"/>
              <a:gd name="T58" fmla="*/ 330 w 455"/>
              <a:gd name="T59" fmla="*/ 90 h 298"/>
              <a:gd name="T60" fmla="*/ 310 w 455"/>
              <a:gd name="T61" fmla="*/ 73 h 298"/>
              <a:gd name="T62" fmla="*/ 300 w 455"/>
              <a:gd name="T63" fmla="*/ 87 h 298"/>
              <a:gd name="T64" fmla="*/ 319 w 455"/>
              <a:gd name="T65" fmla="*/ 102 h 298"/>
              <a:gd name="T66" fmla="*/ 209 w 455"/>
              <a:gd name="T67" fmla="*/ 218 h 298"/>
              <a:gd name="T68" fmla="*/ 245 w 455"/>
              <a:gd name="T69" fmla="*/ 182 h 298"/>
              <a:gd name="T70" fmla="*/ 295 w 455"/>
              <a:gd name="T71" fmla="*/ 133 h 298"/>
              <a:gd name="T72" fmla="*/ 301 w 455"/>
              <a:gd name="T73" fmla="*/ 120 h 298"/>
              <a:gd name="T74" fmla="*/ 154 w 455"/>
              <a:gd name="T75" fmla="*/ 120 h 298"/>
              <a:gd name="T76" fmla="*/ 165 w 455"/>
              <a:gd name="T77" fmla="*/ 131 h 298"/>
              <a:gd name="T78" fmla="*/ 227 w 455"/>
              <a:gd name="T79" fmla="*/ 105 h 298"/>
              <a:gd name="T80" fmla="*/ 295 w 455"/>
              <a:gd name="T81" fmla="*/ 13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274" y="73"/>
                </a:moveTo>
                <a:cubicBezTo>
                  <a:pt x="278" y="74"/>
                  <a:pt x="283" y="72"/>
                  <a:pt x="284" y="68"/>
                </a:cubicBezTo>
                <a:cubicBezTo>
                  <a:pt x="286" y="64"/>
                  <a:pt x="284" y="59"/>
                  <a:pt x="280" y="58"/>
                </a:cubicBezTo>
                <a:cubicBezTo>
                  <a:pt x="263" y="51"/>
                  <a:pt x="245" y="48"/>
                  <a:pt x="227" y="48"/>
                </a:cubicBezTo>
                <a:cubicBezTo>
                  <a:pt x="188" y="48"/>
                  <a:pt x="152" y="63"/>
                  <a:pt x="124" y="90"/>
                </a:cubicBezTo>
                <a:cubicBezTo>
                  <a:pt x="121" y="94"/>
                  <a:pt x="121" y="99"/>
                  <a:pt x="124" y="102"/>
                </a:cubicBezTo>
                <a:cubicBezTo>
                  <a:pt x="126" y="103"/>
                  <a:pt x="128" y="104"/>
                  <a:pt x="130" y="104"/>
                </a:cubicBezTo>
                <a:cubicBezTo>
                  <a:pt x="132" y="104"/>
                  <a:pt x="134" y="103"/>
                  <a:pt x="136" y="102"/>
                </a:cubicBezTo>
                <a:cubicBezTo>
                  <a:pt x="160" y="77"/>
                  <a:pt x="193" y="64"/>
                  <a:pt x="227" y="64"/>
                </a:cubicBezTo>
                <a:cubicBezTo>
                  <a:pt x="243" y="64"/>
                  <a:pt x="259" y="67"/>
                  <a:pt x="274" y="73"/>
                </a:cubicBezTo>
                <a:close/>
                <a:moveTo>
                  <a:pt x="266" y="162"/>
                </a:moveTo>
                <a:cubicBezTo>
                  <a:pt x="268" y="162"/>
                  <a:pt x="270" y="162"/>
                  <a:pt x="272" y="160"/>
                </a:cubicBezTo>
                <a:cubicBezTo>
                  <a:pt x="275" y="157"/>
                  <a:pt x="275" y="152"/>
                  <a:pt x="272" y="149"/>
                </a:cubicBezTo>
                <a:cubicBezTo>
                  <a:pt x="259" y="137"/>
                  <a:pt x="243" y="130"/>
                  <a:pt x="227" y="130"/>
                </a:cubicBezTo>
                <a:cubicBezTo>
                  <a:pt x="211" y="130"/>
                  <a:pt x="195" y="137"/>
                  <a:pt x="183" y="149"/>
                </a:cubicBezTo>
                <a:cubicBezTo>
                  <a:pt x="180" y="152"/>
                  <a:pt x="180" y="157"/>
                  <a:pt x="183" y="160"/>
                </a:cubicBezTo>
                <a:cubicBezTo>
                  <a:pt x="186" y="163"/>
                  <a:pt x="191" y="163"/>
                  <a:pt x="194" y="160"/>
                </a:cubicBezTo>
                <a:cubicBezTo>
                  <a:pt x="203" y="151"/>
                  <a:pt x="215" y="146"/>
                  <a:pt x="227" y="146"/>
                </a:cubicBezTo>
                <a:cubicBezTo>
                  <a:pt x="239" y="146"/>
                  <a:pt x="251" y="151"/>
                  <a:pt x="260" y="160"/>
                </a:cubicBezTo>
                <a:cubicBezTo>
                  <a:pt x="262" y="162"/>
                  <a:pt x="264" y="162"/>
                  <a:pt x="266" y="162"/>
                </a:cubicBezTo>
                <a:close/>
                <a:moveTo>
                  <a:pt x="319" y="102"/>
                </a:moveTo>
                <a:cubicBezTo>
                  <a:pt x="320" y="103"/>
                  <a:pt x="322" y="104"/>
                  <a:pt x="324" y="104"/>
                </a:cubicBezTo>
                <a:cubicBezTo>
                  <a:pt x="326" y="104"/>
                  <a:pt x="329" y="103"/>
                  <a:pt x="330" y="102"/>
                </a:cubicBezTo>
                <a:cubicBezTo>
                  <a:pt x="333" y="99"/>
                  <a:pt x="333" y="94"/>
                  <a:pt x="330" y="90"/>
                </a:cubicBezTo>
                <a:cubicBezTo>
                  <a:pt x="325" y="86"/>
                  <a:pt x="320" y="81"/>
                  <a:pt x="315" y="77"/>
                </a:cubicBezTo>
                <a:cubicBezTo>
                  <a:pt x="313" y="76"/>
                  <a:pt x="311" y="75"/>
                  <a:pt x="310" y="73"/>
                </a:cubicBezTo>
                <a:cubicBezTo>
                  <a:pt x="306" y="71"/>
                  <a:pt x="301" y="72"/>
                  <a:pt x="298" y="75"/>
                </a:cubicBezTo>
                <a:cubicBezTo>
                  <a:pt x="296" y="79"/>
                  <a:pt x="297" y="84"/>
                  <a:pt x="300" y="87"/>
                </a:cubicBezTo>
                <a:cubicBezTo>
                  <a:pt x="302" y="88"/>
                  <a:pt x="304" y="89"/>
                  <a:pt x="305" y="90"/>
                </a:cubicBezTo>
                <a:cubicBezTo>
                  <a:pt x="310" y="94"/>
                  <a:pt x="315" y="98"/>
                  <a:pt x="319" y="102"/>
                </a:cubicBezTo>
                <a:close/>
                <a:moveTo>
                  <a:pt x="209" y="182"/>
                </a:moveTo>
                <a:cubicBezTo>
                  <a:pt x="199" y="192"/>
                  <a:pt x="199" y="209"/>
                  <a:pt x="209" y="218"/>
                </a:cubicBezTo>
                <a:cubicBezTo>
                  <a:pt x="219" y="228"/>
                  <a:pt x="235" y="228"/>
                  <a:pt x="245" y="218"/>
                </a:cubicBezTo>
                <a:cubicBezTo>
                  <a:pt x="255" y="209"/>
                  <a:pt x="255" y="192"/>
                  <a:pt x="245" y="182"/>
                </a:cubicBezTo>
                <a:cubicBezTo>
                  <a:pt x="235" y="172"/>
                  <a:pt x="219" y="172"/>
                  <a:pt x="209" y="182"/>
                </a:cubicBezTo>
                <a:close/>
                <a:moveTo>
                  <a:pt x="295" y="133"/>
                </a:moveTo>
                <a:cubicBezTo>
                  <a:pt x="297" y="133"/>
                  <a:pt x="299" y="133"/>
                  <a:pt x="301" y="131"/>
                </a:cubicBezTo>
                <a:cubicBezTo>
                  <a:pt x="304" y="128"/>
                  <a:pt x="304" y="123"/>
                  <a:pt x="301" y="120"/>
                </a:cubicBezTo>
                <a:cubicBezTo>
                  <a:pt x="280" y="100"/>
                  <a:pt x="254" y="89"/>
                  <a:pt x="227" y="89"/>
                </a:cubicBezTo>
                <a:cubicBezTo>
                  <a:pt x="201" y="89"/>
                  <a:pt x="174" y="100"/>
                  <a:pt x="154" y="120"/>
                </a:cubicBezTo>
                <a:cubicBezTo>
                  <a:pt x="151" y="123"/>
                  <a:pt x="151" y="128"/>
                  <a:pt x="154" y="131"/>
                </a:cubicBezTo>
                <a:cubicBezTo>
                  <a:pt x="157" y="134"/>
                  <a:pt x="162" y="134"/>
                  <a:pt x="165" y="131"/>
                </a:cubicBezTo>
                <a:cubicBezTo>
                  <a:pt x="165" y="131"/>
                  <a:pt x="165" y="131"/>
                  <a:pt x="165" y="131"/>
                </a:cubicBezTo>
                <a:cubicBezTo>
                  <a:pt x="182" y="114"/>
                  <a:pt x="205" y="105"/>
                  <a:pt x="227" y="105"/>
                </a:cubicBezTo>
                <a:cubicBezTo>
                  <a:pt x="250" y="105"/>
                  <a:pt x="272" y="114"/>
                  <a:pt x="289" y="131"/>
                </a:cubicBezTo>
                <a:cubicBezTo>
                  <a:pt x="291" y="133"/>
                  <a:pt x="293" y="133"/>
                  <a:pt x="295" y="133"/>
                </a:cubicBezTo>
                <a:close/>
              </a:path>
            </a:pathLst>
          </a:custGeom>
          <a:solidFill>
            <a:srgbClr val="007B7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5994653" y="3267417"/>
            <a:ext cx="1144735" cy="295527"/>
          </a:xfrm>
          <a:custGeom>
            <a:avLst/>
            <a:gdLst>
              <a:gd name="connsiteX0" fmla="*/ 0 w 845596"/>
              <a:gd name="connsiteY0" fmla="*/ 51490 h 305795"/>
              <a:gd name="connsiteX1" fmla="*/ 236483 w 845596"/>
              <a:gd name="connsiteY1" fmla="*/ 4193 h 305795"/>
              <a:gd name="connsiteX2" fmla="*/ 394138 w 845596"/>
              <a:gd name="connsiteY2" fmla="*/ 146083 h 305795"/>
              <a:gd name="connsiteX3" fmla="*/ 551793 w 845596"/>
              <a:gd name="connsiteY3" fmla="*/ 303738 h 305795"/>
              <a:gd name="connsiteX4" fmla="*/ 819807 w 845596"/>
              <a:gd name="connsiteY4" fmla="*/ 224910 h 305795"/>
              <a:gd name="connsiteX5" fmla="*/ 819807 w 845596"/>
              <a:gd name="connsiteY5" fmla="*/ 67255 h 30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596" h="305795">
                <a:moveTo>
                  <a:pt x="0" y="51490"/>
                </a:moveTo>
                <a:cubicBezTo>
                  <a:pt x="85397" y="19959"/>
                  <a:pt x="170794" y="-11572"/>
                  <a:pt x="236483" y="4193"/>
                </a:cubicBezTo>
                <a:cubicBezTo>
                  <a:pt x="302172" y="19958"/>
                  <a:pt x="341586" y="96159"/>
                  <a:pt x="394138" y="146083"/>
                </a:cubicBezTo>
                <a:cubicBezTo>
                  <a:pt x="446690" y="196007"/>
                  <a:pt x="480848" y="290600"/>
                  <a:pt x="551793" y="303738"/>
                </a:cubicBezTo>
                <a:cubicBezTo>
                  <a:pt x="622738" y="316876"/>
                  <a:pt x="775138" y="264324"/>
                  <a:pt x="819807" y="224910"/>
                </a:cubicBezTo>
                <a:cubicBezTo>
                  <a:pt x="864476" y="185496"/>
                  <a:pt x="842141" y="126375"/>
                  <a:pt x="819807" y="67255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66" name="Freeform 65"/>
          <p:cNvSpPr/>
          <p:nvPr/>
        </p:nvSpPr>
        <p:spPr bwMode="auto">
          <a:xfrm>
            <a:off x="6117021" y="3476871"/>
            <a:ext cx="4771696" cy="1548668"/>
          </a:xfrm>
          <a:custGeom>
            <a:avLst/>
            <a:gdLst>
              <a:gd name="connsiteX0" fmla="*/ 0 w 3578772"/>
              <a:gd name="connsiteY0" fmla="*/ 1872691 h 2173275"/>
              <a:gd name="connsiteX1" fmla="*/ 126124 w 3578772"/>
              <a:gd name="connsiteY1" fmla="*/ 2140705 h 2173275"/>
              <a:gd name="connsiteX2" fmla="*/ 472965 w 3578772"/>
              <a:gd name="connsiteY2" fmla="*/ 2124940 h 2173275"/>
              <a:gd name="connsiteX3" fmla="*/ 662151 w 3578772"/>
              <a:gd name="connsiteY3" fmla="*/ 1746567 h 2173275"/>
              <a:gd name="connsiteX4" fmla="*/ 772510 w 3578772"/>
              <a:gd name="connsiteY4" fmla="*/ 1242071 h 2173275"/>
              <a:gd name="connsiteX5" fmla="*/ 1481958 w 3578772"/>
              <a:gd name="connsiteY5" fmla="*/ 1037119 h 2173275"/>
              <a:gd name="connsiteX6" fmla="*/ 1954924 w 3578772"/>
              <a:gd name="connsiteY6" fmla="*/ 690278 h 2173275"/>
              <a:gd name="connsiteX7" fmla="*/ 2238703 w 3578772"/>
              <a:gd name="connsiteY7" fmla="*/ 296140 h 2173275"/>
              <a:gd name="connsiteX8" fmla="*/ 2664372 w 3578772"/>
              <a:gd name="connsiteY8" fmla="*/ 12360 h 2173275"/>
              <a:gd name="connsiteX9" fmla="*/ 3216165 w 3578772"/>
              <a:gd name="connsiteY9" fmla="*/ 75422 h 2173275"/>
              <a:gd name="connsiteX10" fmla="*/ 3499944 w 3578772"/>
              <a:gd name="connsiteY10" fmla="*/ 296140 h 2173275"/>
              <a:gd name="connsiteX11" fmla="*/ 3578772 w 3578772"/>
              <a:gd name="connsiteY11" fmla="*/ 674512 h 217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8772" h="2173275">
                <a:moveTo>
                  <a:pt x="0" y="1872691"/>
                </a:moveTo>
                <a:cubicBezTo>
                  <a:pt x="23648" y="1985677"/>
                  <a:pt x="47297" y="2098664"/>
                  <a:pt x="126124" y="2140705"/>
                </a:cubicBezTo>
                <a:cubicBezTo>
                  <a:pt x="204951" y="2182746"/>
                  <a:pt x="383627" y="2190630"/>
                  <a:pt x="472965" y="2124940"/>
                </a:cubicBezTo>
                <a:cubicBezTo>
                  <a:pt x="562303" y="2059250"/>
                  <a:pt x="612227" y="1893712"/>
                  <a:pt x="662151" y="1746567"/>
                </a:cubicBezTo>
                <a:cubicBezTo>
                  <a:pt x="712075" y="1599422"/>
                  <a:pt x="635876" y="1360312"/>
                  <a:pt x="772510" y="1242071"/>
                </a:cubicBezTo>
                <a:cubicBezTo>
                  <a:pt x="909144" y="1123830"/>
                  <a:pt x="1284889" y="1129085"/>
                  <a:pt x="1481958" y="1037119"/>
                </a:cubicBezTo>
                <a:cubicBezTo>
                  <a:pt x="1679027" y="945153"/>
                  <a:pt x="1828800" y="813775"/>
                  <a:pt x="1954924" y="690278"/>
                </a:cubicBezTo>
                <a:cubicBezTo>
                  <a:pt x="2081048" y="566781"/>
                  <a:pt x="2120462" y="409126"/>
                  <a:pt x="2238703" y="296140"/>
                </a:cubicBezTo>
                <a:cubicBezTo>
                  <a:pt x="2356944" y="183154"/>
                  <a:pt x="2501462" y="49146"/>
                  <a:pt x="2664372" y="12360"/>
                </a:cubicBezTo>
                <a:cubicBezTo>
                  <a:pt x="2827282" y="-24426"/>
                  <a:pt x="3076903" y="28125"/>
                  <a:pt x="3216165" y="75422"/>
                </a:cubicBezTo>
                <a:cubicBezTo>
                  <a:pt x="3355427" y="122719"/>
                  <a:pt x="3439510" y="196292"/>
                  <a:pt x="3499944" y="296140"/>
                </a:cubicBezTo>
                <a:cubicBezTo>
                  <a:pt x="3560378" y="395988"/>
                  <a:pt x="3569575" y="535250"/>
                  <a:pt x="3578772" y="67451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67" name="Freeform 66"/>
          <p:cNvSpPr/>
          <p:nvPr/>
        </p:nvSpPr>
        <p:spPr bwMode="auto">
          <a:xfrm>
            <a:off x="3522944" y="4249076"/>
            <a:ext cx="2163568" cy="776465"/>
          </a:xfrm>
          <a:custGeom>
            <a:avLst/>
            <a:gdLst>
              <a:gd name="connsiteX0" fmla="*/ 0 w 1600509"/>
              <a:gd name="connsiteY0" fmla="*/ 0 h 776465"/>
              <a:gd name="connsiteX1" fmla="*/ 394138 w 1600509"/>
              <a:gd name="connsiteY1" fmla="*/ 110359 h 776465"/>
              <a:gd name="connsiteX2" fmla="*/ 867104 w 1600509"/>
              <a:gd name="connsiteY2" fmla="*/ 346842 h 776465"/>
              <a:gd name="connsiteX3" fmla="*/ 1072056 w 1600509"/>
              <a:gd name="connsiteY3" fmla="*/ 756745 h 776465"/>
              <a:gd name="connsiteX4" fmla="*/ 1529256 w 1600509"/>
              <a:gd name="connsiteY4" fmla="*/ 693683 h 776465"/>
              <a:gd name="connsiteX5" fmla="*/ 1592318 w 1600509"/>
              <a:gd name="connsiteY5" fmla="*/ 536028 h 7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0509" h="776465">
                <a:moveTo>
                  <a:pt x="0" y="0"/>
                </a:moveTo>
                <a:cubicBezTo>
                  <a:pt x="124810" y="26276"/>
                  <a:pt x="249621" y="52552"/>
                  <a:pt x="394138" y="110359"/>
                </a:cubicBezTo>
                <a:cubicBezTo>
                  <a:pt x="538655" y="168166"/>
                  <a:pt x="754118" y="239111"/>
                  <a:pt x="867104" y="346842"/>
                </a:cubicBezTo>
                <a:cubicBezTo>
                  <a:pt x="980090" y="454573"/>
                  <a:pt x="961697" y="698938"/>
                  <a:pt x="1072056" y="756745"/>
                </a:cubicBezTo>
                <a:cubicBezTo>
                  <a:pt x="1182415" y="814552"/>
                  <a:pt x="1442546" y="730469"/>
                  <a:pt x="1529256" y="693683"/>
                </a:cubicBezTo>
                <a:cubicBezTo>
                  <a:pt x="1615966" y="656897"/>
                  <a:pt x="1604142" y="596462"/>
                  <a:pt x="1592318" y="536028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69" name="Freeform 14"/>
          <p:cNvSpPr>
            <a:spLocks noChangeAspect="1" noEditPoints="1"/>
          </p:cNvSpPr>
          <p:nvPr/>
        </p:nvSpPr>
        <p:spPr bwMode="auto">
          <a:xfrm>
            <a:off x="9797959" y="1493423"/>
            <a:ext cx="1679575" cy="779463"/>
          </a:xfrm>
          <a:custGeom>
            <a:avLst/>
            <a:gdLst>
              <a:gd name="T0" fmla="*/ 438 w 448"/>
              <a:gd name="T1" fmla="*/ 108 h 208"/>
              <a:gd name="T2" fmla="*/ 432 w 448"/>
              <a:gd name="T3" fmla="*/ 125 h 208"/>
              <a:gd name="T4" fmla="*/ 417 w 448"/>
              <a:gd name="T5" fmla="*/ 169 h 208"/>
              <a:gd name="T6" fmla="*/ 408 w 448"/>
              <a:gd name="T7" fmla="*/ 169 h 208"/>
              <a:gd name="T8" fmla="*/ 363 w 448"/>
              <a:gd name="T9" fmla="*/ 119 h 208"/>
              <a:gd name="T10" fmla="*/ 319 w 448"/>
              <a:gd name="T11" fmla="*/ 169 h 208"/>
              <a:gd name="T12" fmla="*/ 141 w 448"/>
              <a:gd name="T13" fmla="*/ 163 h 208"/>
              <a:gd name="T14" fmla="*/ 52 w 448"/>
              <a:gd name="T15" fmla="*/ 163 h 208"/>
              <a:gd name="T16" fmla="*/ 29 w 448"/>
              <a:gd name="T17" fmla="*/ 169 h 208"/>
              <a:gd name="T18" fmla="*/ 16 w 448"/>
              <a:gd name="T19" fmla="*/ 147 h 208"/>
              <a:gd name="T20" fmla="*/ 86 w 448"/>
              <a:gd name="T21" fmla="*/ 90 h 208"/>
              <a:gd name="T22" fmla="*/ 119 w 448"/>
              <a:gd name="T23" fmla="*/ 82 h 208"/>
              <a:gd name="T24" fmla="*/ 387 w 448"/>
              <a:gd name="T25" fmla="*/ 83 h 208"/>
              <a:gd name="T26" fmla="*/ 428 w 448"/>
              <a:gd name="T27" fmla="*/ 95 h 208"/>
              <a:gd name="T28" fmla="*/ 390 w 448"/>
              <a:gd name="T29" fmla="*/ 67 h 208"/>
              <a:gd name="T30" fmla="*/ 113 w 448"/>
              <a:gd name="T31" fmla="*/ 67 h 208"/>
              <a:gd name="T32" fmla="*/ 20 w 448"/>
              <a:gd name="T33" fmla="*/ 106 h 208"/>
              <a:gd name="T34" fmla="*/ 5 w 448"/>
              <a:gd name="T35" fmla="*/ 170 h 208"/>
              <a:gd name="T36" fmla="*/ 57 w 448"/>
              <a:gd name="T37" fmla="*/ 185 h 208"/>
              <a:gd name="T38" fmla="*/ 135 w 448"/>
              <a:gd name="T39" fmla="*/ 185 h 208"/>
              <a:gd name="T40" fmla="*/ 363 w 448"/>
              <a:gd name="T41" fmla="*/ 208 h 208"/>
              <a:gd name="T42" fmla="*/ 402 w 448"/>
              <a:gd name="T43" fmla="*/ 185 h 208"/>
              <a:gd name="T44" fmla="*/ 423 w 448"/>
              <a:gd name="T45" fmla="*/ 184 h 208"/>
              <a:gd name="T46" fmla="*/ 447 w 448"/>
              <a:gd name="T47" fmla="*/ 114 h 208"/>
              <a:gd name="T48" fmla="*/ 346 w 448"/>
              <a:gd name="T49" fmla="*/ 47 h 208"/>
              <a:gd name="T50" fmla="*/ 256 w 448"/>
              <a:gd name="T51" fmla="*/ 66 h 208"/>
              <a:gd name="T52" fmla="*/ 240 w 448"/>
              <a:gd name="T53" fmla="*/ 16 h 208"/>
              <a:gd name="T54" fmla="*/ 134 w 448"/>
              <a:gd name="T55" fmla="*/ 66 h 208"/>
              <a:gd name="T56" fmla="*/ 96 w 448"/>
              <a:gd name="T57" fmla="*/ 192 h 208"/>
              <a:gd name="T58" fmla="*/ 96 w 448"/>
              <a:gd name="T59" fmla="*/ 135 h 208"/>
              <a:gd name="T60" fmla="*/ 96 w 448"/>
              <a:gd name="T61" fmla="*/ 192 h 208"/>
              <a:gd name="T62" fmla="*/ 335 w 448"/>
              <a:gd name="T63" fmla="*/ 163 h 208"/>
              <a:gd name="T64" fmla="*/ 392 w 448"/>
              <a:gd name="T65" fmla="*/ 163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8" h="208">
                <a:moveTo>
                  <a:pt x="447" y="114"/>
                </a:moveTo>
                <a:cubicBezTo>
                  <a:pt x="446" y="110"/>
                  <a:pt x="442" y="107"/>
                  <a:pt x="438" y="108"/>
                </a:cubicBezTo>
                <a:cubicBezTo>
                  <a:pt x="433" y="109"/>
                  <a:pt x="431" y="114"/>
                  <a:pt x="432" y="118"/>
                </a:cubicBezTo>
                <a:cubicBezTo>
                  <a:pt x="432" y="120"/>
                  <a:pt x="432" y="122"/>
                  <a:pt x="432" y="125"/>
                </a:cubicBezTo>
                <a:cubicBezTo>
                  <a:pt x="432" y="142"/>
                  <a:pt x="428" y="154"/>
                  <a:pt x="423" y="161"/>
                </a:cubicBezTo>
                <a:cubicBezTo>
                  <a:pt x="420" y="164"/>
                  <a:pt x="418" y="167"/>
                  <a:pt x="417" y="169"/>
                </a:cubicBezTo>
                <a:cubicBezTo>
                  <a:pt x="416" y="169"/>
                  <a:pt x="416" y="169"/>
                  <a:pt x="416" y="169"/>
                </a:cubicBezTo>
                <a:cubicBezTo>
                  <a:pt x="408" y="169"/>
                  <a:pt x="408" y="169"/>
                  <a:pt x="408" y="169"/>
                </a:cubicBezTo>
                <a:cubicBezTo>
                  <a:pt x="408" y="167"/>
                  <a:pt x="408" y="165"/>
                  <a:pt x="408" y="163"/>
                </a:cubicBezTo>
                <a:cubicBezTo>
                  <a:pt x="408" y="139"/>
                  <a:pt x="388" y="119"/>
                  <a:pt x="363" y="119"/>
                </a:cubicBezTo>
                <a:cubicBezTo>
                  <a:pt x="339" y="119"/>
                  <a:pt x="319" y="139"/>
                  <a:pt x="319" y="163"/>
                </a:cubicBezTo>
                <a:cubicBezTo>
                  <a:pt x="319" y="165"/>
                  <a:pt x="319" y="167"/>
                  <a:pt x="319" y="169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1" y="167"/>
                  <a:pt x="141" y="165"/>
                  <a:pt x="141" y="163"/>
                </a:cubicBezTo>
                <a:cubicBezTo>
                  <a:pt x="141" y="139"/>
                  <a:pt x="121" y="119"/>
                  <a:pt x="96" y="119"/>
                </a:cubicBezTo>
                <a:cubicBezTo>
                  <a:pt x="72" y="119"/>
                  <a:pt x="52" y="139"/>
                  <a:pt x="52" y="163"/>
                </a:cubicBezTo>
                <a:cubicBezTo>
                  <a:pt x="52" y="165"/>
                  <a:pt x="52" y="167"/>
                  <a:pt x="52" y="169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3" y="169"/>
                  <a:pt x="22" y="167"/>
                  <a:pt x="19" y="163"/>
                </a:cubicBezTo>
                <a:cubicBezTo>
                  <a:pt x="17" y="159"/>
                  <a:pt x="16" y="152"/>
                  <a:pt x="16" y="147"/>
                </a:cubicBezTo>
                <a:cubicBezTo>
                  <a:pt x="16" y="136"/>
                  <a:pt x="21" y="126"/>
                  <a:pt x="31" y="118"/>
                </a:cubicBezTo>
                <a:cubicBezTo>
                  <a:pt x="44" y="105"/>
                  <a:pt x="67" y="96"/>
                  <a:pt x="86" y="90"/>
                </a:cubicBezTo>
                <a:cubicBezTo>
                  <a:pt x="95" y="87"/>
                  <a:pt x="103" y="85"/>
                  <a:pt x="110" y="84"/>
                </a:cubicBezTo>
                <a:cubicBezTo>
                  <a:pt x="114" y="83"/>
                  <a:pt x="117" y="82"/>
                  <a:pt x="119" y="82"/>
                </a:cubicBezTo>
                <a:cubicBezTo>
                  <a:pt x="384" y="82"/>
                  <a:pt x="384" y="82"/>
                  <a:pt x="384" y="82"/>
                </a:cubicBezTo>
                <a:cubicBezTo>
                  <a:pt x="385" y="82"/>
                  <a:pt x="386" y="82"/>
                  <a:pt x="387" y="83"/>
                </a:cubicBezTo>
                <a:cubicBezTo>
                  <a:pt x="392" y="84"/>
                  <a:pt x="406" y="89"/>
                  <a:pt x="417" y="97"/>
                </a:cubicBezTo>
                <a:cubicBezTo>
                  <a:pt x="420" y="100"/>
                  <a:pt x="425" y="99"/>
                  <a:pt x="428" y="95"/>
                </a:cubicBezTo>
                <a:cubicBezTo>
                  <a:pt x="431" y="92"/>
                  <a:pt x="430" y="87"/>
                  <a:pt x="426" y="84"/>
                </a:cubicBezTo>
                <a:cubicBezTo>
                  <a:pt x="412" y="74"/>
                  <a:pt x="397" y="69"/>
                  <a:pt x="390" y="67"/>
                </a:cubicBezTo>
                <a:cubicBezTo>
                  <a:pt x="381" y="55"/>
                  <a:pt x="333" y="0"/>
                  <a:pt x="248" y="0"/>
                </a:cubicBezTo>
                <a:cubicBezTo>
                  <a:pt x="165" y="0"/>
                  <a:pt x="123" y="53"/>
                  <a:pt x="113" y="67"/>
                </a:cubicBezTo>
                <a:cubicBezTo>
                  <a:pt x="105" y="68"/>
                  <a:pt x="83" y="73"/>
                  <a:pt x="60" y="82"/>
                </a:cubicBezTo>
                <a:cubicBezTo>
                  <a:pt x="46" y="88"/>
                  <a:pt x="31" y="96"/>
                  <a:pt x="20" y="106"/>
                </a:cubicBezTo>
                <a:cubicBezTo>
                  <a:pt x="8" y="116"/>
                  <a:pt x="0" y="130"/>
                  <a:pt x="0" y="147"/>
                </a:cubicBezTo>
                <a:cubicBezTo>
                  <a:pt x="0" y="153"/>
                  <a:pt x="1" y="162"/>
                  <a:pt x="5" y="170"/>
                </a:cubicBezTo>
                <a:cubicBezTo>
                  <a:pt x="8" y="178"/>
                  <a:pt x="17" y="185"/>
                  <a:pt x="29" y="185"/>
                </a:cubicBezTo>
                <a:cubicBezTo>
                  <a:pt x="57" y="185"/>
                  <a:pt x="57" y="185"/>
                  <a:pt x="57" y="185"/>
                </a:cubicBezTo>
                <a:cubicBezTo>
                  <a:pt x="65" y="199"/>
                  <a:pt x="80" y="208"/>
                  <a:pt x="96" y="208"/>
                </a:cubicBezTo>
                <a:cubicBezTo>
                  <a:pt x="113" y="208"/>
                  <a:pt x="128" y="199"/>
                  <a:pt x="135" y="185"/>
                </a:cubicBezTo>
                <a:cubicBezTo>
                  <a:pt x="324" y="185"/>
                  <a:pt x="324" y="185"/>
                  <a:pt x="324" y="185"/>
                </a:cubicBezTo>
                <a:cubicBezTo>
                  <a:pt x="332" y="199"/>
                  <a:pt x="347" y="208"/>
                  <a:pt x="363" y="208"/>
                </a:cubicBezTo>
                <a:cubicBezTo>
                  <a:pt x="380" y="208"/>
                  <a:pt x="395" y="199"/>
                  <a:pt x="402" y="185"/>
                </a:cubicBezTo>
                <a:cubicBezTo>
                  <a:pt x="402" y="185"/>
                  <a:pt x="402" y="185"/>
                  <a:pt x="402" y="185"/>
                </a:cubicBezTo>
                <a:cubicBezTo>
                  <a:pt x="419" y="185"/>
                  <a:pt x="419" y="185"/>
                  <a:pt x="419" y="185"/>
                </a:cubicBezTo>
                <a:cubicBezTo>
                  <a:pt x="420" y="185"/>
                  <a:pt x="422" y="185"/>
                  <a:pt x="423" y="184"/>
                </a:cubicBezTo>
                <a:cubicBezTo>
                  <a:pt x="424" y="183"/>
                  <a:pt x="448" y="166"/>
                  <a:pt x="448" y="125"/>
                </a:cubicBezTo>
                <a:cubicBezTo>
                  <a:pt x="448" y="121"/>
                  <a:pt x="448" y="117"/>
                  <a:pt x="447" y="114"/>
                </a:cubicBezTo>
                <a:close/>
                <a:moveTo>
                  <a:pt x="256" y="16"/>
                </a:moveTo>
                <a:cubicBezTo>
                  <a:pt x="296" y="18"/>
                  <a:pt x="326" y="32"/>
                  <a:pt x="346" y="47"/>
                </a:cubicBezTo>
                <a:cubicBezTo>
                  <a:pt x="356" y="54"/>
                  <a:pt x="363" y="60"/>
                  <a:pt x="368" y="66"/>
                </a:cubicBezTo>
                <a:cubicBezTo>
                  <a:pt x="256" y="66"/>
                  <a:pt x="256" y="66"/>
                  <a:pt x="256" y="66"/>
                </a:cubicBezTo>
                <a:lnTo>
                  <a:pt x="256" y="16"/>
                </a:lnTo>
                <a:close/>
                <a:moveTo>
                  <a:pt x="240" y="16"/>
                </a:moveTo>
                <a:cubicBezTo>
                  <a:pt x="240" y="66"/>
                  <a:pt x="240" y="66"/>
                  <a:pt x="240" y="66"/>
                </a:cubicBezTo>
                <a:cubicBezTo>
                  <a:pt x="134" y="66"/>
                  <a:pt x="134" y="66"/>
                  <a:pt x="134" y="66"/>
                </a:cubicBezTo>
                <a:cubicBezTo>
                  <a:pt x="149" y="49"/>
                  <a:pt x="183" y="18"/>
                  <a:pt x="240" y="16"/>
                </a:cubicBezTo>
                <a:close/>
                <a:moveTo>
                  <a:pt x="96" y="192"/>
                </a:moveTo>
                <a:cubicBezTo>
                  <a:pt x="80" y="192"/>
                  <a:pt x="68" y="179"/>
                  <a:pt x="68" y="163"/>
                </a:cubicBezTo>
                <a:cubicBezTo>
                  <a:pt x="68" y="148"/>
                  <a:pt x="80" y="135"/>
                  <a:pt x="96" y="135"/>
                </a:cubicBezTo>
                <a:cubicBezTo>
                  <a:pt x="112" y="135"/>
                  <a:pt x="125" y="148"/>
                  <a:pt x="125" y="163"/>
                </a:cubicBezTo>
                <a:cubicBezTo>
                  <a:pt x="125" y="179"/>
                  <a:pt x="112" y="192"/>
                  <a:pt x="96" y="192"/>
                </a:cubicBezTo>
                <a:close/>
                <a:moveTo>
                  <a:pt x="363" y="192"/>
                </a:moveTo>
                <a:cubicBezTo>
                  <a:pt x="348" y="192"/>
                  <a:pt x="335" y="179"/>
                  <a:pt x="335" y="163"/>
                </a:cubicBezTo>
                <a:cubicBezTo>
                  <a:pt x="335" y="148"/>
                  <a:pt x="348" y="135"/>
                  <a:pt x="363" y="135"/>
                </a:cubicBezTo>
                <a:cubicBezTo>
                  <a:pt x="379" y="135"/>
                  <a:pt x="392" y="148"/>
                  <a:pt x="392" y="163"/>
                </a:cubicBezTo>
                <a:cubicBezTo>
                  <a:pt x="392" y="179"/>
                  <a:pt x="379" y="192"/>
                  <a:pt x="363" y="192"/>
                </a:cubicBezTo>
                <a:close/>
              </a:path>
            </a:pathLst>
          </a:custGeom>
          <a:solidFill>
            <a:srgbClr val="007B7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23"/>
          <p:cNvSpPr>
            <a:spLocks noChangeAspect="1" noEditPoints="1"/>
          </p:cNvSpPr>
          <p:nvPr/>
        </p:nvSpPr>
        <p:spPr bwMode="auto">
          <a:xfrm rot="18865061">
            <a:off x="10535916" y="1124851"/>
            <a:ext cx="359835" cy="362524"/>
          </a:xfrm>
          <a:custGeom>
            <a:avLst/>
            <a:gdLst>
              <a:gd name="T0" fmla="*/ 8 w 144"/>
              <a:gd name="T1" fmla="*/ 16 h 144"/>
              <a:gd name="T2" fmla="*/ 8 w 144"/>
              <a:gd name="T3" fmla="*/ 16 h 144"/>
              <a:gd name="T4" fmla="*/ 93 w 144"/>
              <a:gd name="T5" fmla="*/ 51 h 144"/>
              <a:gd name="T6" fmla="*/ 128 w 144"/>
              <a:gd name="T7" fmla="*/ 136 h 144"/>
              <a:gd name="T8" fmla="*/ 136 w 144"/>
              <a:gd name="T9" fmla="*/ 144 h 144"/>
              <a:gd name="T10" fmla="*/ 142 w 144"/>
              <a:gd name="T11" fmla="*/ 142 h 144"/>
              <a:gd name="T12" fmla="*/ 144 w 144"/>
              <a:gd name="T13" fmla="*/ 136 h 144"/>
              <a:gd name="T14" fmla="*/ 104 w 144"/>
              <a:gd name="T15" fmla="*/ 40 h 144"/>
              <a:gd name="T16" fmla="*/ 8 w 144"/>
              <a:gd name="T17" fmla="*/ 0 h 144"/>
              <a:gd name="T18" fmla="*/ 0 w 144"/>
              <a:gd name="T19" fmla="*/ 8 h 144"/>
              <a:gd name="T20" fmla="*/ 8 w 144"/>
              <a:gd name="T21" fmla="*/ 16 h 144"/>
              <a:gd name="T22" fmla="*/ 8 w 144"/>
              <a:gd name="T23" fmla="*/ 77 h 144"/>
              <a:gd name="T24" fmla="*/ 0 w 144"/>
              <a:gd name="T25" fmla="*/ 85 h 144"/>
              <a:gd name="T26" fmla="*/ 8 w 144"/>
              <a:gd name="T27" fmla="*/ 93 h 144"/>
              <a:gd name="T28" fmla="*/ 38 w 144"/>
              <a:gd name="T29" fmla="*/ 106 h 144"/>
              <a:gd name="T30" fmla="*/ 51 w 144"/>
              <a:gd name="T31" fmla="*/ 136 h 144"/>
              <a:gd name="T32" fmla="*/ 59 w 144"/>
              <a:gd name="T33" fmla="*/ 144 h 144"/>
              <a:gd name="T34" fmla="*/ 65 w 144"/>
              <a:gd name="T35" fmla="*/ 142 h 144"/>
              <a:gd name="T36" fmla="*/ 67 w 144"/>
              <a:gd name="T37" fmla="*/ 136 h 144"/>
              <a:gd name="T38" fmla="*/ 50 w 144"/>
              <a:gd name="T39" fmla="*/ 94 h 144"/>
              <a:gd name="T40" fmla="*/ 8 w 144"/>
              <a:gd name="T41" fmla="*/ 77 h 144"/>
              <a:gd name="T42" fmla="*/ 98 w 144"/>
              <a:gd name="T43" fmla="*/ 144 h 144"/>
              <a:gd name="T44" fmla="*/ 103 w 144"/>
              <a:gd name="T45" fmla="*/ 142 h 144"/>
              <a:gd name="T46" fmla="*/ 106 w 144"/>
              <a:gd name="T47" fmla="*/ 136 h 144"/>
              <a:gd name="T48" fmla="*/ 77 w 144"/>
              <a:gd name="T49" fmla="*/ 67 h 144"/>
              <a:gd name="T50" fmla="*/ 8 w 144"/>
              <a:gd name="T51" fmla="*/ 38 h 144"/>
              <a:gd name="T52" fmla="*/ 0 w 144"/>
              <a:gd name="T53" fmla="*/ 46 h 144"/>
              <a:gd name="T54" fmla="*/ 8 w 144"/>
              <a:gd name="T55" fmla="*/ 54 h 144"/>
              <a:gd name="T56" fmla="*/ 66 w 144"/>
              <a:gd name="T57" fmla="*/ 78 h 144"/>
              <a:gd name="T58" fmla="*/ 90 w 144"/>
              <a:gd name="T59" fmla="*/ 136 h 144"/>
              <a:gd name="T60" fmla="*/ 98 w 144"/>
              <a:gd name="T61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4" h="144">
                <a:moveTo>
                  <a:pt x="8" y="16"/>
                </a:moveTo>
                <a:cubicBezTo>
                  <a:pt x="8" y="16"/>
                  <a:pt x="8" y="16"/>
                  <a:pt x="8" y="16"/>
                </a:cubicBezTo>
                <a:cubicBezTo>
                  <a:pt x="41" y="16"/>
                  <a:pt x="71" y="29"/>
                  <a:pt x="93" y="51"/>
                </a:cubicBezTo>
                <a:cubicBezTo>
                  <a:pt x="115" y="73"/>
                  <a:pt x="128" y="103"/>
                  <a:pt x="128" y="136"/>
                </a:cubicBezTo>
                <a:cubicBezTo>
                  <a:pt x="128" y="141"/>
                  <a:pt x="132" y="144"/>
                  <a:pt x="136" y="144"/>
                </a:cubicBezTo>
                <a:cubicBezTo>
                  <a:pt x="138" y="144"/>
                  <a:pt x="140" y="144"/>
                  <a:pt x="142" y="142"/>
                </a:cubicBezTo>
                <a:cubicBezTo>
                  <a:pt x="143" y="141"/>
                  <a:pt x="144" y="139"/>
                  <a:pt x="144" y="136"/>
                </a:cubicBezTo>
                <a:cubicBezTo>
                  <a:pt x="144" y="99"/>
                  <a:pt x="129" y="65"/>
                  <a:pt x="104" y="40"/>
                </a:cubicBezTo>
                <a:cubicBezTo>
                  <a:pt x="79" y="15"/>
                  <a:pt x="45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12"/>
                  <a:pt x="3" y="16"/>
                  <a:pt x="8" y="16"/>
                </a:cubicBezTo>
                <a:close/>
                <a:moveTo>
                  <a:pt x="8" y="77"/>
                </a:moveTo>
                <a:cubicBezTo>
                  <a:pt x="3" y="77"/>
                  <a:pt x="0" y="80"/>
                  <a:pt x="0" y="85"/>
                </a:cubicBezTo>
                <a:cubicBezTo>
                  <a:pt x="0" y="89"/>
                  <a:pt x="3" y="93"/>
                  <a:pt x="8" y="93"/>
                </a:cubicBezTo>
                <a:cubicBezTo>
                  <a:pt x="20" y="93"/>
                  <a:pt x="30" y="98"/>
                  <a:pt x="38" y="106"/>
                </a:cubicBezTo>
                <a:cubicBezTo>
                  <a:pt x="46" y="114"/>
                  <a:pt x="51" y="124"/>
                  <a:pt x="51" y="136"/>
                </a:cubicBezTo>
                <a:cubicBezTo>
                  <a:pt x="51" y="141"/>
                  <a:pt x="55" y="144"/>
                  <a:pt x="59" y="144"/>
                </a:cubicBezTo>
                <a:cubicBezTo>
                  <a:pt x="61" y="144"/>
                  <a:pt x="63" y="144"/>
                  <a:pt x="65" y="142"/>
                </a:cubicBezTo>
                <a:cubicBezTo>
                  <a:pt x="66" y="141"/>
                  <a:pt x="67" y="139"/>
                  <a:pt x="67" y="136"/>
                </a:cubicBezTo>
                <a:cubicBezTo>
                  <a:pt x="67" y="120"/>
                  <a:pt x="60" y="105"/>
                  <a:pt x="50" y="94"/>
                </a:cubicBezTo>
                <a:cubicBezTo>
                  <a:pt x="39" y="84"/>
                  <a:pt x="24" y="77"/>
                  <a:pt x="8" y="77"/>
                </a:cubicBezTo>
                <a:close/>
                <a:moveTo>
                  <a:pt x="98" y="144"/>
                </a:moveTo>
                <a:cubicBezTo>
                  <a:pt x="100" y="144"/>
                  <a:pt x="102" y="144"/>
                  <a:pt x="103" y="142"/>
                </a:cubicBezTo>
                <a:cubicBezTo>
                  <a:pt x="105" y="141"/>
                  <a:pt x="106" y="139"/>
                  <a:pt x="106" y="136"/>
                </a:cubicBezTo>
                <a:cubicBezTo>
                  <a:pt x="106" y="109"/>
                  <a:pt x="95" y="85"/>
                  <a:pt x="77" y="67"/>
                </a:cubicBezTo>
                <a:cubicBezTo>
                  <a:pt x="59" y="49"/>
                  <a:pt x="35" y="38"/>
                  <a:pt x="8" y="38"/>
                </a:cubicBezTo>
                <a:cubicBezTo>
                  <a:pt x="3" y="38"/>
                  <a:pt x="0" y="42"/>
                  <a:pt x="0" y="46"/>
                </a:cubicBezTo>
                <a:cubicBezTo>
                  <a:pt x="0" y="51"/>
                  <a:pt x="3" y="54"/>
                  <a:pt x="8" y="54"/>
                </a:cubicBezTo>
                <a:cubicBezTo>
                  <a:pt x="30" y="54"/>
                  <a:pt x="51" y="64"/>
                  <a:pt x="66" y="78"/>
                </a:cubicBezTo>
                <a:cubicBezTo>
                  <a:pt x="80" y="93"/>
                  <a:pt x="90" y="114"/>
                  <a:pt x="90" y="136"/>
                </a:cubicBezTo>
                <a:cubicBezTo>
                  <a:pt x="90" y="141"/>
                  <a:pt x="93" y="144"/>
                  <a:pt x="98" y="144"/>
                </a:cubicBezTo>
                <a:close/>
              </a:path>
            </a:pathLst>
          </a:custGeom>
          <a:solidFill>
            <a:srgbClr val="007B78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9765653" y="1250668"/>
            <a:ext cx="664284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IMEI</a:t>
            </a:r>
            <a:endParaRPr lang="en-US" dirty="0"/>
          </a:p>
        </p:txBody>
      </p:sp>
      <p:sp>
        <p:nvSpPr>
          <p:cNvPr id="88" name="Freeform 87"/>
          <p:cNvSpPr>
            <a:spLocks noChangeAspect="1" noEditPoints="1"/>
          </p:cNvSpPr>
          <p:nvPr/>
        </p:nvSpPr>
        <p:spPr bwMode="auto">
          <a:xfrm>
            <a:off x="10894514" y="2385894"/>
            <a:ext cx="536513" cy="513921"/>
          </a:xfrm>
          <a:custGeom>
            <a:avLst/>
            <a:gdLst>
              <a:gd name="T0" fmla="*/ 336 w 394"/>
              <a:gd name="T1" fmla="*/ 81 h 395"/>
              <a:gd name="T2" fmla="*/ 197 w 394"/>
              <a:gd name="T3" fmla="*/ 379 h 395"/>
              <a:gd name="T4" fmla="*/ 69 w 394"/>
              <a:gd name="T5" fmla="*/ 69 h 395"/>
              <a:gd name="T6" fmla="*/ 325 w 394"/>
              <a:gd name="T7" fmla="*/ 58 h 395"/>
              <a:gd name="T8" fmla="*/ 197 w 394"/>
              <a:gd name="T9" fmla="*/ 0 h 395"/>
              <a:gd name="T10" fmla="*/ 394 w 394"/>
              <a:gd name="T11" fmla="*/ 198 h 395"/>
              <a:gd name="T12" fmla="*/ 319 w 394"/>
              <a:gd name="T13" fmla="*/ 95 h 395"/>
              <a:gd name="T14" fmla="*/ 74 w 394"/>
              <a:gd name="T15" fmla="*/ 111 h 395"/>
              <a:gd name="T16" fmla="*/ 245 w 394"/>
              <a:gd name="T17" fmla="*/ 149 h 395"/>
              <a:gd name="T18" fmla="*/ 245 w 394"/>
              <a:gd name="T19" fmla="*/ 246 h 395"/>
              <a:gd name="T20" fmla="*/ 292 w 394"/>
              <a:gd name="T21" fmla="*/ 159 h 395"/>
              <a:gd name="T22" fmla="*/ 284 w 394"/>
              <a:gd name="T23" fmla="*/ 210 h 395"/>
              <a:gd name="T24" fmla="*/ 264 w 394"/>
              <a:gd name="T25" fmla="*/ 223 h 395"/>
              <a:gd name="T26" fmla="*/ 262 w 394"/>
              <a:gd name="T27" fmla="*/ 199 h 395"/>
              <a:gd name="T28" fmla="*/ 262 w 394"/>
              <a:gd name="T29" fmla="*/ 223 h 395"/>
              <a:gd name="T30" fmla="*/ 242 w 394"/>
              <a:gd name="T31" fmla="*/ 210 h 395"/>
              <a:gd name="T32" fmla="*/ 244 w 394"/>
              <a:gd name="T33" fmla="*/ 184 h 395"/>
              <a:gd name="T34" fmla="*/ 262 w 394"/>
              <a:gd name="T35" fmla="*/ 172 h 395"/>
              <a:gd name="T36" fmla="*/ 264 w 394"/>
              <a:gd name="T37" fmla="*/ 194 h 395"/>
              <a:gd name="T38" fmla="*/ 264 w 394"/>
              <a:gd name="T39" fmla="*/ 172 h 395"/>
              <a:gd name="T40" fmla="*/ 282 w 394"/>
              <a:gd name="T41" fmla="*/ 184 h 395"/>
              <a:gd name="T42" fmla="*/ 284 w 394"/>
              <a:gd name="T43" fmla="*/ 210 h 395"/>
              <a:gd name="T44" fmla="*/ 102 w 394"/>
              <a:gd name="T45" fmla="*/ 236 h 395"/>
              <a:gd name="T46" fmla="*/ 161 w 394"/>
              <a:gd name="T47" fmla="*/ 236 h 395"/>
              <a:gd name="T48" fmla="*/ 113 w 394"/>
              <a:gd name="T49" fmla="*/ 149 h 395"/>
              <a:gd name="T50" fmla="*/ 116 w 394"/>
              <a:gd name="T51" fmla="*/ 220 h 395"/>
              <a:gd name="T52" fmla="*/ 120 w 394"/>
              <a:gd name="T53" fmla="*/ 198 h 395"/>
              <a:gd name="T54" fmla="*/ 120 w 394"/>
              <a:gd name="T55" fmla="*/ 170 h 395"/>
              <a:gd name="T56" fmla="*/ 144 w 394"/>
              <a:gd name="T57" fmla="*/ 175 h 395"/>
              <a:gd name="T58" fmla="*/ 133 w 394"/>
              <a:gd name="T59" fmla="*/ 189 h 395"/>
              <a:gd name="T60" fmla="*/ 74 w 394"/>
              <a:gd name="T61" fmla="*/ 300 h 395"/>
              <a:gd name="T62" fmla="*/ 319 w 394"/>
              <a:gd name="T63" fmla="*/ 284 h 395"/>
              <a:gd name="T64" fmla="*/ 74 w 394"/>
              <a:gd name="T65" fmla="*/ 300 h 395"/>
              <a:gd name="T66" fmla="*/ 47 w 394"/>
              <a:gd name="T67" fmla="*/ 246 h 395"/>
              <a:gd name="T68" fmla="*/ 95 w 394"/>
              <a:gd name="T69" fmla="*/ 159 h 395"/>
              <a:gd name="T70" fmla="*/ 37 w 394"/>
              <a:gd name="T71" fmla="*/ 159 h 395"/>
              <a:gd name="T72" fmla="*/ 51 w 394"/>
              <a:gd name="T73" fmla="*/ 182 h 395"/>
              <a:gd name="T74" fmla="*/ 65 w 394"/>
              <a:gd name="T75" fmla="*/ 169 h 395"/>
              <a:gd name="T76" fmla="*/ 53 w 394"/>
              <a:gd name="T77" fmla="*/ 220 h 395"/>
              <a:gd name="T78" fmla="*/ 81 w 394"/>
              <a:gd name="T79" fmla="*/ 226 h 395"/>
              <a:gd name="T80" fmla="*/ 60 w 394"/>
              <a:gd name="T81" fmla="*/ 203 h 395"/>
              <a:gd name="T82" fmla="*/ 179 w 394"/>
              <a:gd name="T83" fmla="*/ 149 h 395"/>
              <a:gd name="T84" fmla="*/ 179 w 394"/>
              <a:gd name="T85" fmla="*/ 246 h 395"/>
              <a:gd name="T86" fmla="*/ 226 w 394"/>
              <a:gd name="T87" fmla="*/ 159 h 395"/>
              <a:gd name="T88" fmla="*/ 182 w 394"/>
              <a:gd name="T89" fmla="*/ 226 h 395"/>
              <a:gd name="T90" fmla="*/ 210 w 394"/>
              <a:gd name="T91" fmla="*/ 205 h 395"/>
              <a:gd name="T92" fmla="*/ 190 w 394"/>
              <a:gd name="T93" fmla="*/ 193 h 395"/>
              <a:gd name="T94" fmla="*/ 182 w 394"/>
              <a:gd name="T95" fmla="*/ 175 h 395"/>
              <a:gd name="T96" fmla="*/ 208 w 394"/>
              <a:gd name="T97" fmla="*/ 169 h 395"/>
              <a:gd name="T98" fmla="*/ 199 w 394"/>
              <a:gd name="T99" fmla="*/ 190 h 395"/>
              <a:gd name="T100" fmla="*/ 358 w 394"/>
              <a:gd name="T101" fmla="*/ 236 h 395"/>
              <a:gd name="T102" fmla="*/ 310 w 394"/>
              <a:gd name="T103" fmla="*/ 149 h 395"/>
              <a:gd name="T104" fmla="*/ 310 w 394"/>
              <a:gd name="T105" fmla="*/ 246 h 395"/>
              <a:gd name="T106" fmla="*/ 315 w 394"/>
              <a:gd name="T107" fmla="*/ 226 h 395"/>
              <a:gd name="T108" fmla="*/ 343 w 394"/>
              <a:gd name="T109" fmla="*/ 197 h 395"/>
              <a:gd name="T110" fmla="*/ 315 w 394"/>
              <a:gd name="T111" fmla="*/ 187 h 395"/>
              <a:gd name="T112" fmla="*/ 339 w 394"/>
              <a:gd name="T113" fmla="*/ 200 h 395"/>
              <a:gd name="T114" fmla="*/ 309 w 394"/>
              <a:gd name="T115" fmla="*/ 188 h 395"/>
              <a:gd name="T116" fmla="*/ 349 w 394"/>
              <a:gd name="T117" fmla="*/ 19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4" h="395">
                <a:moveTo>
                  <a:pt x="348" y="70"/>
                </a:moveTo>
                <a:cubicBezTo>
                  <a:pt x="345" y="67"/>
                  <a:pt x="340" y="66"/>
                  <a:pt x="337" y="69"/>
                </a:cubicBezTo>
                <a:cubicBezTo>
                  <a:pt x="333" y="72"/>
                  <a:pt x="333" y="77"/>
                  <a:pt x="336" y="81"/>
                </a:cubicBezTo>
                <a:cubicBezTo>
                  <a:pt x="362" y="112"/>
                  <a:pt x="378" y="153"/>
                  <a:pt x="378" y="198"/>
                </a:cubicBezTo>
                <a:cubicBezTo>
                  <a:pt x="378" y="248"/>
                  <a:pt x="358" y="293"/>
                  <a:pt x="325" y="326"/>
                </a:cubicBezTo>
                <a:cubicBezTo>
                  <a:pt x="292" y="359"/>
                  <a:pt x="247" y="379"/>
                  <a:pt x="197" y="379"/>
                </a:cubicBezTo>
                <a:cubicBezTo>
                  <a:pt x="147" y="379"/>
                  <a:pt x="102" y="359"/>
                  <a:pt x="69" y="326"/>
                </a:cubicBezTo>
                <a:cubicBezTo>
                  <a:pt x="36" y="293"/>
                  <a:pt x="16" y="248"/>
                  <a:pt x="16" y="198"/>
                </a:cubicBezTo>
                <a:cubicBezTo>
                  <a:pt x="16" y="147"/>
                  <a:pt x="36" y="102"/>
                  <a:pt x="69" y="69"/>
                </a:cubicBezTo>
                <a:cubicBezTo>
                  <a:pt x="102" y="37"/>
                  <a:pt x="147" y="16"/>
                  <a:pt x="197" y="16"/>
                </a:cubicBezTo>
                <a:cubicBezTo>
                  <a:pt x="242" y="16"/>
                  <a:pt x="282" y="32"/>
                  <a:pt x="314" y="59"/>
                </a:cubicBezTo>
                <a:cubicBezTo>
                  <a:pt x="317" y="62"/>
                  <a:pt x="322" y="61"/>
                  <a:pt x="325" y="58"/>
                </a:cubicBezTo>
                <a:cubicBezTo>
                  <a:pt x="328" y="55"/>
                  <a:pt x="328" y="50"/>
                  <a:pt x="324" y="47"/>
                </a:cubicBezTo>
                <a:cubicBezTo>
                  <a:pt x="324" y="47"/>
                  <a:pt x="324" y="47"/>
                  <a:pt x="324" y="47"/>
                </a:cubicBezTo>
                <a:cubicBezTo>
                  <a:pt x="290" y="18"/>
                  <a:pt x="245" y="0"/>
                  <a:pt x="197" y="0"/>
                </a:cubicBezTo>
                <a:cubicBezTo>
                  <a:pt x="88" y="0"/>
                  <a:pt x="0" y="89"/>
                  <a:pt x="0" y="198"/>
                </a:cubicBezTo>
                <a:cubicBezTo>
                  <a:pt x="0" y="307"/>
                  <a:pt x="88" y="395"/>
                  <a:pt x="197" y="395"/>
                </a:cubicBezTo>
                <a:cubicBezTo>
                  <a:pt x="306" y="395"/>
                  <a:pt x="394" y="307"/>
                  <a:pt x="394" y="198"/>
                </a:cubicBezTo>
                <a:cubicBezTo>
                  <a:pt x="394" y="149"/>
                  <a:pt x="377" y="105"/>
                  <a:pt x="348" y="70"/>
                </a:cubicBezTo>
                <a:close/>
                <a:moveTo>
                  <a:pt x="327" y="103"/>
                </a:moveTo>
                <a:cubicBezTo>
                  <a:pt x="327" y="99"/>
                  <a:pt x="323" y="95"/>
                  <a:pt x="319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0" y="95"/>
                  <a:pt x="66" y="99"/>
                  <a:pt x="66" y="103"/>
                </a:cubicBezTo>
                <a:cubicBezTo>
                  <a:pt x="66" y="107"/>
                  <a:pt x="70" y="111"/>
                  <a:pt x="74" y="111"/>
                </a:cubicBezTo>
                <a:cubicBezTo>
                  <a:pt x="319" y="111"/>
                  <a:pt x="319" y="111"/>
                  <a:pt x="319" y="111"/>
                </a:cubicBezTo>
                <a:cubicBezTo>
                  <a:pt x="323" y="111"/>
                  <a:pt x="327" y="107"/>
                  <a:pt x="327" y="103"/>
                </a:cubicBezTo>
                <a:close/>
                <a:moveTo>
                  <a:pt x="245" y="149"/>
                </a:moveTo>
                <a:cubicBezTo>
                  <a:pt x="239" y="149"/>
                  <a:pt x="234" y="154"/>
                  <a:pt x="234" y="159"/>
                </a:cubicBezTo>
                <a:cubicBezTo>
                  <a:pt x="234" y="236"/>
                  <a:pt x="234" y="236"/>
                  <a:pt x="234" y="236"/>
                </a:cubicBezTo>
                <a:cubicBezTo>
                  <a:pt x="234" y="242"/>
                  <a:pt x="239" y="246"/>
                  <a:pt x="245" y="246"/>
                </a:cubicBezTo>
                <a:cubicBezTo>
                  <a:pt x="282" y="246"/>
                  <a:pt x="282" y="246"/>
                  <a:pt x="282" y="246"/>
                </a:cubicBezTo>
                <a:cubicBezTo>
                  <a:pt x="288" y="246"/>
                  <a:pt x="292" y="242"/>
                  <a:pt x="292" y="236"/>
                </a:cubicBezTo>
                <a:cubicBezTo>
                  <a:pt x="292" y="159"/>
                  <a:pt x="292" y="159"/>
                  <a:pt x="292" y="159"/>
                </a:cubicBezTo>
                <a:cubicBezTo>
                  <a:pt x="292" y="154"/>
                  <a:pt x="288" y="149"/>
                  <a:pt x="282" y="149"/>
                </a:cubicBezTo>
                <a:lnTo>
                  <a:pt x="245" y="149"/>
                </a:lnTo>
                <a:close/>
                <a:moveTo>
                  <a:pt x="284" y="210"/>
                </a:moveTo>
                <a:cubicBezTo>
                  <a:pt x="284" y="219"/>
                  <a:pt x="277" y="224"/>
                  <a:pt x="269" y="226"/>
                </a:cubicBezTo>
                <a:cubicBezTo>
                  <a:pt x="268" y="226"/>
                  <a:pt x="267" y="226"/>
                  <a:pt x="267" y="226"/>
                </a:cubicBezTo>
                <a:cubicBezTo>
                  <a:pt x="266" y="226"/>
                  <a:pt x="264" y="225"/>
                  <a:pt x="264" y="223"/>
                </a:cubicBezTo>
                <a:cubicBezTo>
                  <a:pt x="264" y="222"/>
                  <a:pt x="265" y="221"/>
                  <a:pt x="267" y="221"/>
                </a:cubicBezTo>
                <a:cubicBezTo>
                  <a:pt x="273" y="220"/>
                  <a:pt x="278" y="216"/>
                  <a:pt x="278" y="210"/>
                </a:cubicBezTo>
                <a:cubicBezTo>
                  <a:pt x="278" y="204"/>
                  <a:pt x="273" y="199"/>
                  <a:pt x="262" y="199"/>
                </a:cubicBezTo>
                <a:cubicBezTo>
                  <a:pt x="253" y="199"/>
                  <a:pt x="248" y="204"/>
                  <a:pt x="248" y="210"/>
                </a:cubicBezTo>
                <a:cubicBezTo>
                  <a:pt x="248" y="217"/>
                  <a:pt x="253" y="220"/>
                  <a:pt x="260" y="221"/>
                </a:cubicBezTo>
                <a:cubicBezTo>
                  <a:pt x="261" y="221"/>
                  <a:pt x="262" y="222"/>
                  <a:pt x="262" y="223"/>
                </a:cubicBezTo>
                <a:cubicBezTo>
                  <a:pt x="262" y="225"/>
                  <a:pt x="261" y="226"/>
                  <a:pt x="259" y="226"/>
                </a:cubicBezTo>
                <a:cubicBezTo>
                  <a:pt x="259" y="226"/>
                  <a:pt x="258" y="226"/>
                  <a:pt x="258" y="226"/>
                </a:cubicBezTo>
                <a:cubicBezTo>
                  <a:pt x="249" y="224"/>
                  <a:pt x="242" y="219"/>
                  <a:pt x="242" y="210"/>
                </a:cubicBezTo>
                <a:cubicBezTo>
                  <a:pt x="242" y="203"/>
                  <a:pt x="247" y="198"/>
                  <a:pt x="253" y="196"/>
                </a:cubicBezTo>
                <a:cubicBezTo>
                  <a:pt x="253" y="196"/>
                  <a:pt x="253" y="196"/>
                  <a:pt x="253" y="196"/>
                </a:cubicBezTo>
                <a:cubicBezTo>
                  <a:pt x="247" y="195"/>
                  <a:pt x="244" y="191"/>
                  <a:pt x="244" y="184"/>
                </a:cubicBezTo>
                <a:cubicBezTo>
                  <a:pt x="244" y="176"/>
                  <a:pt x="248" y="171"/>
                  <a:pt x="258" y="169"/>
                </a:cubicBezTo>
                <a:cubicBezTo>
                  <a:pt x="258" y="169"/>
                  <a:pt x="259" y="169"/>
                  <a:pt x="259" y="169"/>
                </a:cubicBezTo>
                <a:cubicBezTo>
                  <a:pt x="261" y="169"/>
                  <a:pt x="262" y="170"/>
                  <a:pt x="262" y="172"/>
                </a:cubicBezTo>
                <a:cubicBezTo>
                  <a:pt x="262" y="173"/>
                  <a:pt x="261" y="174"/>
                  <a:pt x="260" y="174"/>
                </a:cubicBezTo>
                <a:cubicBezTo>
                  <a:pt x="253" y="175"/>
                  <a:pt x="249" y="178"/>
                  <a:pt x="249" y="184"/>
                </a:cubicBezTo>
                <a:cubicBezTo>
                  <a:pt x="249" y="190"/>
                  <a:pt x="254" y="194"/>
                  <a:pt x="264" y="194"/>
                </a:cubicBezTo>
                <a:cubicBezTo>
                  <a:pt x="271" y="194"/>
                  <a:pt x="277" y="190"/>
                  <a:pt x="277" y="184"/>
                </a:cubicBezTo>
                <a:cubicBezTo>
                  <a:pt x="277" y="178"/>
                  <a:pt x="273" y="175"/>
                  <a:pt x="267" y="174"/>
                </a:cubicBezTo>
                <a:cubicBezTo>
                  <a:pt x="265" y="174"/>
                  <a:pt x="264" y="173"/>
                  <a:pt x="264" y="172"/>
                </a:cubicBezTo>
                <a:cubicBezTo>
                  <a:pt x="264" y="170"/>
                  <a:pt x="266" y="169"/>
                  <a:pt x="267" y="169"/>
                </a:cubicBezTo>
                <a:cubicBezTo>
                  <a:pt x="267" y="169"/>
                  <a:pt x="268" y="169"/>
                  <a:pt x="269" y="169"/>
                </a:cubicBezTo>
                <a:cubicBezTo>
                  <a:pt x="278" y="171"/>
                  <a:pt x="282" y="177"/>
                  <a:pt x="282" y="184"/>
                </a:cubicBezTo>
                <a:cubicBezTo>
                  <a:pt x="282" y="190"/>
                  <a:pt x="279" y="194"/>
                  <a:pt x="274" y="196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79" y="198"/>
                  <a:pt x="283" y="203"/>
                  <a:pt x="284" y="210"/>
                </a:cubicBezTo>
                <a:close/>
                <a:moveTo>
                  <a:pt x="113" y="149"/>
                </a:moveTo>
                <a:cubicBezTo>
                  <a:pt x="107" y="149"/>
                  <a:pt x="102" y="154"/>
                  <a:pt x="102" y="159"/>
                </a:cubicBezTo>
                <a:cubicBezTo>
                  <a:pt x="102" y="236"/>
                  <a:pt x="102" y="236"/>
                  <a:pt x="102" y="236"/>
                </a:cubicBezTo>
                <a:cubicBezTo>
                  <a:pt x="102" y="242"/>
                  <a:pt x="107" y="246"/>
                  <a:pt x="113" y="246"/>
                </a:cubicBezTo>
                <a:cubicBezTo>
                  <a:pt x="150" y="246"/>
                  <a:pt x="150" y="246"/>
                  <a:pt x="150" y="246"/>
                </a:cubicBezTo>
                <a:cubicBezTo>
                  <a:pt x="156" y="246"/>
                  <a:pt x="161" y="242"/>
                  <a:pt x="161" y="236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61" y="154"/>
                  <a:pt x="156" y="149"/>
                  <a:pt x="150" y="149"/>
                </a:cubicBezTo>
                <a:lnTo>
                  <a:pt x="113" y="149"/>
                </a:lnTo>
                <a:close/>
                <a:moveTo>
                  <a:pt x="116" y="226"/>
                </a:moveTo>
                <a:cubicBezTo>
                  <a:pt x="114" y="226"/>
                  <a:pt x="113" y="225"/>
                  <a:pt x="113" y="223"/>
                </a:cubicBezTo>
                <a:cubicBezTo>
                  <a:pt x="113" y="222"/>
                  <a:pt x="114" y="220"/>
                  <a:pt x="116" y="220"/>
                </a:cubicBezTo>
                <a:cubicBezTo>
                  <a:pt x="133" y="221"/>
                  <a:pt x="144" y="215"/>
                  <a:pt x="144" y="204"/>
                </a:cubicBezTo>
                <a:cubicBezTo>
                  <a:pt x="144" y="198"/>
                  <a:pt x="140" y="194"/>
                  <a:pt x="133" y="194"/>
                </a:cubicBezTo>
                <a:cubicBezTo>
                  <a:pt x="126" y="194"/>
                  <a:pt x="122" y="196"/>
                  <a:pt x="120" y="198"/>
                </a:cubicBezTo>
                <a:cubicBezTo>
                  <a:pt x="116" y="199"/>
                  <a:pt x="115" y="197"/>
                  <a:pt x="115" y="195"/>
                </a:cubicBezTo>
                <a:cubicBezTo>
                  <a:pt x="115" y="174"/>
                  <a:pt x="115" y="174"/>
                  <a:pt x="115" y="174"/>
                </a:cubicBezTo>
                <a:cubicBezTo>
                  <a:pt x="115" y="171"/>
                  <a:pt x="117" y="170"/>
                  <a:pt x="120" y="170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5" y="169"/>
                  <a:pt x="147" y="171"/>
                  <a:pt x="147" y="172"/>
                </a:cubicBezTo>
                <a:cubicBezTo>
                  <a:pt x="147" y="174"/>
                  <a:pt x="145" y="175"/>
                  <a:pt x="144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3" y="190"/>
                  <a:pt x="127" y="189"/>
                  <a:pt x="133" y="189"/>
                </a:cubicBezTo>
                <a:cubicBezTo>
                  <a:pt x="143" y="189"/>
                  <a:pt x="150" y="195"/>
                  <a:pt x="150" y="204"/>
                </a:cubicBezTo>
                <a:cubicBezTo>
                  <a:pt x="150" y="218"/>
                  <a:pt x="137" y="227"/>
                  <a:pt x="116" y="226"/>
                </a:cubicBezTo>
                <a:close/>
                <a:moveTo>
                  <a:pt x="74" y="300"/>
                </a:moveTo>
                <a:cubicBezTo>
                  <a:pt x="319" y="300"/>
                  <a:pt x="319" y="300"/>
                  <a:pt x="319" y="300"/>
                </a:cubicBezTo>
                <a:cubicBezTo>
                  <a:pt x="323" y="300"/>
                  <a:pt x="327" y="297"/>
                  <a:pt x="327" y="292"/>
                </a:cubicBezTo>
                <a:cubicBezTo>
                  <a:pt x="327" y="288"/>
                  <a:pt x="323" y="284"/>
                  <a:pt x="319" y="284"/>
                </a:cubicBezTo>
                <a:cubicBezTo>
                  <a:pt x="74" y="284"/>
                  <a:pt x="74" y="284"/>
                  <a:pt x="74" y="284"/>
                </a:cubicBezTo>
                <a:cubicBezTo>
                  <a:pt x="70" y="284"/>
                  <a:pt x="66" y="288"/>
                  <a:pt x="66" y="292"/>
                </a:cubicBezTo>
                <a:cubicBezTo>
                  <a:pt x="66" y="297"/>
                  <a:pt x="70" y="300"/>
                  <a:pt x="74" y="300"/>
                </a:cubicBezTo>
                <a:close/>
                <a:moveTo>
                  <a:pt x="37" y="159"/>
                </a:moveTo>
                <a:cubicBezTo>
                  <a:pt x="37" y="236"/>
                  <a:pt x="37" y="236"/>
                  <a:pt x="37" y="236"/>
                </a:cubicBezTo>
                <a:cubicBezTo>
                  <a:pt x="37" y="242"/>
                  <a:pt x="41" y="246"/>
                  <a:pt x="47" y="246"/>
                </a:cubicBezTo>
                <a:cubicBezTo>
                  <a:pt x="84" y="246"/>
                  <a:pt x="84" y="246"/>
                  <a:pt x="84" y="246"/>
                </a:cubicBezTo>
                <a:cubicBezTo>
                  <a:pt x="90" y="246"/>
                  <a:pt x="95" y="242"/>
                  <a:pt x="95" y="236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5" y="154"/>
                  <a:pt x="90" y="149"/>
                  <a:pt x="84" y="149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41" y="149"/>
                  <a:pt x="37" y="154"/>
                  <a:pt x="37" y="159"/>
                </a:cubicBezTo>
                <a:close/>
                <a:moveTo>
                  <a:pt x="65" y="175"/>
                </a:moveTo>
                <a:cubicBezTo>
                  <a:pt x="59" y="175"/>
                  <a:pt x="55" y="177"/>
                  <a:pt x="53" y="181"/>
                </a:cubicBezTo>
                <a:cubicBezTo>
                  <a:pt x="53" y="181"/>
                  <a:pt x="52" y="182"/>
                  <a:pt x="51" y="182"/>
                </a:cubicBezTo>
                <a:cubicBezTo>
                  <a:pt x="50" y="182"/>
                  <a:pt x="48" y="181"/>
                  <a:pt x="48" y="180"/>
                </a:cubicBezTo>
                <a:cubicBezTo>
                  <a:pt x="47" y="179"/>
                  <a:pt x="48" y="178"/>
                  <a:pt x="48" y="178"/>
                </a:cubicBezTo>
                <a:cubicBezTo>
                  <a:pt x="51" y="174"/>
                  <a:pt x="56" y="169"/>
                  <a:pt x="65" y="169"/>
                </a:cubicBezTo>
                <a:cubicBezTo>
                  <a:pt x="77" y="169"/>
                  <a:pt x="83" y="176"/>
                  <a:pt x="83" y="184"/>
                </a:cubicBezTo>
                <a:cubicBezTo>
                  <a:pt x="83" y="193"/>
                  <a:pt x="78" y="197"/>
                  <a:pt x="65" y="206"/>
                </a:cubicBezTo>
                <a:cubicBezTo>
                  <a:pt x="57" y="212"/>
                  <a:pt x="53" y="216"/>
                  <a:pt x="53" y="220"/>
                </a:cubicBezTo>
                <a:cubicBezTo>
                  <a:pt x="81" y="220"/>
                  <a:pt x="81" y="220"/>
                  <a:pt x="81" y="220"/>
                </a:cubicBezTo>
                <a:cubicBezTo>
                  <a:pt x="83" y="220"/>
                  <a:pt x="84" y="222"/>
                  <a:pt x="84" y="223"/>
                </a:cubicBezTo>
                <a:cubicBezTo>
                  <a:pt x="84" y="225"/>
                  <a:pt x="83" y="226"/>
                  <a:pt x="81" y="226"/>
                </a:cubicBezTo>
                <a:cubicBezTo>
                  <a:pt x="52" y="226"/>
                  <a:pt x="52" y="226"/>
                  <a:pt x="52" y="226"/>
                </a:cubicBezTo>
                <a:cubicBezTo>
                  <a:pt x="49" y="226"/>
                  <a:pt x="48" y="224"/>
                  <a:pt x="48" y="222"/>
                </a:cubicBezTo>
                <a:cubicBezTo>
                  <a:pt x="48" y="215"/>
                  <a:pt x="51" y="209"/>
                  <a:pt x="60" y="203"/>
                </a:cubicBezTo>
                <a:cubicBezTo>
                  <a:pt x="73" y="194"/>
                  <a:pt x="77" y="191"/>
                  <a:pt x="77" y="184"/>
                </a:cubicBezTo>
                <a:cubicBezTo>
                  <a:pt x="77" y="180"/>
                  <a:pt x="74" y="175"/>
                  <a:pt x="65" y="175"/>
                </a:cubicBezTo>
                <a:close/>
                <a:moveTo>
                  <a:pt x="179" y="149"/>
                </a:moveTo>
                <a:cubicBezTo>
                  <a:pt x="173" y="149"/>
                  <a:pt x="168" y="154"/>
                  <a:pt x="168" y="159"/>
                </a:cubicBezTo>
                <a:cubicBezTo>
                  <a:pt x="168" y="236"/>
                  <a:pt x="168" y="236"/>
                  <a:pt x="168" y="236"/>
                </a:cubicBezTo>
                <a:cubicBezTo>
                  <a:pt x="168" y="242"/>
                  <a:pt x="173" y="246"/>
                  <a:pt x="179" y="246"/>
                </a:cubicBezTo>
                <a:cubicBezTo>
                  <a:pt x="216" y="246"/>
                  <a:pt x="216" y="246"/>
                  <a:pt x="216" y="246"/>
                </a:cubicBezTo>
                <a:cubicBezTo>
                  <a:pt x="222" y="246"/>
                  <a:pt x="226" y="242"/>
                  <a:pt x="226" y="236"/>
                </a:cubicBezTo>
                <a:cubicBezTo>
                  <a:pt x="226" y="159"/>
                  <a:pt x="226" y="159"/>
                  <a:pt x="226" y="159"/>
                </a:cubicBezTo>
                <a:cubicBezTo>
                  <a:pt x="226" y="154"/>
                  <a:pt x="222" y="149"/>
                  <a:pt x="216" y="149"/>
                </a:cubicBezTo>
                <a:lnTo>
                  <a:pt x="179" y="149"/>
                </a:lnTo>
                <a:close/>
                <a:moveTo>
                  <a:pt x="182" y="226"/>
                </a:moveTo>
                <a:cubicBezTo>
                  <a:pt x="180" y="226"/>
                  <a:pt x="179" y="225"/>
                  <a:pt x="179" y="223"/>
                </a:cubicBezTo>
                <a:cubicBezTo>
                  <a:pt x="179" y="221"/>
                  <a:pt x="180" y="220"/>
                  <a:pt x="182" y="220"/>
                </a:cubicBezTo>
                <a:cubicBezTo>
                  <a:pt x="199" y="221"/>
                  <a:pt x="210" y="216"/>
                  <a:pt x="210" y="205"/>
                </a:cubicBezTo>
                <a:cubicBezTo>
                  <a:pt x="210" y="199"/>
                  <a:pt x="205" y="195"/>
                  <a:pt x="198" y="195"/>
                </a:cubicBezTo>
                <a:cubicBezTo>
                  <a:pt x="195" y="195"/>
                  <a:pt x="194" y="196"/>
                  <a:pt x="193" y="196"/>
                </a:cubicBezTo>
                <a:cubicBezTo>
                  <a:pt x="191" y="196"/>
                  <a:pt x="190" y="194"/>
                  <a:pt x="190" y="193"/>
                </a:cubicBezTo>
                <a:cubicBezTo>
                  <a:pt x="190" y="192"/>
                  <a:pt x="190" y="192"/>
                  <a:pt x="191" y="191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182" y="175"/>
                  <a:pt x="182" y="175"/>
                  <a:pt x="182" y="175"/>
                </a:cubicBezTo>
                <a:cubicBezTo>
                  <a:pt x="180" y="175"/>
                  <a:pt x="179" y="174"/>
                  <a:pt x="179" y="172"/>
                </a:cubicBezTo>
                <a:cubicBezTo>
                  <a:pt x="179" y="171"/>
                  <a:pt x="180" y="169"/>
                  <a:pt x="182" y="169"/>
                </a:cubicBezTo>
                <a:cubicBezTo>
                  <a:pt x="208" y="169"/>
                  <a:pt x="208" y="169"/>
                  <a:pt x="208" y="169"/>
                </a:cubicBezTo>
                <a:cubicBezTo>
                  <a:pt x="210" y="169"/>
                  <a:pt x="212" y="171"/>
                  <a:pt x="212" y="174"/>
                </a:cubicBezTo>
                <a:cubicBezTo>
                  <a:pt x="212" y="174"/>
                  <a:pt x="212" y="175"/>
                  <a:pt x="211" y="17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8" y="190"/>
                  <a:pt x="216" y="196"/>
                  <a:pt x="216" y="205"/>
                </a:cubicBezTo>
                <a:cubicBezTo>
                  <a:pt x="216" y="219"/>
                  <a:pt x="203" y="227"/>
                  <a:pt x="182" y="226"/>
                </a:cubicBezTo>
                <a:close/>
                <a:moveTo>
                  <a:pt x="358" y="236"/>
                </a:moveTo>
                <a:cubicBezTo>
                  <a:pt x="358" y="159"/>
                  <a:pt x="358" y="159"/>
                  <a:pt x="358" y="159"/>
                </a:cubicBezTo>
                <a:cubicBezTo>
                  <a:pt x="358" y="154"/>
                  <a:pt x="353" y="149"/>
                  <a:pt x="348" y="149"/>
                </a:cubicBezTo>
                <a:cubicBezTo>
                  <a:pt x="310" y="149"/>
                  <a:pt x="310" y="149"/>
                  <a:pt x="310" y="149"/>
                </a:cubicBezTo>
                <a:cubicBezTo>
                  <a:pt x="305" y="149"/>
                  <a:pt x="300" y="154"/>
                  <a:pt x="300" y="159"/>
                </a:cubicBezTo>
                <a:cubicBezTo>
                  <a:pt x="300" y="236"/>
                  <a:pt x="300" y="236"/>
                  <a:pt x="300" y="236"/>
                </a:cubicBezTo>
                <a:cubicBezTo>
                  <a:pt x="300" y="242"/>
                  <a:pt x="305" y="246"/>
                  <a:pt x="310" y="246"/>
                </a:cubicBezTo>
                <a:cubicBezTo>
                  <a:pt x="348" y="246"/>
                  <a:pt x="348" y="246"/>
                  <a:pt x="348" y="246"/>
                </a:cubicBezTo>
                <a:cubicBezTo>
                  <a:pt x="353" y="246"/>
                  <a:pt x="358" y="242"/>
                  <a:pt x="358" y="236"/>
                </a:cubicBezTo>
                <a:close/>
                <a:moveTo>
                  <a:pt x="315" y="226"/>
                </a:moveTo>
                <a:cubicBezTo>
                  <a:pt x="314" y="226"/>
                  <a:pt x="313" y="225"/>
                  <a:pt x="312" y="224"/>
                </a:cubicBezTo>
                <a:cubicBezTo>
                  <a:pt x="312" y="222"/>
                  <a:pt x="314" y="221"/>
                  <a:pt x="315" y="221"/>
                </a:cubicBezTo>
                <a:cubicBezTo>
                  <a:pt x="334" y="221"/>
                  <a:pt x="343" y="216"/>
                  <a:pt x="343" y="197"/>
                </a:cubicBezTo>
                <a:cubicBezTo>
                  <a:pt x="343" y="194"/>
                  <a:pt x="343" y="191"/>
                  <a:pt x="343" y="189"/>
                </a:cubicBezTo>
                <a:cubicBezTo>
                  <a:pt x="342" y="179"/>
                  <a:pt x="338" y="174"/>
                  <a:pt x="328" y="174"/>
                </a:cubicBezTo>
                <a:cubicBezTo>
                  <a:pt x="319" y="174"/>
                  <a:pt x="315" y="179"/>
                  <a:pt x="315" y="187"/>
                </a:cubicBezTo>
                <a:cubicBezTo>
                  <a:pt x="315" y="196"/>
                  <a:pt x="318" y="200"/>
                  <a:pt x="328" y="200"/>
                </a:cubicBezTo>
                <a:cubicBezTo>
                  <a:pt x="330" y="200"/>
                  <a:pt x="332" y="199"/>
                  <a:pt x="336" y="198"/>
                </a:cubicBezTo>
                <a:cubicBezTo>
                  <a:pt x="338" y="198"/>
                  <a:pt x="339" y="199"/>
                  <a:pt x="339" y="200"/>
                </a:cubicBezTo>
                <a:cubicBezTo>
                  <a:pt x="340" y="202"/>
                  <a:pt x="339" y="203"/>
                  <a:pt x="337" y="204"/>
                </a:cubicBezTo>
                <a:cubicBezTo>
                  <a:pt x="334" y="204"/>
                  <a:pt x="332" y="205"/>
                  <a:pt x="328" y="205"/>
                </a:cubicBezTo>
                <a:cubicBezTo>
                  <a:pt x="316" y="205"/>
                  <a:pt x="309" y="199"/>
                  <a:pt x="309" y="188"/>
                </a:cubicBezTo>
                <a:cubicBezTo>
                  <a:pt x="309" y="178"/>
                  <a:pt x="316" y="169"/>
                  <a:pt x="328" y="169"/>
                </a:cubicBezTo>
                <a:cubicBezTo>
                  <a:pt x="341" y="169"/>
                  <a:pt x="348" y="176"/>
                  <a:pt x="349" y="189"/>
                </a:cubicBezTo>
                <a:cubicBezTo>
                  <a:pt x="349" y="191"/>
                  <a:pt x="349" y="193"/>
                  <a:pt x="349" y="197"/>
                </a:cubicBezTo>
                <a:cubicBezTo>
                  <a:pt x="348" y="219"/>
                  <a:pt x="337" y="226"/>
                  <a:pt x="315" y="226"/>
                </a:cubicBezTo>
                <a:close/>
              </a:path>
            </a:pathLst>
          </a:custGeom>
          <a:solidFill>
            <a:srgbClr val="E3211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9942636" y="2286347"/>
            <a:ext cx="847220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PORT</a:t>
            </a:r>
            <a:endParaRPr lang="en-US" dirty="0"/>
          </a:p>
        </p:txBody>
      </p:sp>
      <p:sp>
        <p:nvSpPr>
          <p:cNvPr id="77" name="Freeform 76"/>
          <p:cNvSpPr/>
          <p:nvPr/>
        </p:nvSpPr>
        <p:spPr bwMode="auto">
          <a:xfrm>
            <a:off x="10750065" y="2157049"/>
            <a:ext cx="257907" cy="293077"/>
          </a:xfrm>
          <a:custGeom>
            <a:avLst/>
            <a:gdLst>
              <a:gd name="connsiteX0" fmla="*/ 0 w 257907"/>
              <a:gd name="connsiteY0" fmla="*/ 0 h 293077"/>
              <a:gd name="connsiteX1" fmla="*/ 105507 w 257907"/>
              <a:gd name="connsiteY1" fmla="*/ 199292 h 293077"/>
              <a:gd name="connsiteX2" fmla="*/ 257907 w 257907"/>
              <a:gd name="connsiteY2" fmla="*/ 293077 h 29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907" h="293077">
                <a:moveTo>
                  <a:pt x="0" y="0"/>
                </a:moveTo>
                <a:cubicBezTo>
                  <a:pt x="31261" y="75223"/>
                  <a:pt x="62523" y="150446"/>
                  <a:pt x="105507" y="199292"/>
                </a:cubicBezTo>
                <a:cubicBezTo>
                  <a:pt x="148492" y="248138"/>
                  <a:pt x="203199" y="270607"/>
                  <a:pt x="257907" y="293077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0768824" y="2857656"/>
            <a:ext cx="1278235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Sensor ID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662956" y="5999568"/>
            <a:ext cx="847220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ontent Placeholder 7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Product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Component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935" y="239714"/>
            <a:ext cx="9862979" cy="1085371"/>
          </a:xfrm>
        </p:spPr>
        <p:txBody>
          <a:bodyPr>
            <a:normAutofit/>
          </a:bodyPr>
          <a:lstStyle/>
          <a:p>
            <a:r>
              <a:rPr lang="en-US" dirty="0" smtClean="0">
                <a:blipFill>
                  <a:blip r:embed="rId3"/>
                  <a:stretch>
                    <a:fillRect/>
                  </a:stretch>
                </a:blipFill>
              </a:rPr>
              <a:t>System architecture</a:t>
            </a:r>
            <a:endParaRPr lang="en-US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AutoShape 2" descr="Strömbrytare, Nätverk, Ethernet, Dator, Nav, Wired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reeform 2"/>
          <p:cNvSpPr>
            <a:spLocks noChangeAspect="1" noEditPoints="1"/>
          </p:cNvSpPr>
          <p:nvPr/>
        </p:nvSpPr>
        <p:spPr bwMode="auto">
          <a:xfrm>
            <a:off x="8107057" y="3271473"/>
            <a:ext cx="569204" cy="874344"/>
          </a:xfrm>
          <a:custGeom>
            <a:avLst/>
            <a:gdLst>
              <a:gd name="T0" fmla="*/ 255 w 255"/>
              <a:gd name="T1" fmla="*/ 19 h 394"/>
              <a:gd name="T2" fmla="*/ 0 w 255"/>
              <a:gd name="T3" fmla="*/ 19 h 394"/>
              <a:gd name="T4" fmla="*/ 235 w 255"/>
              <a:gd name="T5" fmla="*/ 394 h 394"/>
              <a:gd name="T6" fmla="*/ 247 w 255"/>
              <a:gd name="T7" fmla="*/ 69 h 394"/>
              <a:gd name="T8" fmla="*/ 235 w 255"/>
              <a:gd name="T9" fmla="*/ 378 h 394"/>
              <a:gd name="T10" fmla="*/ 16 w 255"/>
              <a:gd name="T11" fmla="*/ 19 h 394"/>
              <a:gd name="T12" fmla="*/ 239 w 255"/>
              <a:gd name="T13" fmla="*/ 19 h 394"/>
              <a:gd name="T14" fmla="*/ 207 w 255"/>
              <a:gd name="T15" fmla="*/ 115 h 394"/>
              <a:gd name="T16" fmla="*/ 221 w 255"/>
              <a:gd name="T17" fmla="*/ 129 h 394"/>
              <a:gd name="T18" fmla="*/ 193 w 255"/>
              <a:gd name="T19" fmla="*/ 61 h 394"/>
              <a:gd name="T20" fmla="*/ 207 w 255"/>
              <a:gd name="T21" fmla="*/ 47 h 394"/>
              <a:gd name="T22" fmla="*/ 207 w 255"/>
              <a:gd name="T23" fmla="*/ 346 h 394"/>
              <a:gd name="T24" fmla="*/ 207 w 255"/>
              <a:gd name="T25" fmla="*/ 183 h 394"/>
              <a:gd name="T26" fmla="*/ 221 w 255"/>
              <a:gd name="T27" fmla="*/ 197 h 394"/>
              <a:gd name="T28" fmla="*/ 193 w 255"/>
              <a:gd name="T29" fmla="*/ 265 h 394"/>
              <a:gd name="T30" fmla="*/ 207 w 255"/>
              <a:gd name="T31" fmla="*/ 251 h 394"/>
              <a:gd name="T32" fmla="*/ 53 w 255"/>
              <a:gd name="T33" fmla="*/ 37 h 394"/>
              <a:gd name="T34" fmla="*/ 53 w 255"/>
              <a:gd name="T35" fmla="*/ 85 h 394"/>
              <a:gd name="T36" fmla="*/ 178 w 255"/>
              <a:gd name="T37" fmla="*/ 57 h 394"/>
              <a:gd name="T38" fmla="*/ 53 w 255"/>
              <a:gd name="T39" fmla="*/ 69 h 394"/>
              <a:gd name="T40" fmla="*/ 53 w 255"/>
              <a:gd name="T41" fmla="*/ 53 h 394"/>
              <a:gd name="T42" fmla="*/ 162 w 255"/>
              <a:gd name="T43" fmla="*/ 66 h 394"/>
              <a:gd name="T44" fmla="*/ 53 w 255"/>
              <a:gd name="T45" fmla="*/ 105 h 394"/>
              <a:gd name="T46" fmla="*/ 53 w 255"/>
              <a:gd name="T47" fmla="*/ 153 h 394"/>
              <a:gd name="T48" fmla="*/ 178 w 255"/>
              <a:gd name="T49" fmla="*/ 125 h 394"/>
              <a:gd name="T50" fmla="*/ 53 w 255"/>
              <a:gd name="T51" fmla="*/ 137 h 394"/>
              <a:gd name="T52" fmla="*/ 53 w 255"/>
              <a:gd name="T53" fmla="*/ 121 h 394"/>
              <a:gd name="T54" fmla="*/ 162 w 255"/>
              <a:gd name="T55" fmla="*/ 133 h 394"/>
              <a:gd name="T56" fmla="*/ 53 w 255"/>
              <a:gd name="T57" fmla="*/ 241 h 394"/>
              <a:gd name="T58" fmla="*/ 53 w 255"/>
              <a:gd name="T59" fmla="*/ 288 h 394"/>
              <a:gd name="T60" fmla="*/ 178 w 255"/>
              <a:gd name="T61" fmla="*/ 260 h 394"/>
              <a:gd name="T62" fmla="*/ 53 w 255"/>
              <a:gd name="T63" fmla="*/ 272 h 394"/>
              <a:gd name="T64" fmla="*/ 53 w 255"/>
              <a:gd name="T65" fmla="*/ 257 h 394"/>
              <a:gd name="T66" fmla="*/ 162 w 255"/>
              <a:gd name="T67" fmla="*/ 269 h 394"/>
              <a:gd name="T68" fmla="*/ 53 w 255"/>
              <a:gd name="T69" fmla="*/ 173 h 394"/>
              <a:gd name="T70" fmla="*/ 53 w 255"/>
              <a:gd name="T71" fmla="*/ 221 h 394"/>
              <a:gd name="T72" fmla="*/ 178 w 255"/>
              <a:gd name="T73" fmla="*/ 192 h 394"/>
              <a:gd name="T74" fmla="*/ 53 w 255"/>
              <a:gd name="T75" fmla="*/ 205 h 394"/>
              <a:gd name="T76" fmla="*/ 53 w 255"/>
              <a:gd name="T77" fmla="*/ 189 h 394"/>
              <a:gd name="T78" fmla="*/ 162 w 255"/>
              <a:gd name="T79" fmla="*/ 201 h 394"/>
              <a:gd name="T80" fmla="*/ 34 w 255"/>
              <a:gd name="T81" fmla="*/ 328 h 394"/>
              <a:gd name="T82" fmla="*/ 159 w 255"/>
              <a:gd name="T83" fmla="*/ 356 h 394"/>
              <a:gd name="T84" fmla="*/ 159 w 255"/>
              <a:gd name="T85" fmla="*/ 309 h 394"/>
              <a:gd name="T86" fmla="*/ 53 w 255"/>
              <a:gd name="T87" fmla="*/ 340 h 394"/>
              <a:gd name="T88" fmla="*/ 53 w 255"/>
              <a:gd name="T89" fmla="*/ 325 h 394"/>
              <a:gd name="T90" fmla="*/ 162 w 255"/>
              <a:gd name="T91" fmla="*/ 33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16"/>
          <p:cNvSpPr>
            <a:spLocks noChangeAspect="1" noEditPoints="1"/>
          </p:cNvSpPr>
          <p:nvPr/>
        </p:nvSpPr>
        <p:spPr bwMode="auto">
          <a:xfrm>
            <a:off x="9806841" y="3271473"/>
            <a:ext cx="710405" cy="874344"/>
          </a:xfrm>
          <a:custGeom>
            <a:avLst/>
            <a:gdLst>
              <a:gd name="T0" fmla="*/ 72 w 363"/>
              <a:gd name="T1" fmla="*/ 32 h 447"/>
              <a:gd name="T2" fmla="*/ 83 w 363"/>
              <a:gd name="T3" fmla="*/ 179 h 447"/>
              <a:gd name="T4" fmla="*/ 57 w 363"/>
              <a:gd name="T5" fmla="*/ 106 h 447"/>
              <a:gd name="T6" fmla="*/ 47 w 363"/>
              <a:gd name="T7" fmla="*/ 190 h 447"/>
              <a:gd name="T8" fmla="*/ 24 w 363"/>
              <a:gd name="T9" fmla="*/ 152 h 447"/>
              <a:gd name="T10" fmla="*/ 20 w 363"/>
              <a:gd name="T11" fmla="*/ 140 h 447"/>
              <a:gd name="T12" fmla="*/ 17 w 363"/>
              <a:gd name="T13" fmla="*/ 127 h 447"/>
              <a:gd name="T14" fmla="*/ 16 w 363"/>
              <a:gd name="T15" fmla="*/ 114 h 447"/>
              <a:gd name="T16" fmla="*/ 16 w 363"/>
              <a:gd name="T17" fmla="*/ 106 h 447"/>
              <a:gd name="T18" fmla="*/ 17 w 363"/>
              <a:gd name="T19" fmla="*/ 91 h 447"/>
              <a:gd name="T20" fmla="*/ 19 w 363"/>
              <a:gd name="T21" fmla="*/ 78 h 447"/>
              <a:gd name="T22" fmla="*/ 22 w 363"/>
              <a:gd name="T23" fmla="*/ 65 h 447"/>
              <a:gd name="T24" fmla="*/ 42 w 363"/>
              <a:gd name="T25" fmla="*/ 28 h 447"/>
              <a:gd name="T26" fmla="*/ 54 w 363"/>
              <a:gd name="T27" fmla="*/ 14 h 447"/>
              <a:gd name="T28" fmla="*/ 55 w 363"/>
              <a:gd name="T29" fmla="*/ 6 h 447"/>
              <a:gd name="T30" fmla="*/ 36 w 363"/>
              <a:gd name="T31" fmla="*/ 10 h 447"/>
              <a:gd name="T32" fmla="*/ 29 w 363"/>
              <a:gd name="T33" fmla="*/ 18 h 447"/>
              <a:gd name="T34" fmla="*/ 9 w 363"/>
              <a:gd name="T35" fmla="*/ 53 h 447"/>
              <a:gd name="T36" fmla="*/ 7 w 363"/>
              <a:gd name="T37" fmla="*/ 60 h 447"/>
              <a:gd name="T38" fmla="*/ 3 w 363"/>
              <a:gd name="T39" fmla="*/ 74 h 447"/>
              <a:gd name="T40" fmla="*/ 1 w 363"/>
              <a:gd name="T41" fmla="*/ 89 h 447"/>
              <a:gd name="T42" fmla="*/ 0 w 363"/>
              <a:gd name="T43" fmla="*/ 106 h 447"/>
              <a:gd name="T44" fmla="*/ 0 w 363"/>
              <a:gd name="T45" fmla="*/ 113 h 447"/>
              <a:gd name="T46" fmla="*/ 1 w 363"/>
              <a:gd name="T47" fmla="*/ 127 h 447"/>
              <a:gd name="T48" fmla="*/ 4 w 363"/>
              <a:gd name="T49" fmla="*/ 140 h 447"/>
              <a:gd name="T50" fmla="*/ 7 w 363"/>
              <a:gd name="T51" fmla="*/ 152 h 447"/>
              <a:gd name="T52" fmla="*/ 25 w 363"/>
              <a:gd name="T53" fmla="*/ 188 h 447"/>
              <a:gd name="T54" fmla="*/ 29 w 363"/>
              <a:gd name="T55" fmla="*/ 194 h 447"/>
              <a:gd name="T56" fmla="*/ 42 w 363"/>
              <a:gd name="T57" fmla="*/ 209 h 447"/>
              <a:gd name="T58" fmla="*/ 55 w 363"/>
              <a:gd name="T59" fmla="*/ 206 h 447"/>
              <a:gd name="T60" fmla="*/ 48 w 363"/>
              <a:gd name="T61" fmla="*/ 191 h 447"/>
              <a:gd name="T62" fmla="*/ 138 w 363"/>
              <a:gd name="T63" fmla="*/ 439 h 447"/>
              <a:gd name="T64" fmla="*/ 211 w 363"/>
              <a:gd name="T65" fmla="*/ 363 h 447"/>
              <a:gd name="T66" fmla="*/ 227 w 363"/>
              <a:gd name="T67" fmla="*/ 80 h 447"/>
              <a:gd name="T68" fmla="*/ 198 w 363"/>
              <a:gd name="T69" fmla="*/ 76 h 447"/>
              <a:gd name="T70" fmla="*/ 207 w 363"/>
              <a:gd name="T71" fmla="*/ 207 h 447"/>
              <a:gd name="T72" fmla="*/ 154 w 363"/>
              <a:gd name="T73" fmla="*/ 294 h 447"/>
              <a:gd name="T74" fmla="*/ 160 w 363"/>
              <a:gd name="T75" fmla="*/ 277 h 447"/>
              <a:gd name="T76" fmla="*/ 159 w 363"/>
              <a:gd name="T77" fmla="*/ 137 h 447"/>
              <a:gd name="T78" fmla="*/ 99 w 363"/>
              <a:gd name="T79" fmla="*/ 66 h 447"/>
              <a:gd name="T80" fmla="*/ 115 w 363"/>
              <a:gd name="T81" fmla="*/ 66 h 447"/>
              <a:gd name="T82" fmla="*/ 335 w 363"/>
              <a:gd name="T83" fmla="*/ 35 h 447"/>
              <a:gd name="T84" fmla="*/ 309 w 363"/>
              <a:gd name="T85" fmla="*/ 3 h 447"/>
              <a:gd name="T86" fmla="*/ 257 w 363"/>
              <a:gd name="T87" fmla="*/ 59 h 447"/>
              <a:gd name="T88" fmla="*/ 265 w 363"/>
              <a:gd name="T89" fmla="*/ 145 h 447"/>
              <a:gd name="T90" fmla="*/ 279 w 363"/>
              <a:gd name="T91" fmla="*/ 32 h 447"/>
              <a:gd name="T92" fmla="*/ 279 w 363"/>
              <a:gd name="T93" fmla="*/ 168 h 447"/>
              <a:gd name="T94" fmla="*/ 321 w 363"/>
              <a:gd name="T95" fmla="*/ 106 h 447"/>
              <a:gd name="T96" fmla="*/ 338 w 363"/>
              <a:gd name="T97" fmla="*/ 59 h 447"/>
              <a:gd name="T98" fmla="*/ 309 w 363"/>
              <a:gd name="T99" fmla="*/ 209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2"/>
          <p:cNvSpPr>
            <a:spLocks noChangeAspect="1" noEditPoints="1"/>
          </p:cNvSpPr>
          <p:nvPr/>
        </p:nvSpPr>
        <p:spPr bwMode="auto">
          <a:xfrm>
            <a:off x="7680329" y="4905001"/>
            <a:ext cx="563427" cy="564045"/>
          </a:xfrm>
          <a:custGeom>
            <a:avLst/>
            <a:gdLst>
              <a:gd name="T0" fmla="*/ 248 w 386"/>
              <a:gd name="T1" fmla="*/ 193 h 386"/>
              <a:gd name="T2" fmla="*/ 193 w 386"/>
              <a:gd name="T3" fmla="*/ 137 h 386"/>
              <a:gd name="T4" fmla="*/ 138 w 386"/>
              <a:gd name="T5" fmla="*/ 193 h 386"/>
              <a:gd name="T6" fmla="*/ 193 w 386"/>
              <a:gd name="T7" fmla="*/ 248 h 386"/>
              <a:gd name="T8" fmla="*/ 248 w 386"/>
              <a:gd name="T9" fmla="*/ 193 h 386"/>
              <a:gd name="T10" fmla="*/ 154 w 386"/>
              <a:gd name="T11" fmla="*/ 193 h 386"/>
              <a:gd name="T12" fmla="*/ 193 w 386"/>
              <a:gd name="T13" fmla="*/ 153 h 386"/>
              <a:gd name="T14" fmla="*/ 232 w 386"/>
              <a:gd name="T15" fmla="*/ 193 h 386"/>
              <a:gd name="T16" fmla="*/ 193 w 386"/>
              <a:gd name="T17" fmla="*/ 232 h 386"/>
              <a:gd name="T18" fmla="*/ 154 w 386"/>
              <a:gd name="T19" fmla="*/ 193 h 386"/>
              <a:gd name="T20" fmla="*/ 340 w 386"/>
              <a:gd name="T21" fmla="*/ 69 h 386"/>
              <a:gd name="T22" fmla="*/ 329 w 386"/>
              <a:gd name="T23" fmla="*/ 68 h 386"/>
              <a:gd name="T24" fmla="*/ 328 w 386"/>
              <a:gd name="T25" fmla="*/ 79 h 386"/>
              <a:gd name="T26" fmla="*/ 370 w 386"/>
              <a:gd name="T27" fmla="*/ 193 h 386"/>
              <a:gd name="T28" fmla="*/ 193 w 386"/>
              <a:gd name="T29" fmla="*/ 370 h 386"/>
              <a:gd name="T30" fmla="*/ 16 w 386"/>
              <a:gd name="T31" fmla="*/ 193 h 386"/>
              <a:gd name="T32" fmla="*/ 193 w 386"/>
              <a:gd name="T33" fmla="*/ 16 h 386"/>
              <a:gd name="T34" fmla="*/ 307 w 386"/>
              <a:gd name="T35" fmla="*/ 58 h 386"/>
              <a:gd name="T36" fmla="*/ 318 w 386"/>
              <a:gd name="T37" fmla="*/ 57 h 386"/>
              <a:gd name="T38" fmla="*/ 317 w 386"/>
              <a:gd name="T39" fmla="*/ 45 h 386"/>
              <a:gd name="T40" fmla="*/ 193 w 386"/>
              <a:gd name="T41" fmla="*/ 0 h 386"/>
              <a:gd name="T42" fmla="*/ 0 w 386"/>
              <a:gd name="T43" fmla="*/ 193 h 386"/>
              <a:gd name="T44" fmla="*/ 193 w 386"/>
              <a:gd name="T45" fmla="*/ 386 h 386"/>
              <a:gd name="T46" fmla="*/ 386 w 386"/>
              <a:gd name="T47" fmla="*/ 193 h 386"/>
              <a:gd name="T48" fmla="*/ 340 w 386"/>
              <a:gd name="T49" fmla="*/ 69 h 386"/>
              <a:gd name="T50" fmla="*/ 193 w 386"/>
              <a:gd name="T51" fmla="*/ 355 h 386"/>
              <a:gd name="T52" fmla="*/ 355 w 386"/>
              <a:gd name="T53" fmla="*/ 193 h 386"/>
              <a:gd name="T54" fmla="*/ 347 w 386"/>
              <a:gd name="T55" fmla="*/ 185 h 386"/>
              <a:gd name="T56" fmla="*/ 339 w 386"/>
              <a:gd name="T57" fmla="*/ 193 h 386"/>
              <a:gd name="T58" fmla="*/ 193 w 386"/>
              <a:gd name="T59" fmla="*/ 339 h 386"/>
              <a:gd name="T60" fmla="*/ 185 w 386"/>
              <a:gd name="T61" fmla="*/ 347 h 386"/>
              <a:gd name="T62" fmla="*/ 193 w 386"/>
              <a:gd name="T63" fmla="*/ 355 h 386"/>
              <a:gd name="T64" fmla="*/ 222 w 386"/>
              <a:gd name="T65" fmla="*/ 193 h 386"/>
              <a:gd name="T66" fmla="*/ 193 w 386"/>
              <a:gd name="T67" fmla="*/ 164 h 386"/>
              <a:gd name="T68" fmla="*/ 164 w 386"/>
              <a:gd name="T69" fmla="*/ 193 h 386"/>
              <a:gd name="T70" fmla="*/ 193 w 386"/>
              <a:gd name="T71" fmla="*/ 222 h 386"/>
              <a:gd name="T72" fmla="*/ 222 w 386"/>
              <a:gd name="T73" fmla="*/ 193 h 386"/>
              <a:gd name="T74" fmla="*/ 180 w 386"/>
              <a:gd name="T75" fmla="*/ 193 h 386"/>
              <a:gd name="T76" fmla="*/ 193 w 386"/>
              <a:gd name="T77" fmla="*/ 180 h 386"/>
              <a:gd name="T78" fmla="*/ 206 w 386"/>
              <a:gd name="T79" fmla="*/ 193 h 386"/>
              <a:gd name="T80" fmla="*/ 193 w 386"/>
              <a:gd name="T81" fmla="*/ 206 h 386"/>
              <a:gd name="T82" fmla="*/ 180 w 386"/>
              <a:gd name="T83" fmla="*/ 193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" h="386">
                <a:moveTo>
                  <a:pt x="248" y="193"/>
                </a:moveTo>
                <a:cubicBezTo>
                  <a:pt x="248" y="162"/>
                  <a:pt x="224" y="137"/>
                  <a:pt x="193" y="137"/>
                </a:cubicBezTo>
                <a:cubicBezTo>
                  <a:pt x="163" y="137"/>
                  <a:pt x="138" y="162"/>
                  <a:pt x="138" y="193"/>
                </a:cubicBezTo>
                <a:cubicBezTo>
                  <a:pt x="138" y="223"/>
                  <a:pt x="163" y="248"/>
                  <a:pt x="193" y="248"/>
                </a:cubicBezTo>
                <a:cubicBezTo>
                  <a:pt x="224" y="248"/>
                  <a:pt x="248" y="223"/>
                  <a:pt x="248" y="193"/>
                </a:cubicBezTo>
                <a:moveTo>
                  <a:pt x="154" y="193"/>
                </a:moveTo>
                <a:cubicBezTo>
                  <a:pt x="154" y="171"/>
                  <a:pt x="171" y="153"/>
                  <a:pt x="193" y="153"/>
                </a:cubicBezTo>
                <a:cubicBezTo>
                  <a:pt x="215" y="153"/>
                  <a:pt x="232" y="171"/>
                  <a:pt x="232" y="193"/>
                </a:cubicBezTo>
                <a:cubicBezTo>
                  <a:pt x="232" y="214"/>
                  <a:pt x="215" y="232"/>
                  <a:pt x="193" y="232"/>
                </a:cubicBezTo>
                <a:cubicBezTo>
                  <a:pt x="171" y="232"/>
                  <a:pt x="154" y="214"/>
                  <a:pt x="154" y="193"/>
                </a:cubicBezTo>
                <a:moveTo>
                  <a:pt x="340" y="69"/>
                </a:moveTo>
                <a:cubicBezTo>
                  <a:pt x="338" y="65"/>
                  <a:pt x="333" y="65"/>
                  <a:pt x="329" y="68"/>
                </a:cubicBezTo>
                <a:cubicBezTo>
                  <a:pt x="326" y="71"/>
                  <a:pt x="325" y="76"/>
                  <a:pt x="328" y="79"/>
                </a:cubicBezTo>
                <a:cubicBezTo>
                  <a:pt x="355" y="111"/>
                  <a:pt x="370" y="151"/>
                  <a:pt x="370" y="193"/>
                </a:cubicBezTo>
                <a:cubicBezTo>
                  <a:pt x="370" y="290"/>
                  <a:pt x="290" y="370"/>
                  <a:pt x="193" y="370"/>
                </a:cubicBezTo>
                <a:cubicBezTo>
                  <a:pt x="96" y="370"/>
                  <a:pt x="16" y="290"/>
                  <a:pt x="16" y="193"/>
                </a:cubicBezTo>
                <a:cubicBezTo>
                  <a:pt x="16" y="95"/>
                  <a:pt x="96" y="16"/>
                  <a:pt x="193" y="16"/>
                </a:cubicBezTo>
                <a:cubicBezTo>
                  <a:pt x="235" y="16"/>
                  <a:pt x="275" y="30"/>
                  <a:pt x="307" y="58"/>
                </a:cubicBezTo>
                <a:cubicBezTo>
                  <a:pt x="310" y="60"/>
                  <a:pt x="315" y="60"/>
                  <a:pt x="318" y="57"/>
                </a:cubicBezTo>
                <a:cubicBezTo>
                  <a:pt x="321" y="53"/>
                  <a:pt x="320" y="48"/>
                  <a:pt x="317" y="45"/>
                </a:cubicBezTo>
                <a:cubicBezTo>
                  <a:pt x="282" y="16"/>
                  <a:pt x="239" y="0"/>
                  <a:pt x="193" y="0"/>
                </a:cubicBezTo>
                <a:cubicBezTo>
                  <a:pt x="87" y="0"/>
                  <a:pt x="0" y="87"/>
                  <a:pt x="0" y="193"/>
                </a:cubicBezTo>
                <a:cubicBezTo>
                  <a:pt x="0" y="299"/>
                  <a:pt x="87" y="386"/>
                  <a:pt x="193" y="386"/>
                </a:cubicBezTo>
                <a:cubicBezTo>
                  <a:pt x="299" y="386"/>
                  <a:pt x="386" y="299"/>
                  <a:pt x="386" y="193"/>
                </a:cubicBezTo>
                <a:cubicBezTo>
                  <a:pt x="386" y="147"/>
                  <a:pt x="370" y="104"/>
                  <a:pt x="340" y="69"/>
                </a:cubicBezTo>
                <a:moveTo>
                  <a:pt x="193" y="355"/>
                </a:moveTo>
                <a:cubicBezTo>
                  <a:pt x="283" y="355"/>
                  <a:pt x="355" y="282"/>
                  <a:pt x="355" y="193"/>
                </a:cubicBezTo>
                <a:cubicBezTo>
                  <a:pt x="355" y="188"/>
                  <a:pt x="352" y="185"/>
                  <a:pt x="347" y="185"/>
                </a:cubicBezTo>
                <a:cubicBezTo>
                  <a:pt x="343" y="185"/>
                  <a:pt x="339" y="188"/>
                  <a:pt x="339" y="193"/>
                </a:cubicBezTo>
                <a:cubicBezTo>
                  <a:pt x="339" y="274"/>
                  <a:pt x="274" y="339"/>
                  <a:pt x="193" y="339"/>
                </a:cubicBezTo>
                <a:cubicBezTo>
                  <a:pt x="189" y="339"/>
                  <a:pt x="185" y="343"/>
                  <a:pt x="185" y="347"/>
                </a:cubicBezTo>
                <a:cubicBezTo>
                  <a:pt x="185" y="352"/>
                  <a:pt x="189" y="355"/>
                  <a:pt x="193" y="355"/>
                </a:cubicBezTo>
                <a:moveTo>
                  <a:pt x="222" y="193"/>
                </a:moveTo>
                <a:cubicBezTo>
                  <a:pt x="222" y="177"/>
                  <a:pt x="209" y="164"/>
                  <a:pt x="193" y="164"/>
                </a:cubicBezTo>
                <a:cubicBezTo>
                  <a:pt x="177" y="164"/>
                  <a:pt x="164" y="177"/>
                  <a:pt x="164" y="193"/>
                </a:cubicBezTo>
                <a:cubicBezTo>
                  <a:pt x="164" y="209"/>
                  <a:pt x="177" y="222"/>
                  <a:pt x="193" y="222"/>
                </a:cubicBezTo>
                <a:cubicBezTo>
                  <a:pt x="209" y="222"/>
                  <a:pt x="222" y="209"/>
                  <a:pt x="222" y="193"/>
                </a:cubicBezTo>
                <a:moveTo>
                  <a:pt x="180" y="193"/>
                </a:moveTo>
                <a:cubicBezTo>
                  <a:pt x="180" y="186"/>
                  <a:pt x="186" y="180"/>
                  <a:pt x="193" y="180"/>
                </a:cubicBezTo>
                <a:cubicBezTo>
                  <a:pt x="200" y="180"/>
                  <a:pt x="206" y="186"/>
                  <a:pt x="206" y="193"/>
                </a:cubicBezTo>
                <a:cubicBezTo>
                  <a:pt x="206" y="200"/>
                  <a:pt x="200" y="206"/>
                  <a:pt x="193" y="206"/>
                </a:cubicBezTo>
                <a:cubicBezTo>
                  <a:pt x="186" y="206"/>
                  <a:pt x="180" y="200"/>
                  <a:pt x="180" y="193"/>
                </a:cubicBezTo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3"/>
          <p:cNvSpPr>
            <a:spLocks noChangeAspect="1" noEditPoints="1"/>
          </p:cNvSpPr>
          <p:nvPr/>
        </p:nvSpPr>
        <p:spPr bwMode="auto">
          <a:xfrm>
            <a:off x="8615890" y="4813962"/>
            <a:ext cx="195263" cy="746125"/>
          </a:xfrm>
          <a:custGeom>
            <a:avLst/>
            <a:gdLst>
              <a:gd name="T0" fmla="*/ 96 w 104"/>
              <a:gd name="T1" fmla="*/ 100 h 398"/>
              <a:gd name="T2" fmla="*/ 88 w 104"/>
              <a:gd name="T3" fmla="*/ 108 h 398"/>
              <a:gd name="T4" fmla="*/ 88 w 104"/>
              <a:gd name="T5" fmla="*/ 108 h 398"/>
              <a:gd name="T6" fmla="*/ 88 w 104"/>
              <a:gd name="T7" fmla="*/ 360 h 398"/>
              <a:gd name="T8" fmla="*/ 66 w 104"/>
              <a:gd name="T9" fmla="*/ 382 h 398"/>
              <a:gd name="T10" fmla="*/ 38 w 104"/>
              <a:gd name="T11" fmla="*/ 382 h 398"/>
              <a:gd name="T12" fmla="*/ 16 w 104"/>
              <a:gd name="T13" fmla="*/ 360 h 398"/>
              <a:gd name="T14" fmla="*/ 16 w 104"/>
              <a:gd name="T15" fmla="*/ 38 h 398"/>
              <a:gd name="T16" fmla="*/ 38 w 104"/>
              <a:gd name="T17" fmla="*/ 16 h 398"/>
              <a:gd name="T18" fmla="*/ 66 w 104"/>
              <a:gd name="T19" fmla="*/ 16 h 398"/>
              <a:gd name="T20" fmla="*/ 88 w 104"/>
              <a:gd name="T21" fmla="*/ 38 h 398"/>
              <a:gd name="T22" fmla="*/ 88 w 104"/>
              <a:gd name="T23" fmla="*/ 76 h 398"/>
              <a:gd name="T24" fmla="*/ 96 w 104"/>
              <a:gd name="T25" fmla="*/ 84 h 398"/>
              <a:gd name="T26" fmla="*/ 104 w 104"/>
              <a:gd name="T27" fmla="*/ 76 h 398"/>
              <a:gd name="T28" fmla="*/ 104 w 104"/>
              <a:gd name="T29" fmla="*/ 38 h 398"/>
              <a:gd name="T30" fmla="*/ 66 w 104"/>
              <a:gd name="T31" fmla="*/ 0 h 398"/>
              <a:gd name="T32" fmla="*/ 38 w 104"/>
              <a:gd name="T33" fmla="*/ 0 h 398"/>
              <a:gd name="T34" fmla="*/ 0 w 104"/>
              <a:gd name="T35" fmla="*/ 38 h 398"/>
              <a:gd name="T36" fmla="*/ 0 w 104"/>
              <a:gd name="T37" fmla="*/ 360 h 398"/>
              <a:gd name="T38" fmla="*/ 38 w 104"/>
              <a:gd name="T39" fmla="*/ 398 h 398"/>
              <a:gd name="T40" fmla="*/ 66 w 104"/>
              <a:gd name="T41" fmla="*/ 398 h 398"/>
              <a:gd name="T42" fmla="*/ 104 w 104"/>
              <a:gd name="T43" fmla="*/ 360 h 398"/>
              <a:gd name="T44" fmla="*/ 104 w 104"/>
              <a:gd name="T45" fmla="*/ 108 h 398"/>
              <a:gd name="T46" fmla="*/ 96 w 104"/>
              <a:gd name="T47" fmla="*/ 100 h 398"/>
              <a:gd name="T48" fmla="*/ 63 w 104"/>
              <a:gd name="T49" fmla="*/ 40 h 398"/>
              <a:gd name="T50" fmla="*/ 41 w 104"/>
              <a:gd name="T51" fmla="*/ 40 h 398"/>
              <a:gd name="T52" fmla="*/ 33 w 104"/>
              <a:gd name="T53" fmla="*/ 48 h 398"/>
              <a:gd name="T54" fmla="*/ 41 w 104"/>
              <a:gd name="T55" fmla="*/ 56 h 398"/>
              <a:gd name="T56" fmla="*/ 63 w 104"/>
              <a:gd name="T57" fmla="*/ 56 h 398"/>
              <a:gd name="T58" fmla="*/ 71 w 104"/>
              <a:gd name="T59" fmla="*/ 48 h 398"/>
              <a:gd name="T60" fmla="*/ 63 w 104"/>
              <a:gd name="T61" fmla="*/ 40 h 398"/>
              <a:gd name="T62" fmla="*/ 71 w 104"/>
              <a:gd name="T63" fmla="*/ 183 h 398"/>
              <a:gd name="T64" fmla="*/ 63 w 104"/>
              <a:gd name="T65" fmla="*/ 175 h 398"/>
              <a:gd name="T66" fmla="*/ 55 w 104"/>
              <a:gd name="T67" fmla="*/ 183 h 398"/>
              <a:gd name="T68" fmla="*/ 55 w 104"/>
              <a:gd name="T69" fmla="*/ 208 h 398"/>
              <a:gd name="T70" fmla="*/ 63 w 104"/>
              <a:gd name="T71" fmla="*/ 216 h 398"/>
              <a:gd name="T72" fmla="*/ 71 w 104"/>
              <a:gd name="T73" fmla="*/ 208 h 398"/>
              <a:gd name="T74" fmla="*/ 71 w 104"/>
              <a:gd name="T75" fmla="*/ 183 h 398"/>
              <a:gd name="T76" fmla="*/ 63 w 104"/>
              <a:gd name="T77" fmla="*/ 342 h 398"/>
              <a:gd name="T78" fmla="*/ 41 w 104"/>
              <a:gd name="T79" fmla="*/ 342 h 398"/>
              <a:gd name="T80" fmla="*/ 33 w 104"/>
              <a:gd name="T81" fmla="*/ 350 h 398"/>
              <a:gd name="T82" fmla="*/ 41 w 104"/>
              <a:gd name="T83" fmla="*/ 358 h 398"/>
              <a:gd name="T84" fmla="*/ 63 w 104"/>
              <a:gd name="T85" fmla="*/ 358 h 398"/>
              <a:gd name="T86" fmla="*/ 71 w 104"/>
              <a:gd name="T87" fmla="*/ 350 h 398"/>
              <a:gd name="T88" fmla="*/ 63 w 104"/>
              <a:gd name="T89" fmla="*/ 342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398">
                <a:moveTo>
                  <a:pt x="96" y="100"/>
                </a:moveTo>
                <a:cubicBezTo>
                  <a:pt x="92" y="100"/>
                  <a:pt x="88" y="104"/>
                  <a:pt x="8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360"/>
                  <a:pt x="88" y="360"/>
                  <a:pt x="88" y="360"/>
                </a:cubicBezTo>
                <a:cubicBezTo>
                  <a:pt x="88" y="372"/>
                  <a:pt x="78" y="381"/>
                  <a:pt x="66" y="382"/>
                </a:cubicBezTo>
                <a:cubicBezTo>
                  <a:pt x="38" y="382"/>
                  <a:pt x="38" y="382"/>
                  <a:pt x="38" y="382"/>
                </a:cubicBezTo>
                <a:cubicBezTo>
                  <a:pt x="26" y="381"/>
                  <a:pt x="16" y="372"/>
                  <a:pt x="16" y="360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26"/>
                  <a:pt x="26" y="16"/>
                  <a:pt x="38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78" y="16"/>
                  <a:pt x="88" y="26"/>
                  <a:pt x="88" y="38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80"/>
                  <a:pt x="92" y="84"/>
                  <a:pt x="96" y="84"/>
                </a:cubicBezTo>
                <a:cubicBezTo>
                  <a:pt x="100" y="84"/>
                  <a:pt x="104" y="80"/>
                  <a:pt x="104" y="76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4" y="17"/>
                  <a:pt x="87" y="0"/>
                  <a:pt x="6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81"/>
                  <a:pt x="17" y="398"/>
                  <a:pt x="38" y="398"/>
                </a:cubicBezTo>
                <a:cubicBezTo>
                  <a:pt x="66" y="398"/>
                  <a:pt x="66" y="398"/>
                  <a:pt x="66" y="398"/>
                </a:cubicBezTo>
                <a:cubicBezTo>
                  <a:pt x="87" y="398"/>
                  <a:pt x="104" y="381"/>
                  <a:pt x="104" y="360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4" y="104"/>
                  <a:pt x="100" y="100"/>
                  <a:pt x="96" y="100"/>
                </a:cubicBezTo>
                <a:close/>
                <a:moveTo>
                  <a:pt x="63" y="40"/>
                </a:moveTo>
                <a:cubicBezTo>
                  <a:pt x="41" y="40"/>
                  <a:pt x="41" y="40"/>
                  <a:pt x="41" y="40"/>
                </a:cubicBezTo>
                <a:cubicBezTo>
                  <a:pt x="36" y="40"/>
                  <a:pt x="33" y="43"/>
                  <a:pt x="33" y="48"/>
                </a:cubicBezTo>
                <a:cubicBezTo>
                  <a:pt x="33" y="52"/>
                  <a:pt x="36" y="56"/>
                  <a:pt x="41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8" y="56"/>
                  <a:pt x="71" y="52"/>
                  <a:pt x="71" y="48"/>
                </a:cubicBezTo>
                <a:cubicBezTo>
                  <a:pt x="71" y="43"/>
                  <a:pt x="68" y="40"/>
                  <a:pt x="63" y="40"/>
                </a:cubicBezTo>
                <a:close/>
                <a:moveTo>
                  <a:pt x="71" y="183"/>
                </a:moveTo>
                <a:cubicBezTo>
                  <a:pt x="71" y="179"/>
                  <a:pt x="68" y="175"/>
                  <a:pt x="63" y="175"/>
                </a:cubicBezTo>
                <a:cubicBezTo>
                  <a:pt x="59" y="175"/>
                  <a:pt x="55" y="179"/>
                  <a:pt x="55" y="183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55" y="213"/>
                  <a:pt x="59" y="216"/>
                  <a:pt x="63" y="216"/>
                </a:cubicBezTo>
                <a:cubicBezTo>
                  <a:pt x="68" y="216"/>
                  <a:pt x="71" y="213"/>
                  <a:pt x="71" y="208"/>
                </a:cubicBezTo>
                <a:lnTo>
                  <a:pt x="71" y="183"/>
                </a:lnTo>
                <a:close/>
                <a:moveTo>
                  <a:pt x="63" y="342"/>
                </a:moveTo>
                <a:cubicBezTo>
                  <a:pt x="41" y="342"/>
                  <a:pt x="41" y="342"/>
                  <a:pt x="41" y="342"/>
                </a:cubicBezTo>
                <a:cubicBezTo>
                  <a:pt x="36" y="342"/>
                  <a:pt x="33" y="346"/>
                  <a:pt x="33" y="350"/>
                </a:cubicBezTo>
                <a:cubicBezTo>
                  <a:pt x="33" y="354"/>
                  <a:pt x="36" y="358"/>
                  <a:pt x="41" y="358"/>
                </a:cubicBezTo>
                <a:cubicBezTo>
                  <a:pt x="63" y="358"/>
                  <a:pt x="63" y="358"/>
                  <a:pt x="63" y="358"/>
                </a:cubicBezTo>
                <a:cubicBezTo>
                  <a:pt x="68" y="358"/>
                  <a:pt x="71" y="354"/>
                  <a:pt x="71" y="350"/>
                </a:cubicBezTo>
                <a:cubicBezTo>
                  <a:pt x="71" y="346"/>
                  <a:pt x="68" y="342"/>
                  <a:pt x="63" y="342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4"/>
          <p:cNvSpPr>
            <a:spLocks noChangeAspect="1" noEditPoints="1"/>
          </p:cNvSpPr>
          <p:nvPr/>
        </p:nvSpPr>
        <p:spPr bwMode="auto">
          <a:xfrm>
            <a:off x="9055821" y="4969323"/>
            <a:ext cx="695840" cy="435401"/>
          </a:xfrm>
          <a:custGeom>
            <a:avLst/>
            <a:gdLst>
              <a:gd name="T0" fmla="*/ 43 w 441"/>
              <a:gd name="T1" fmla="*/ 32 h 276"/>
              <a:gd name="T2" fmla="*/ 32 w 441"/>
              <a:gd name="T3" fmla="*/ 43 h 276"/>
              <a:gd name="T4" fmla="*/ 32 w 441"/>
              <a:gd name="T5" fmla="*/ 232 h 276"/>
              <a:gd name="T6" fmla="*/ 43 w 441"/>
              <a:gd name="T7" fmla="*/ 244 h 276"/>
              <a:gd name="T8" fmla="*/ 93 w 441"/>
              <a:gd name="T9" fmla="*/ 244 h 276"/>
              <a:gd name="T10" fmla="*/ 105 w 441"/>
              <a:gd name="T11" fmla="*/ 232 h 276"/>
              <a:gd name="T12" fmla="*/ 105 w 441"/>
              <a:gd name="T13" fmla="*/ 43 h 276"/>
              <a:gd name="T14" fmla="*/ 93 w 441"/>
              <a:gd name="T15" fmla="*/ 32 h 276"/>
              <a:gd name="T16" fmla="*/ 43 w 441"/>
              <a:gd name="T17" fmla="*/ 32 h 276"/>
              <a:gd name="T18" fmla="*/ 421 w 441"/>
              <a:gd name="T19" fmla="*/ 79 h 276"/>
              <a:gd name="T20" fmla="*/ 405 w 441"/>
              <a:gd name="T21" fmla="*/ 79 h 276"/>
              <a:gd name="T22" fmla="*/ 405 w 441"/>
              <a:gd name="T23" fmla="*/ 65 h 276"/>
              <a:gd name="T24" fmla="*/ 397 w 441"/>
              <a:gd name="T25" fmla="*/ 57 h 276"/>
              <a:gd name="T26" fmla="*/ 389 w 441"/>
              <a:gd name="T27" fmla="*/ 65 h 276"/>
              <a:gd name="T28" fmla="*/ 389 w 441"/>
              <a:gd name="T29" fmla="*/ 257 h 276"/>
              <a:gd name="T30" fmla="*/ 385 w 441"/>
              <a:gd name="T31" fmla="*/ 260 h 276"/>
              <a:gd name="T32" fmla="*/ 19 w 441"/>
              <a:gd name="T33" fmla="*/ 260 h 276"/>
              <a:gd name="T34" fmla="*/ 16 w 441"/>
              <a:gd name="T35" fmla="*/ 257 h 276"/>
              <a:gd name="T36" fmla="*/ 16 w 441"/>
              <a:gd name="T37" fmla="*/ 19 h 276"/>
              <a:gd name="T38" fmla="*/ 19 w 441"/>
              <a:gd name="T39" fmla="*/ 16 h 276"/>
              <a:gd name="T40" fmla="*/ 385 w 441"/>
              <a:gd name="T41" fmla="*/ 16 h 276"/>
              <a:gd name="T42" fmla="*/ 389 w 441"/>
              <a:gd name="T43" fmla="*/ 19 h 276"/>
              <a:gd name="T44" fmla="*/ 389 w 441"/>
              <a:gd name="T45" fmla="*/ 33 h 276"/>
              <a:gd name="T46" fmla="*/ 397 w 441"/>
              <a:gd name="T47" fmla="*/ 41 h 276"/>
              <a:gd name="T48" fmla="*/ 405 w 441"/>
              <a:gd name="T49" fmla="*/ 33 h 276"/>
              <a:gd name="T50" fmla="*/ 405 w 441"/>
              <a:gd name="T51" fmla="*/ 19 h 276"/>
              <a:gd name="T52" fmla="*/ 385 w 441"/>
              <a:gd name="T53" fmla="*/ 0 h 276"/>
              <a:gd name="T54" fmla="*/ 19 w 441"/>
              <a:gd name="T55" fmla="*/ 0 h 276"/>
              <a:gd name="T56" fmla="*/ 0 w 441"/>
              <a:gd name="T57" fmla="*/ 19 h 276"/>
              <a:gd name="T58" fmla="*/ 0 w 441"/>
              <a:gd name="T59" fmla="*/ 257 h 276"/>
              <a:gd name="T60" fmla="*/ 19 w 441"/>
              <a:gd name="T61" fmla="*/ 276 h 276"/>
              <a:gd name="T62" fmla="*/ 385 w 441"/>
              <a:gd name="T63" fmla="*/ 276 h 276"/>
              <a:gd name="T64" fmla="*/ 405 w 441"/>
              <a:gd name="T65" fmla="*/ 257 h 276"/>
              <a:gd name="T66" fmla="*/ 405 w 441"/>
              <a:gd name="T67" fmla="*/ 196 h 276"/>
              <a:gd name="T68" fmla="*/ 421 w 441"/>
              <a:gd name="T69" fmla="*/ 196 h 276"/>
              <a:gd name="T70" fmla="*/ 441 w 441"/>
              <a:gd name="T71" fmla="*/ 177 h 276"/>
              <a:gd name="T72" fmla="*/ 441 w 441"/>
              <a:gd name="T73" fmla="*/ 99 h 276"/>
              <a:gd name="T74" fmla="*/ 421 w 441"/>
              <a:gd name="T75" fmla="*/ 79 h 276"/>
              <a:gd name="T76" fmla="*/ 425 w 441"/>
              <a:gd name="T77" fmla="*/ 177 h 276"/>
              <a:gd name="T78" fmla="*/ 421 w 441"/>
              <a:gd name="T79" fmla="*/ 180 h 276"/>
              <a:gd name="T80" fmla="*/ 405 w 441"/>
              <a:gd name="T81" fmla="*/ 180 h 276"/>
              <a:gd name="T82" fmla="*/ 405 w 441"/>
              <a:gd name="T83" fmla="*/ 95 h 276"/>
              <a:gd name="T84" fmla="*/ 421 w 441"/>
              <a:gd name="T85" fmla="*/ 95 h 276"/>
              <a:gd name="T86" fmla="*/ 425 w 441"/>
              <a:gd name="T87" fmla="*/ 99 h 276"/>
              <a:gd name="T88" fmla="*/ 425 w 441"/>
              <a:gd name="T89" fmla="*/ 177 h 276"/>
              <a:gd name="T90" fmla="*/ 221 w 441"/>
              <a:gd name="T91" fmla="*/ 32 h 276"/>
              <a:gd name="T92" fmla="*/ 210 w 441"/>
              <a:gd name="T93" fmla="*/ 43 h 276"/>
              <a:gd name="T94" fmla="*/ 210 w 441"/>
              <a:gd name="T95" fmla="*/ 232 h 276"/>
              <a:gd name="T96" fmla="*/ 221 w 441"/>
              <a:gd name="T97" fmla="*/ 244 h 276"/>
              <a:gd name="T98" fmla="*/ 271 w 441"/>
              <a:gd name="T99" fmla="*/ 244 h 276"/>
              <a:gd name="T100" fmla="*/ 283 w 441"/>
              <a:gd name="T101" fmla="*/ 232 h 276"/>
              <a:gd name="T102" fmla="*/ 283 w 441"/>
              <a:gd name="T103" fmla="*/ 43 h 276"/>
              <a:gd name="T104" fmla="*/ 271 w 441"/>
              <a:gd name="T105" fmla="*/ 32 h 276"/>
              <a:gd name="T106" fmla="*/ 221 w 441"/>
              <a:gd name="T107" fmla="*/ 32 h 276"/>
              <a:gd name="T108" fmla="*/ 132 w 441"/>
              <a:gd name="T109" fmla="*/ 32 h 276"/>
              <a:gd name="T110" fmla="*/ 121 w 441"/>
              <a:gd name="T111" fmla="*/ 43 h 276"/>
              <a:gd name="T112" fmla="*/ 121 w 441"/>
              <a:gd name="T113" fmla="*/ 232 h 276"/>
              <a:gd name="T114" fmla="*/ 132 w 441"/>
              <a:gd name="T115" fmla="*/ 244 h 276"/>
              <a:gd name="T116" fmla="*/ 182 w 441"/>
              <a:gd name="T117" fmla="*/ 244 h 276"/>
              <a:gd name="T118" fmla="*/ 194 w 441"/>
              <a:gd name="T119" fmla="*/ 232 h 276"/>
              <a:gd name="T120" fmla="*/ 194 w 441"/>
              <a:gd name="T121" fmla="*/ 43 h 276"/>
              <a:gd name="T122" fmla="*/ 182 w 441"/>
              <a:gd name="T123" fmla="*/ 32 h 276"/>
              <a:gd name="T124" fmla="*/ 132 w 441"/>
              <a:gd name="T125" fmla="*/ 32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1" h="276">
                <a:moveTo>
                  <a:pt x="43" y="32"/>
                </a:moveTo>
                <a:cubicBezTo>
                  <a:pt x="37" y="32"/>
                  <a:pt x="32" y="37"/>
                  <a:pt x="32" y="43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32" y="239"/>
                  <a:pt x="37" y="244"/>
                  <a:pt x="43" y="244"/>
                </a:cubicBezTo>
                <a:cubicBezTo>
                  <a:pt x="93" y="244"/>
                  <a:pt x="93" y="244"/>
                  <a:pt x="93" y="244"/>
                </a:cubicBezTo>
                <a:cubicBezTo>
                  <a:pt x="100" y="244"/>
                  <a:pt x="105" y="239"/>
                  <a:pt x="105" y="232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5" y="37"/>
                  <a:pt x="100" y="32"/>
                  <a:pt x="93" y="32"/>
                </a:cubicBezTo>
                <a:lnTo>
                  <a:pt x="43" y="32"/>
                </a:lnTo>
                <a:close/>
                <a:moveTo>
                  <a:pt x="421" y="79"/>
                </a:moveTo>
                <a:cubicBezTo>
                  <a:pt x="405" y="79"/>
                  <a:pt x="405" y="79"/>
                  <a:pt x="405" y="79"/>
                </a:cubicBezTo>
                <a:cubicBezTo>
                  <a:pt x="405" y="65"/>
                  <a:pt x="405" y="65"/>
                  <a:pt x="405" y="65"/>
                </a:cubicBezTo>
                <a:cubicBezTo>
                  <a:pt x="405" y="60"/>
                  <a:pt x="401" y="57"/>
                  <a:pt x="397" y="57"/>
                </a:cubicBezTo>
                <a:cubicBezTo>
                  <a:pt x="392" y="57"/>
                  <a:pt x="389" y="60"/>
                  <a:pt x="389" y="65"/>
                </a:cubicBezTo>
                <a:cubicBezTo>
                  <a:pt x="389" y="257"/>
                  <a:pt x="389" y="257"/>
                  <a:pt x="389" y="257"/>
                </a:cubicBezTo>
                <a:cubicBezTo>
                  <a:pt x="389" y="258"/>
                  <a:pt x="387" y="260"/>
                  <a:pt x="385" y="260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17" y="260"/>
                  <a:pt x="16" y="258"/>
                  <a:pt x="16" y="25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385" y="16"/>
                  <a:pt x="385" y="16"/>
                  <a:pt x="385" y="16"/>
                </a:cubicBezTo>
                <a:cubicBezTo>
                  <a:pt x="387" y="16"/>
                  <a:pt x="389" y="17"/>
                  <a:pt x="389" y="19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89" y="37"/>
                  <a:pt x="392" y="41"/>
                  <a:pt x="397" y="41"/>
                </a:cubicBezTo>
                <a:cubicBezTo>
                  <a:pt x="401" y="41"/>
                  <a:pt x="405" y="37"/>
                  <a:pt x="405" y="33"/>
                </a:cubicBezTo>
                <a:cubicBezTo>
                  <a:pt x="405" y="19"/>
                  <a:pt x="405" y="19"/>
                  <a:pt x="405" y="19"/>
                </a:cubicBezTo>
                <a:cubicBezTo>
                  <a:pt x="405" y="8"/>
                  <a:pt x="396" y="0"/>
                  <a:pt x="38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67"/>
                  <a:pt x="8" y="276"/>
                  <a:pt x="19" y="276"/>
                </a:cubicBezTo>
                <a:cubicBezTo>
                  <a:pt x="385" y="276"/>
                  <a:pt x="385" y="276"/>
                  <a:pt x="385" y="276"/>
                </a:cubicBezTo>
                <a:cubicBezTo>
                  <a:pt x="396" y="276"/>
                  <a:pt x="405" y="267"/>
                  <a:pt x="405" y="257"/>
                </a:cubicBezTo>
                <a:cubicBezTo>
                  <a:pt x="405" y="196"/>
                  <a:pt x="405" y="196"/>
                  <a:pt x="405" y="196"/>
                </a:cubicBezTo>
                <a:cubicBezTo>
                  <a:pt x="421" y="196"/>
                  <a:pt x="421" y="196"/>
                  <a:pt x="421" y="196"/>
                </a:cubicBezTo>
                <a:cubicBezTo>
                  <a:pt x="432" y="196"/>
                  <a:pt x="441" y="188"/>
                  <a:pt x="441" y="177"/>
                </a:cubicBezTo>
                <a:cubicBezTo>
                  <a:pt x="441" y="99"/>
                  <a:pt x="441" y="99"/>
                  <a:pt x="441" y="99"/>
                </a:cubicBezTo>
                <a:cubicBezTo>
                  <a:pt x="441" y="88"/>
                  <a:pt x="432" y="79"/>
                  <a:pt x="421" y="79"/>
                </a:cubicBezTo>
                <a:close/>
                <a:moveTo>
                  <a:pt x="425" y="177"/>
                </a:moveTo>
                <a:cubicBezTo>
                  <a:pt x="425" y="179"/>
                  <a:pt x="423" y="180"/>
                  <a:pt x="421" y="180"/>
                </a:cubicBezTo>
                <a:cubicBezTo>
                  <a:pt x="405" y="180"/>
                  <a:pt x="405" y="180"/>
                  <a:pt x="405" y="180"/>
                </a:cubicBezTo>
                <a:cubicBezTo>
                  <a:pt x="405" y="95"/>
                  <a:pt x="405" y="95"/>
                  <a:pt x="405" y="95"/>
                </a:cubicBezTo>
                <a:cubicBezTo>
                  <a:pt x="421" y="95"/>
                  <a:pt x="421" y="95"/>
                  <a:pt x="421" y="95"/>
                </a:cubicBezTo>
                <a:cubicBezTo>
                  <a:pt x="423" y="95"/>
                  <a:pt x="425" y="97"/>
                  <a:pt x="425" y="99"/>
                </a:cubicBezTo>
                <a:lnTo>
                  <a:pt x="425" y="177"/>
                </a:lnTo>
                <a:close/>
                <a:moveTo>
                  <a:pt x="221" y="32"/>
                </a:moveTo>
                <a:cubicBezTo>
                  <a:pt x="215" y="32"/>
                  <a:pt x="210" y="37"/>
                  <a:pt x="210" y="43"/>
                </a:cubicBezTo>
                <a:cubicBezTo>
                  <a:pt x="210" y="232"/>
                  <a:pt x="210" y="232"/>
                  <a:pt x="210" y="232"/>
                </a:cubicBezTo>
                <a:cubicBezTo>
                  <a:pt x="210" y="239"/>
                  <a:pt x="215" y="244"/>
                  <a:pt x="221" y="244"/>
                </a:cubicBezTo>
                <a:cubicBezTo>
                  <a:pt x="271" y="244"/>
                  <a:pt x="271" y="244"/>
                  <a:pt x="271" y="244"/>
                </a:cubicBezTo>
                <a:cubicBezTo>
                  <a:pt x="278" y="244"/>
                  <a:pt x="283" y="239"/>
                  <a:pt x="283" y="232"/>
                </a:cubicBezTo>
                <a:cubicBezTo>
                  <a:pt x="283" y="43"/>
                  <a:pt x="283" y="43"/>
                  <a:pt x="283" y="43"/>
                </a:cubicBezTo>
                <a:cubicBezTo>
                  <a:pt x="283" y="37"/>
                  <a:pt x="278" y="32"/>
                  <a:pt x="271" y="32"/>
                </a:cubicBezTo>
                <a:lnTo>
                  <a:pt x="221" y="32"/>
                </a:lnTo>
                <a:close/>
                <a:moveTo>
                  <a:pt x="132" y="32"/>
                </a:moveTo>
                <a:cubicBezTo>
                  <a:pt x="126" y="32"/>
                  <a:pt x="121" y="37"/>
                  <a:pt x="121" y="43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9"/>
                  <a:pt x="126" y="244"/>
                  <a:pt x="132" y="244"/>
                </a:cubicBezTo>
                <a:cubicBezTo>
                  <a:pt x="182" y="244"/>
                  <a:pt x="182" y="244"/>
                  <a:pt x="182" y="244"/>
                </a:cubicBezTo>
                <a:cubicBezTo>
                  <a:pt x="189" y="244"/>
                  <a:pt x="194" y="239"/>
                  <a:pt x="194" y="232"/>
                </a:cubicBezTo>
                <a:cubicBezTo>
                  <a:pt x="194" y="43"/>
                  <a:pt x="194" y="43"/>
                  <a:pt x="194" y="43"/>
                </a:cubicBezTo>
                <a:cubicBezTo>
                  <a:pt x="194" y="37"/>
                  <a:pt x="189" y="32"/>
                  <a:pt x="182" y="32"/>
                </a:cubicBezTo>
                <a:lnTo>
                  <a:pt x="132" y="32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8"/>
          <p:cNvSpPr>
            <a:spLocks noChangeAspect="1"/>
          </p:cNvSpPr>
          <p:nvPr/>
        </p:nvSpPr>
        <p:spPr bwMode="auto">
          <a:xfrm>
            <a:off x="10037141" y="4744923"/>
            <a:ext cx="453292" cy="884199"/>
          </a:xfrm>
          <a:custGeom>
            <a:avLst/>
            <a:gdLst>
              <a:gd name="T0" fmla="*/ 195 w 203"/>
              <a:gd name="T1" fmla="*/ 100 h 398"/>
              <a:gd name="T2" fmla="*/ 187 w 203"/>
              <a:gd name="T3" fmla="*/ 108 h 398"/>
              <a:gd name="T4" fmla="*/ 187 w 203"/>
              <a:gd name="T5" fmla="*/ 108 h 398"/>
              <a:gd name="T6" fmla="*/ 187 w 203"/>
              <a:gd name="T7" fmla="*/ 360 h 398"/>
              <a:gd name="T8" fmla="*/ 165 w 203"/>
              <a:gd name="T9" fmla="*/ 382 h 398"/>
              <a:gd name="T10" fmla="*/ 38 w 203"/>
              <a:gd name="T11" fmla="*/ 382 h 398"/>
              <a:gd name="T12" fmla="*/ 16 w 203"/>
              <a:gd name="T13" fmla="*/ 360 h 398"/>
              <a:gd name="T14" fmla="*/ 16 w 203"/>
              <a:gd name="T15" fmla="*/ 38 h 398"/>
              <a:gd name="T16" fmla="*/ 38 w 203"/>
              <a:gd name="T17" fmla="*/ 16 h 398"/>
              <a:gd name="T18" fmla="*/ 165 w 203"/>
              <a:gd name="T19" fmla="*/ 16 h 398"/>
              <a:gd name="T20" fmla="*/ 187 w 203"/>
              <a:gd name="T21" fmla="*/ 38 h 398"/>
              <a:gd name="T22" fmla="*/ 187 w 203"/>
              <a:gd name="T23" fmla="*/ 76 h 398"/>
              <a:gd name="T24" fmla="*/ 195 w 203"/>
              <a:gd name="T25" fmla="*/ 84 h 398"/>
              <a:gd name="T26" fmla="*/ 203 w 203"/>
              <a:gd name="T27" fmla="*/ 76 h 398"/>
              <a:gd name="T28" fmla="*/ 203 w 203"/>
              <a:gd name="T29" fmla="*/ 38 h 398"/>
              <a:gd name="T30" fmla="*/ 165 w 203"/>
              <a:gd name="T31" fmla="*/ 0 h 398"/>
              <a:gd name="T32" fmla="*/ 38 w 203"/>
              <a:gd name="T33" fmla="*/ 0 h 398"/>
              <a:gd name="T34" fmla="*/ 0 w 203"/>
              <a:gd name="T35" fmla="*/ 38 h 398"/>
              <a:gd name="T36" fmla="*/ 0 w 203"/>
              <a:gd name="T37" fmla="*/ 360 h 398"/>
              <a:gd name="T38" fmla="*/ 38 w 203"/>
              <a:gd name="T39" fmla="*/ 398 h 398"/>
              <a:gd name="T40" fmla="*/ 165 w 203"/>
              <a:gd name="T41" fmla="*/ 398 h 398"/>
              <a:gd name="T42" fmla="*/ 203 w 203"/>
              <a:gd name="T43" fmla="*/ 360 h 398"/>
              <a:gd name="T44" fmla="*/ 203 w 203"/>
              <a:gd name="T45" fmla="*/ 108 h 398"/>
              <a:gd name="T46" fmla="*/ 195 w 203"/>
              <a:gd name="T47" fmla="*/ 10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3" h="398">
                <a:moveTo>
                  <a:pt x="195" y="100"/>
                </a:moveTo>
                <a:cubicBezTo>
                  <a:pt x="191" y="100"/>
                  <a:pt x="187" y="104"/>
                  <a:pt x="187" y="108"/>
                </a:cubicBezTo>
                <a:cubicBezTo>
                  <a:pt x="187" y="108"/>
                  <a:pt x="187" y="108"/>
                  <a:pt x="187" y="108"/>
                </a:cubicBezTo>
                <a:cubicBezTo>
                  <a:pt x="187" y="360"/>
                  <a:pt x="187" y="360"/>
                  <a:pt x="187" y="360"/>
                </a:cubicBezTo>
                <a:cubicBezTo>
                  <a:pt x="187" y="372"/>
                  <a:pt x="177" y="381"/>
                  <a:pt x="165" y="382"/>
                </a:cubicBezTo>
                <a:cubicBezTo>
                  <a:pt x="38" y="382"/>
                  <a:pt x="38" y="382"/>
                  <a:pt x="38" y="382"/>
                </a:cubicBezTo>
                <a:cubicBezTo>
                  <a:pt x="26" y="381"/>
                  <a:pt x="16" y="372"/>
                  <a:pt x="16" y="360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26"/>
                  <a:pt x="26" y="16"/>
                  <a:pt x="38" y="16"/>
                </a:cubicBezTo>
                <a:cubicBezTo>
                  <a:pt x="165" y="16"/>
                  <a:pt x="165" y="16"/>
                  <a:pt x="165" y="16"/>
                </a:cubicBezTo>
                <a:cubicBezTo>
                  <a:pt x="177" y="16"/>
                  <a:pt x="187" y="26"/>
                  <a:pt x="187" y="38"/>
                </a:cubicBezTo>
                <a:cubicBezTo>
                  <a:pt x="187" y="76"/>
                  <a:pt x="187" y="76"/>
                  <a:pt x="187" y="76"/>
                </a:cubicBezTo>
                <a:cubicBezTo>
                  <a:pt x="187" y="80"/>
                  <a:pt x="191" y="84"/>
                  <a:pt x="195" y="84"/>
                </a:cubicBezTo>
                <a:cubicBezTo>
                  <a:pt x="199" y="84"/>
                  <a:pt x="203" y="80"/>
                  <a:pt x="203" y="76"/>
                </a:cubicBezTo>
                <a:cubicBezTo>
                  <a:pt x="203" y="38"/>
                  <a:pt x="203" y="38"/>
                  <a:pt x="203" y="38"/>
                </a:cubicBezTo>
                <a:cubicBezTo>
                  <a:pt x="203" y="17"/>
                  <a:pt x="186" y="0"/>
                  <a:pt x="165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81"/>
                  <a:pt x="17" y="398"/>
                  <a:pt x="38" y="398"/>
                </a:cubicBezTo>
                <a:cubicBezTo>
                  <a:pt x="165" y="398"/>
                  <a:pt x="165" y="398"/>
                  <a:pt x="165" y="398"/>
                </a:cubicBezTo>
                <a:cubicBezTo>
                  <a:pt x="186" y="398"/>
                  <a:pt x="203" y="381"/>
                  <a:pt x="203" y="360"/>
                </a:cubicBezTo>
                <a:cubicBezTo>
                  <a:pt x="203" y="108"/>
                  <a:pt x="203" y="108"/>
                  <a:pt x="203" y="108"/>
                </a:cubicBezTo>
                <a:cubicBezTo>
                  <a:pt x="203" y="104"/>
                  <a:pt x="199" y="100"/>
                  <a:pt x="195" y="100"/>
                </a:cubicBezTo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6"/>
          <p:cNvSpPr>
            <a:spLocks noChangeAspect="1" noEditPoints="1"/>
          </p:cNvSpPr>
          <p:nvPr/>
        </p:nvSpPr>
        <p:spPr bwMode="auto">
          <a:xfrm>
            <a:off x="6886858" y="4904999"/>
            <a:ext cx="595126" cy="564046"/>
          </a:xfrm>
          <a:custGeom>
            <a:avLst/>
            <a:gdLst>
              <a:gd name="T0" fmla="*/ 569644 w 438"/>
              <a:gd name="T1" fmla="*/ 1522011 h 415"/>
              <a:gd name="T2" fmla="*/ 93691 w 438"/>
              <a:gd name="T3" fmla="*/ 1132136 h 415"/>
              <a:gd name="T4" fmla="*/ 37477 w 438"/>
              <a:gd name="T5" fmla="*/ 536078 h 415"/>
              <a:gd name="T6" fmla="*/ 404747 w 438"/>
              <a:gd name="T7" fmla="*/ 86222 h 415"/>
              <a:gd name="T8" fmla="*/ 970644 w 438"/>
              <a:gd name="T9" fmla="*/ 33739 h 415"/>
              <a:gd name="T10" fmla="*/ 1285447 w 438"/>
              <a:gd name="T11" fmla="*/ 273662 h 415"/>
              <a:gd name="T12" fmla="*/ 951906 w 438"/>
              <a:gd name="T13" fmla="*/ 89971 h 415"/>
              <a:gd name="T14" fmla="*/ 434729 w 438"/>
              <a:gd name="T15" fmla="*/ 142454 h 415"/>
              <a:gd name="T16" fmla="*/ 93691 w 438"/>
              <a:gd name="T17" fmla="*/ 554822 h 415"/>
              <a:gd name="T18" fmla="*/ 146159 w 438"/>
              <a:gd name="T19" fmla="*/ 1105895 h 415"/>
              <a:gd name="T20" fmla="*/ 588383 w 438"/>
              <a:gd name="T21" fmla="*/ 1465779 h 415"/>
              <a:gd name="T22" fmla="*/ 1165522 w 438"/>
              <a:gd name="T23" fmla="*/ 1405798 h 415"/>
              <a:gd name="T24" fmla="*/ 1547784 w 438"/>
              <a:gd name="T25" fmla="*/ 940948 h 415"/>
              <a:gd name="T26" fmla="*/ 1611494 w 438"/>
              <a:gd name="T27" fmla="*/ 708522 h 415"/>
              <a:gd name="T28" fmla="*/ 1514055 w 438"/>
              <a:gd name="T29" fmla="*/ 1162127 h 415"/>
              <a:gd name="T30" fmla="*/ 993130 w 438"/>
              <a:gd name="T31" fmla="*/ 1537006 h 415"/>
              <a:gd name="T32" fmla="*/ 1113055 w 438"/>
              <a:gd name="T33" fmla="*/ 1315827 h 415"/>
              <a:gd name="T34" fmla="*/ 1442849 w 438"/>
              <a:gd name="T35" fmla="*/ 914706 h 415"/>
              <a:gd name="T36" fmla="*/ 1394129 w 438"/>
              <a:gd name="T37" fmla="*/ 386126 h 415"/>
              <a:gd name="T38" fmla="*/ 1311681 w 438"/>
              <a:gd name="T39" fmla="*/ 363633 h 415"/>
              <a:gd name="T40" fmla="*/ 1412868 w 438"/>
              <a:gd name="T41" fmla="*/ 734764 h 415"/>
              <a:gd name="T42" fmla="*/ 1214242 w 438"/>
              <a:gd name="T43" fmla="*/ 1169624 h 415"/>
              <a:gd name="T44" fmla="*/ 783261 w 438"/>
              <a:gd name="T45" fmla="*/ 1330822 h 415"/>
              <a:gd name="T46" fmla="*/ 378514 w 438"/>
              <a:gd name="T47" fmla="*/ 1143383 h 415"/>
              <a:gd name="T48" fmla="*/ 228607 w 438"/>
              <a:gd name="T49" fmla="*/ 738513 h 415"/>
              <a:gd name="T50" fmla="*/ 404747 w 438"/>
              <a:gd name="T51" fmla="*/ 363633 h 415"/>
              <a:gd name="T52" fmla="*/ 779513 w 438"/>
              <a:gd name="T53" fmla="*/ 228677 h 415"/>
              <a:gd name="T54" fmla="*/ 1124298 w 438"/>
              <a:gd name="T55" fmla="*/ 389875 h 415"/>
              <a:gd name="T56" fmla="*/ 1247971 w 438"/>
              <a:gd name="T57" fmla="*/ 734764 h 415"/>
              <a:gd name="T58" fmla="*/ 1098064 w 438"/>
              <a:gd name="T59" fmla="*/ 1053411 h 415"/>
              <a:gd name="T60" fmla="*/ 783261 w 438"/>
              <a:gd name="T61" fmla="*/ 1165875 h 415"/>
              <a:gd name="T62" fmla="*/ 494691 w 438"/>
              <a:gd name="T63" fmla="*/ 1027170 h 415"/>
              <a:gd name="T64" fmla="*/ 393504 w 438"/>
              <a:gd name="T65" fmla="*/ 738513 h 415"/>
              <a:gd name="T66" fmla="*/ 520925 w 438"/>
              <a:gd name="T67" fmla="*/ 479846 h 415"/>
              <a:gd name="T68" fmla="*/ 779513 w 438"/>
              <a:gd name="T69" fmla="*/ 393623 h 415"/>
              <a:gd name="T70" fmla="*/ 1008120 w 438"/>
              <a:gd name="T71" fmla="*/ 506087 h 415"/>
              <a:gd name="T72" fmla="*/ 1083074 w 438"/>
              <a:gd name="T73" fmla="*/ 686030 h 415"/>
              <a:gd name="T74" fmla="*/ 1135541 w 438"/>
              <a:gd name="T75" fmla="*/ 644793 h 415"/>
              <a:gd name="T76" fmla="*/ 978139 w 438"/>
              <a:gd name="T77" fmla="*/ 401121 h 415"/>
              <a:gd name="T78" fmla="*/ 674579 w 438"/>
              <a:gd name="T79" fmla="*/ 341140 h 415"/>
              <a:gd name="T80" fmla="*/ 408495 w 438"/>
              <a:gd name="T81" fmla="*/ 521083 h 415"/>
              <a:gd name="T82" fmla="*/ 344785 w 438"/>
              <a:gd name="T83" fmla="*/ 850977 h 415"/>
              <a:gd name="T84" fmla="*/ 543411 w 438"/>
              <a:gd name="T85" fmla="*/ 1147131 h 415"/>
              <a:gd name="T86" fmla="*/ 906934 w 438"/>
              <a:gd name="T87" fmla="*/ 1214610 h 415"/>
              <a:gd name="T88" fmla="*/ 1225485 w 438"/>
              <a:gd name="T89" fmla="*/ 997180 h 415"/>
              <a:gd name="T90" fmla="*/ 1296690 w 438"/>
              <a:gd name="T91" fmla="*/ 599807 h 415"/>
              <a:gd name="T92" fmla="*/ 1060588 w 438"/>
              <a:gd name="T93" fmla="*/ 254918 h 415"/>
              <a:gd name="T94" fmla="*/ 633355 w 438"/>
              <a:gd name="T95" fmla="*/ 179942 h 415"/>
              <a:gd name="T96" fmla="*/ 262336 w 438"/>
              <a:gd name="T97" fmla="*/ 438609 h 415"/>
              <a:gd name="T98" fmla="*/ 183635 w 438"/>
              <a:gd name="T99" fmla="*/ 895962 h 415"/>
              <a:gd name="T100" fmla="*/ 460962 w 438"/>
              <a:gd name="T101" fmla="*/ 1289586 h 415"/>
              <a:gd name="T102" fmla="*/ 805747 w 438"/>
              <a:gd name="T103" fmla="*/ 1390803 h 41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38" h="415">
                <a:moveTo>
                  <a:pt x="215" y="415"/>
                </a:moveTo>
                <a:cubicBezTo>
                  <a:pt x="213" y="415"/>
                  <a:pt x="210" y="415"/>
                  <a:pt x="208" y="415"/>
                </a:cubicBezTo>
                <a:cubicBezTo>
                  <a:pt x="189" y="415"/>
                  <a:pt x="170" y="411"/>
                  <a:pt x="152" y="406"/>
                </a:cubicBezTo>
                <a:cubicBezTo>
                  <a:pt x="134" y="400"/>
                  <a:pt x="117" y="393"/>
                  <a:pt x="101" y="383"/>
                </a:cubicBezTo>
                <a:cubicBezTo>
                  <a:pt x="85" y="373"/>
                  <a:pt x="70" y="361"/>
                  <a:pt x="57" y="347"/>
                </a:cubicBezTo>
                <a:cubicBezTo>
                  <a:pt x="45" y="334"/>
                  <a:pt x="34" y="318"/>
                  <a:pt x="25" y="302"/>
                </a:cubicBezTo>
                <a:cubicBezTo>
                  <a:pt x="17" y="286"/>
                  <a:pt x="10" y="269"/>
                  <a:pt x="6" y="251"/>
                </a:cubicBezTo>
                <a:cubicBezTo>
                  <a:pt x="2" y="233"/>
                  <a:pt x="0" y="215"/>
                  <a:pt x="1" y="196"/>
                </a:cubicBezTo>
                <a:cubicBezTo>
                  <a:pt x="1" y="178"/>
                  <a:pt x="4" y="161"/>
                  <a:pt x="10" y="143"/>
                </a:cubicBezTo>
                <a:cubicBezTo>
                  <a:pt x="15" y="126"/>
                  <a:pt x="22" y="110"/>
                  <a:pt x="32" y="95"/>
                </a:cubicBezTo>
                <a:cubicBezTo>
                  <a:pt x="41" y="80"/>
                  <a:pt x="53" y="66"/>
                  <a:pt x="66" y="54"/>
                </a:cubicBezTo>
                <a:cubicBezTo>
                  <a:pt x="78" y="42"/>
                  <a:pt x="93" y="32"/>
                  <a:pt x="108" y="23"/>
                </a:cubicBezTo>
                <a:cubicBezTo>
                  <a:pt x="124" y="15"/>
                  <a:pt x="140" y="9"/>
                  <a:pt x="157" y="5"/>
                </a:cubicBezTo>
                <a:cubicBezTo>
                  <a:pt x="174" y="1"/>
                  <a:pt x="191" y="0"/>
                  <a:pt x="208" y="0"/>
                </a:cubicBezTo>
                <a:cubicBezTo>
                  <a:pt x="225" y="1"/>
                  <a:pt x="242" y="4"/>
                  <a:pt x="259" y="9"/>
                </a:cubicBezTo>
                <a:cubicBezTo>
                  <a:pt x="275" y="14"/>
                  <a:pt x="290" y="21"/>
                  <a:pt x="305" y="30"/>
                </a:cubicBezTo>
                <a:cubicBezTo>
                  <a:pt x="319" y="39"/>
                  <a:pt x="332" y="50"/>
                  <a:pt x="343" y="62"/>
                </a:cubicBezTo>
                <a:cubicBezTo>
                  <a:pt x="346" y="65"/>
                  <a:pt x="346" y="70"/>
                  <a:pt x="343" y="73"/>
                </a:cubicBezTo>
                <a:cubicBezTo>
                  <a:pt x="340" y="76"/>
                  <a:pt x="335" y="76"/>
                  <a:pt x="332" y="73"/>
                </a:cubicBezTo>
                <a:cubicBezTo>
                  <a:pt x="321" y="62"/>
                  <a:pt x="309" y="52"/>
                  <a:pt x="296" y="44"/>
                </a:cubicBezTo>
                <a:cubicBezTo>
                  <a:pt x="283" y="35"/>
                  <a:pt x="269" y="29"/>
                  <a:pt x="254" y="24"/>
                </a:cubicBezTo>
                <a:cubicBezTo>
                  <a:pt x="239" y="20"/>
                  <a:pt x="223" y="17"/>
                  <a:pt x="208" y="16"/>
                </a:cubicBezTo>
                <a:cubicBezTo>
                  <a:pt x="192" y="16"/>
                  <a:pt x="176" y="17"/>
                  <a:pt x="161" y="21"/>
                </a:cubicBezTo>
                <a:cubicBezTo>
                  <a:pt x="145" y="24"/>
                  <a:pt x="130" y="30"/>
                  <a:pt x="116" y="38"/>
                </a:cubicBezTo>
                <a:cubicBezTo>
                  <a:pt x="102" y="45"/>
                  <a:pt x="88" y="55"/>
                  <a:pt x="77" y="66"/>
                </a:cubicBezTo>
                <a:cubicBezTo>
                  <a:pt x="65" y="77"/>
                  <a:pt x="54" y="89"/>
                  <a:pt x="45" y="103"/>
                </a:cubicBezTo>
                <a:cubicBezTo>
                  <a:pt x="37" y="117"/>
                  <a:pt x="30" y="132"/>
                  <a:pt x="25" y="148"/>
                </a:cubicBezTo>
                <a:cubicBezTo>
                  <a:pt x="20" y="164"/>
                  <a:pt x="17" y="180"/>
                  <a:pt x="17" y="197"/>
                </a:cubicBezTo>
                <a:cubicBezTo>
                  <a:pt x="16" y="214"/>
                  <a:pt x="18" y="231"/>
                  <a:pt x="22" y="247"/>
                </a:cubicBezTo>
                <a:cubicBezTo>
                  <a:pt x="25" y="264"/>
                  <a:pt x="31" y="280"/>
                  <a:pt x="39" y="295"/>
                </a:cubicBezTo>
                <a:cubicBezTo>
                  <a:pt x="47" y="310"/>
                  <a:pt x="57" y="324"/>
                  <a:pt x="69" y="336"/>
                </a:cubicBezTo>
                <a:cubicBezTo>
                  <a:pt x="81" y="349"/>
                  <a:pt x="94" y="360"/>
                  <a:pt x="109" y="369"/>
                </a:cubicBezTo>
                <a:cubicBezTo>
                  <a:pt x="124" y="378"/>
                  <a:pt x="140" y="386"/>
                  <a:pt x="157" y="391"/>
                </a:cubicBezTo>
                <a:cubicBezTo>
                  <a:pt x="173" y="396"/>
                  <a:pt x="191" y="399"/>
                  <a:pt x="208" y="399"/>
                </a:cubicBezTo>
                <a:cubicBezTo>
                  <a:pt x="226" y="400"/>
                  <a:pt x="244" y="398"/>
                  <a:pt x="261" y="394"/>
                </a:cubicBezTo>
                <a:cubicBezTo>
                  <a:pt x="279" y="390"/>
                  <a:pt x="296" y="384"/>
                  <a:pt x="311" y="375"/>
                </a:cubicBezTo>
                <a:cubicBezTo>
                  <a:pt x="327" y="367"/>
                  <a:pt x="342" y="356"/>
                  <a:pt x="355" y="344"/>
                </a:cubicBezTo>
                <a:cubicBezTo>
                  <a:pt x="369" y="331"/>
                  <a:pt x="380" y="317"/>
                  <a:pt x="390" y="301"/>
                </a:cubicBezTo>
                <a:cubicBezTo>
                  <a:pt x="400" y="286"/>
                  <a:pt x="407" y="269"/>
                  <a:pt x="413" y="251"/>
                </a:cubicBezTo>
                <a:cubicBezTo>
                  <a:pt x="418" y="233"/>
                  <a:pt x="421" y="215"/>
                  <a:pt x="422" y="196"/>
                </a:cubicBezTo>
                <a:cubicBezTo>
                  <a:pt x="422" y="192"/>
                  <a:pt x="425" y="189"/>
                  <a:pt x="430" y="189"/>
                </a:cubicBezTo>
                <a:cubicBezTo>
                  <a:pt x="430" y="189"/>
                  <a:pt x="430" y="189"/>
                  <a:pt x="430" y="189"/>
                </a:cubicBezTo>
                <a:cubicBezTo>
                  <a:pt x="434" y="189"/>
                  <a:pt x="438" y="193"/>
                  <a:pt x="438" y="197"/>
                </a:cubicBezTo>
                <a:cubicBezTo>
                  <a:pt x="437" y="217"/>
                  <a:pt x="434" y="237"/>
                  <a:pt x="428" y="256"/>
                </a:cubicBezTo>
                <a:cubicBezTo>
                  <a:pt x="422" y="275"/>
                  <a:pt x="414" y="293"/>
                  <a:pt x="404" y="310"/>
                </a:cubicBezTo>
                <a:cubicBezTo>
                  <a:pt x="393" y="327"/>
                  <a:pt x="381" y="342"/>
                  <a:pt x="366" y="355"/>
                </a:cubicBezTo>
                <a:cubicBezTo>
                  <a:pt x="352" y="369"/>
                  <a:pt x="336" y="380"/>
                  <a:pt x="319" y="389"/>
                </a:cubicBezTo>
                <a:cubicBezTo>
                  <a:pt x="302" y="398"/>
                  <a:pt x="284" y="405"/>
                  <a:pt x="265" y="410"/>
                </a:cubicBezTo>
                <a:cubicBezTo>
                  <a:pt x="249" y="413"/>
                  <a:pt x="232" y="415"/>
                  <a:pt x="215" y="415"/>
                </a:cubicBezTo>
                <a:close/>
                <a:moveTo>
                  <a:pt x="253" y="367"/>
                </a:moveTo>
                <a:cubicBezTo>
                  <a:pt x="269" y="363"/>
                  <a:pt x="283" y="358"/>
                  <a:pt x="297" y="351"/>
                </a:cubicBezTo>
                <a:cubicBezTo>
                  <a:pt x="311" y="344"/>
                  <a:pt x="324" y="335"/>
                  <a:pt x="335" y="324"/>
                </a:cubicBezTo>
                <a:cubicBezTo>
                  <a:pt x="347" y="313"/>
                  <a:pt x="357" y="301"/>
                  <a:pt x="365" y="288"/>
                </a:cubicBezTo>
                <a:cubicBezTo>
                  <a:pt x="374" y="274"/>
                  <a:pt x="381" y="260"/>
                  <a:pt x="385" y="244"/>
                </a:cubicBezTo>
                <a:cubicBezTo>
                  <a:pt x="390" y="229"/>
                  <a:pt x="393" y="213"/>
                  <a:pt x="393" y="197"/>
                </a:cubicBezTo>
                <a:cubicBezTo>
                  <a:pt x="394" y="181"/>
                  <a:pt x="393" y="164"/>
                  <a:pt x="389" y="149"/>
                </a:cubicBezTo>
                <a:cubicBezTo>
                  <a:pt x="385" y="132"/>
                  <a:pt x="380" y="117"/>
                  <a:pt x="372" y="103"/>
                </a:cubicBezTo>
                <a:cubicBezTo>
                  <a:pt x="369" y="98"/>
                  <a:pt x="367" y="93"/>
                  <a:pt x="364" y="89"/>
                </a:cubicBezTo>
                <a:cubicBezTo>
                  <a:pt x="361" y="85"/>
                  <a:pt x="356" y="84"/>
                  <a:pt x="353" y="86"/>
                </a:cubicBezTo>
                <a:cubicBezTo>
                  <a:pt x="349" y="89"/>
                  <a:pt x="348" y="93"/>
                  <a:pt x="350" y="97"/>
                </a:cubicBezTo>
                <a:cubicBezTo>
                  <a:pt x="353" y="101"/>
                  <a:pt x="356" y="106"/>
                  <a:pt x="358" y="110"/>
                </a:cubicBezTo>
                <a:cubicBezTo>
                  <a:pt x="365" y="123"/>
                  <a:pt x="370" y="137"/>
                  <a:pt x="373" y="152"/>
                </a:cubicBezTo>
                <a:cubicBezTo>
                  <a:pt x="377" y="167"/>
                  <a:pt x="378" y="182"/>
                  <a:pt x="377" y="196"/>
                </a:cubicBezTo>
                <a:cubicBezTo>
                  <a:pt x="377" y="211"/>
                  <a:pt x="374" y="226"/>
                  <a:pt x="370" y="240"/>
                </a:cubicBezTo>
                <a:cubicBezTo>
                  <a:pt x="366" y="254"/>
                  <a:pt x="360" y="267"/>
                  <a:pt x="352" y="279"/>
                </a:cubicBezTo>
                <a:cubicBezTo>
                  <a:pt x="344" y="291"/>
                  <a:pt x="335" y="302"/>
                  <a:pt x="324" y="312"/>
                </a:cubicBezTo>
                <a:cubicBezTo>
                  <a:pt x="314" y="322"/>
                  <a:pt x="302" y="330"/>
                  <a:pt x="289" y="337"/>
                </a:cubicBezTo>
                <a:cubicBezTo>
                  <a:pt x="277" y="343"/>
                  <a:pt x="264" y="348"/>
                  <a:pt x="250" y="351"/>
                </a:cubicBezTo>
                <a:cubicBezTo>
                  <a:pt x="236" y="354"/>
                  <a:pt x="222" y="355"/>
                  <a:pt x="209" y="355"/>
                </a:cubicBezTo>
                <a:cubicBezTo>
                  <a:pt x="195" y="354"/>
                  <a:pt x="181" y="352"/>
                  <a:pt x="168" y="348"/>
                </a:cubicBezTo>
                <a:cubicBezTo>
                  <a:pt x="155" y="344"/>
                  <a:pt x="143" y="338"/>
                  <a:pt x="131" y="331"/>
                </a:cubicBezTo>
                <a:cubicBezTo>
                  <a:pt x="120" y="324"/>
                  <a:pt x="110" y="315"/>
                  <a:pt x="101" y="305"/>
                </a:cubicBezTo>
                <a:cubicBezTo>
                  <a:pt x="92" y="295"/>
                  <a:pt x="84" y="284"/>
                  <a:pt x="78" y="272"/>
                </a:cubicBezTo>
                <a:cubicBezTo>
                  <a:pt x="72" y="261"/>
                  <a:pt x="67" y="248"/>
                  <a:pt x="64" y="236"/>
                </a:cubicBezTo>
                <a:cubicBezTo>
                  <a:pt x="62" y="223"/>
                  <a:pt x="61" y="210"/>
                  <a:pt x="61" y="197"/>
                </a:cubicBezTo>
                <a:cubicBezTo>
                  <a:pt x="62" y="184"/>
                  <a:pt x="64" y="172"/>
                  <a:pt x="68" y="159"/>
                </a:cubicBezTo>
                <a:cubicBezTo>
                  <a:pt x="72" y="148"/>
                  <a:pt x="77" y="136"/>
                  <a:pt x="84" y="125"/>
                </a:cubicBezTo>
                <a:cubicBezTo>
                  <a:pt x="91" y="115"/>
                  <a:pt x="99" y="105"/>
                  <a:pt x="108" y="97"/>
                </a:cubicBezTo>
                <a:cubicBezTo>
                  <a:pt x="117" y="89"/>
                  <a:pt x="127" y="82"/>
                  <a:pt x="138" y="76"/>
                </a:cubicBezTo>
                <a:cubicBezTo>
                  <a:pt x="149" y="70"/>
                  <a:pt x="160" y="66"/>
                  <a:pt x="172" y="64"/>
                </a:cubicBezTo>
                <a:cubicBezTo>
                  <a:pt x="184" y="61"/>
                  <a:pt x="196" y="60"/>
                  <a:pt x="208" y="61"/>
                </a:cubicBezTo>
                <a:cubicBezTo>
                  <a:pt x="220" y="61"/>
                  <a:pt x="231" y="63"/>
                  <a:pt x="243" y="67"/>
                </a:cubicBezTo>
                <a:cubicBezTo>
                  <a:pt x="254" y="71"/>
                  <a:pt x="264" y="76"/>
                  <a:pt x="274" y="82"/>
                </a:cubicBezTo>
                <a:cubicBezTo>
                  <a:pt x="284" y="88"/>
                  <a:pt x="292" y="96"/>
                  <a:pt x="300" y="104"/>
                </a:cubicBezTo>
                <a:cubicBezTo>
                  <a:pt x="308" y="113"/>
                  <a:pt x="314" y="122"/>
                  <a:pt x="319" y="132"/>
                </a:cubicBezTo>
                <a:cubicBezTo>
                  <a:pt x="324" y="142"/>
                  <a:pt x="328" y="153"/>
                  <a:pt x="331" y="164"/>
                </a:cubicBezTo>
                <a:cubicBezTo>
                  <a:pt x="333" y="174"/>
                  <a:pt x="334" y="185"/>
                  <a:pt x="333" y="196"/>
                </a:cubicBezTo>
                <a:cubicBezTo>
                  <a:pt x="333" y="207"/>
                  <a:pt x="331" y="218"/>
                  <a:pt x="327" y="228"/>
                </a:cubicBezTo>
                <a:cubicBezTo>
                  <a:pt x="324" y="238"/>
                  <a:pt x="319" y="248"/>
                  <a:pt x="313" y="257"/>
                </a:cubicBezTo>
                <a:cubicBezTo>
                  <a:pt x="308" y="266"/>
                  <a:pt x="301" y="274"/>
                  <a:pt x="293" y="281"/>
                </a:cubicBezTo>
                <a:cubicBezTo>
                  <a:pt x="285" y="288"/>
                  <a:pt x="277" y="294"/>
                  <a:pt x="267" y="298"/>
                </a:cubicBezTo>
                <a:cubicBezTo>
                  <a:pt x="258" y="303"/>
                  <a:pt x="249" y="306"/>
                  <a:pt x="239" y="308"/>
                </a:cubicBezTo>
                <a:cubicBezTo>
                  <a:pt x="229" y="310"/>
                  <a:pt x="219" y="311"/>
                  <a:pt x="209" y="311"/>
                </a:cubicBezTo>
                <a:cubicBezTo>
                  <a:pt x="199" y="310"/>
                  <a:pt x="189" y="308"/>
                  <a:pt x="180" y="305"/>
                </a:cubicBezTo>
                <a:cubicBezTo>
                  <a:pt x="170" y="302"/>
                  <a:pt x="162" y="298"/>
                  <a:pt x="154" y="292"/>
                </a:cubicBezTo>
                <a:cubicBezTo>
                  <a:pt x="146" y="287"/>
                  <a:pt x="138" y="281"/>
                  <a:pt x="132" y="274"/>
                </a:cubicBezTo>
                <a:cubicBezTo>
                  <a:pt x="126" y="267"/>
                  <a:pt x="120" y="259"/>
                  <a:pt x="116" y="250"/>
                </a:cubicBezTo>
                <a:cubicBezTo>
                  <a:pt x="112" y="242"/>
                  <a:pt x="109" y="233"/>
                  <a:pt x="107" y="224"/>
                </a:cubicBezTo>
                <a:cubicBezTo>
                  <a:pt x="105" y="215"/>
                  <a:pt x="105" y="206"/>
                  <a:pt x="105" y="197"/>
                </a:cubicBezTo>
                <a:cubicBezTo>
                  <a:pt x="106" y="188"/>
                  <a:pt x="108" y="180"/>
                  <a:pt x="111" y="171"/>
                </a:cubicBezTo>
                <a:cubicBezTo>
                  <a:pt x="113" y="163"/>
                  <a:pt x="117" y="155"/>
                  <a:pt x="122" y="148"/>
                </a:cubicBezTo>
                <a:cubicBezTo>
                  <a:pt x="127" y="141"/>
                  <a:pt x="133" y="134"/>
                  <a:pt x="139" y="128"/>
                </a:cubicBezTo>
                <a:cubicBezTo>
                  <a:pt x="145" y="123"/>
                  <a:pt x="152" y="118"/>
                  <a:pt x="160" y="114"/>
                </a:cubicBezTo>
                <a:cubicBezTo>
                  <a:pt x="167" y="111"/>
                  <a:pt x="175" y="108"/>
                  <a:pt x="183" y="106"/>
                </a:cubicBezTo>
                <a:cubicBezTo>
                  <a:pt x="191" y="105"/>
                  <a:pt x="199" y="104"/>
                  <a:pt x="208" y="105"/>
                </a:cubicBezTo>
                <a:cubicBezTo>
                  <a:pt x="215" y="106"/>
                  <a:pt x="223" y="107"/>
                  <a:pt x="231" y="110"/>
                </a:cubicBezTo>
                <a:cubicBezTo>
                  <a:pt x="238" y="112"/>
                  <a:pt x="245" y="116"/>
                  <a:pt x="252" y="120"/>
                </a:cubicBezTo>
                <a:cubicBezTo>
                  <a:pt x="258" y="124"/>
                  <a:pt x="264" y="130"/>
                  <a:pt x="269" y="135"/>
                </a:cubicBezTo>
                <a:cubicBezTo>
                  <a:pt x="274" y="141"/>
                  <a:pt x="278" y="147"/>
                  <a:pt x="281" y="154"/>
                </a:cubicBezTo>
                <a:cubicBezTo>
                  <a:pt x="284" y="161"/>
                  <a:pt x="286" y="168"/>
                  <a:pt x="288" y="175"/>
                </a:cubicBezTo>
                <a:cubicBezTo>
                  <a:pt x="288" y="178"/>
                  <a:pt x="289" y="180"/>
                  <a:pt x="289" y="183"/>
                </a:cubicBezTo>
                <a:cubicBezTo>
                  <a:pt x="289" y="188"/>
                  <a:pt x="293" y="191"/>
                  <a:pt x="297" y="191"/>
                </a:cubicBezTo>
                <a:cubicBezTo>
                  <a:pt x="302" y="190"/>
                  <a:pt x="305" y="186"/>
                  <a:pt x="305" y="182"/>
                </a:cubicBezTo>
                <a:cubicBezTo>
                  <a:pt x="305" y="179"/>
                  <a:pt x="304" y="175"/>
                  <a:pt x="303" y="172"/>
                </a:cubicBezTo>
                <a:cubicBezTo>
                  <a:pt x="302" y="163"/>
                  <a:pt x="299" y="155"/>
                  <a:pt x="295" y="147"/>
                </a:cubicBezTo>
                <a:cubicBezTo>
                  <a:pt x="291" y="139"/>
                  <a:pt x="287" y="132"/>
                  <a:pt x="281" y="125"/>
                </a:cubicBezTo>
                <a:cubicBezTo>
                  <a:pt x="275" y="118"/>
                  <a:pt x="268" y="112"/>
                  <a:pt x="261" y="107"/>
                </a:cubicBezTo>
                <a:cubicBezTo>
                  <a:pt x="253" y="102"/>
                  <a:pt x="245" y="98"/>
                  <a:pt x="236" y="95"/>
                </a:cubicBezTo>
                <a:cubicBezTo>
                  <a:pt x="227" y="92"/>
                  <a:pt x="218" y="90"/>
                  <a:pt x="209" y="89"/>
                </a:cubicBezTo>
                <a:cubicBezTo>
                  <a:pt x="199" y="88"/>
                  <a:pt x="190" y="89"/>
                  <a:pt x="180" y="91"/>
                </a:cubicBezTo>
                <a:cubicBezTo>
                  <a:pt x="171" y="93"/>
                  <a:pt x="162" y="96"/>
                  <a:pt x="153" y="100"/>
                </a:cubicBezTo>
                <a:cubicBezTo>
                  <a:pt x="144" y="104"/>
                  <a:pt x="136" y="110"/>
                  <a:pt x="129" y="116"/>
                </a:cubicBezTo>
                <a:cubicBezTo>
                  <a:pt x="121" y="123"/>
                  <a:pt x="114" y="131"/>
                  <a:pt x="109" y="139"/>
                </a:cubicBezTo>
                <a:cubicBezTo>
                  <a:pt x="103" y="147"/>
                  <a:pt x="99" y="156"/>
                  <a:pt x="95" y="166"/>
                </a:cubicBezTo>
                <a:cubicBezTo>
                  <a:pt x="92" y="176"/>
                  <a:pt x="90" y="186"/>
                  <a:pt x="89" y="196"/>
                </a:cubicBezTo>
                <a:cubicBezTo>
                  <a:pt x="89" y="207"/>
                  <a:pt x="89" y="217"/>
                  <a:pt x="92" y="227"/>
                </a:cubicBezTo>
                <a:cubicBezTo>
                  <a:pt x="94" y="238"/>
                  <a:pt x="97" y="248"/>
                  <a:pt x="102" y="258"/>
                </a:cubicBezTo>
                <a:cubicBezTo>
                  <a:pt x="107" y="267"/>
                  <a:pt x="113" y="276"/>
                  <a:pt x="120" y="284"/>
                </a:cubicBezTo>
                <a:cubicBezTo>
                  <a:pt x="127" y="293"/>
                  <a:pt x="136" y="300"/>
                  <a:pt x="145" y="306"/>
                </a:cubicBezTo>
                <a:cubicBezTo>
                  <a:pt x="154" y="312"/>
                  <a:pt x="164" y="317"/>
                  <a:pt x="175" y="320"/>
                </a:cubicBezTo>
                <a:cubicBezTo>
                  <a:pt x="185" y="324"/>
                  <a:pt x="197" y="326"/>
                  <a:pt x="208" y="327"/>
                </a:cubicBezTo>
                <a:cubicBezTo>
                  <a:pt x="219" y="327"/>
                  <a:pt x="231" y="326"/>
                  <a:pt x="242" y="324"/>
                </a:cubicBezTo>
                <a:cubicBezTo>
                  <a:pt x="253" y="322"/>
                  <a:pt x="264" y="318"/>
                  <a:pt x="275" y="313"/>
                </a:cubicBezTo>
                <a:cubicBezTo>
                  <a:pt x="285" y="307"/>
                  <a:pt x="295" y="301"/>
                  <a:pt x="304" y="293"/>
                </a:cubicBezTo>
                <a:cubicBezTo>
                  <a:pt x="313" y="285"/>
                  <a:pt x="320" y="276"/>
                  <a:pt x="327" y="266"/>
                </a:cubicBezTo>
                <a:cubicBezTo>
                  <a:pt x="333" y="256"/>
                  <a:pt x="339" y="245"/>
                  <a:pt x="342" y="233"/>
                </a:cubicBezTo>
                <a:cubicBezTo>
                  <a:pt x="346" y="221"/>
                  <a:pt x="348" y="209"/>
                  <a:pt x="349" y="197"/>
                </a:cubicBezTo>
                <a:cubicBezTo>
                  <a:pt x="350" y="185"/>
                  <a:pt x="349" y="172"/>
                  <a:pt x="346" y="160"/>
                </a:cubicBezTo>
                <a:cubicBezTo>
                  <a:pt x="344" y="148"/>
                  <a:pt x="339" y="136"/>
                  <a:pt x="334" y="125"/>
                </a:cubicBezTo>
                <a:cubicBezTo>
                  <a:pt x="328" y="113"/>
                  <a:pt x="321" y="103"/>
                  <a:pt x="312" y="93"/>
                </a:cubicBezTo>
                <a:cubicBezTo>
                  <a:pt x="303" y="84"/>
                  <a:pt x="293" y="75"/>
                  <a:pt x="283" y="68"/>
                </a:cubicBezTo>
                <a:cubicBezTo>
                  <a:pt x="272" y="61"/>
                  <a:pt x="260" y="56"/>
                  <a:pt x="247" y="52"/>
                </a:cubicBezTo>
                <a:cubicBezTo>
                  <a:pt x="235" y="48"/>
                  <a:pt x="222" y="45"/>
                  <a:pt x="209" y="45"/>
                </a:cubicBezTo>
                <a:cubicBezTo>
                  <a:pt x="195" y="44"/>
                  <a:pt x="182" y="45"/>
                  <a:pt x="169" y="48"/>
                </a:cubicBezTo>
                <a:cubicBezTo>
                  <a:pt x="155" y="51"/>
                  <a:pt x="143" y="56"/>
                  <a:pt x="131" y="62"/>
                </a:cubicBezTo>
                <a:cubicBezTo>
                  <a:pt x="118" y="68"/>
                  <a:pt x="107" y="76"/>
                  <a:pt x="97" y="85"/>
                </a:cubicBezTo>
                <a:cubicBezTo>
                  <a:pt x="87" y="94"/>
                  <a:pt x="78" y="105"/>
                  <a:pt x="70" y="117"/>
                </a:cubicBezTo>
                <a:cubicBezTo>
                  <a:pt x="63" y="129"/>
                  <a:pt x="57" y="141"/>
                  <a:pt x="53" y="155"/>
                </a:cubicBezTo>
                <a:cubicBezTo>
                  <a:pt x="48" y="168"/>
                  <a:pt x="46" y="182"/>
                  <a:pt x="45" y="196"/>
                </a:cubicBezTo>
                <a:cubicBezTo>
                  <a:pt x="44" y="211"/>
                  <a:pt x="46" y="225"/>
                  <a:pt x="49" y="239"/>
                </a:cubicBezTo>
                <a:cubicBezTo>
                  <a:pt x="52" y="253"/>
                  <a:pt x="57" y="267"/>
                  <a:pt x="64" y="280"/>
                </a:cubicBezTo>
                <a:cubicBezTo>
                  <a:pt x="70" y="293"/>
                  <a:pt x="79" y="305"/>
                  <a:pt x="89" y="316"/>
                </a:cubicBezTo>
                <a:cubicBezTo>
                  <a:pt x="99" y="327"/>
                  <a:pt x="110" y="336"/>
                  <a:pt x="123" y="344"/>
                </a:cubicBezTo>
                <a:cubicBezTo>
                  <a:pt x="135" y="352"/>
                  <a:pt x="149" y="359"/>
                  <a:pt x="163" y="363"/>
                </a:cubicBezTo>
                <a:cubicBezTo>
                  <a:pt x="178" y="368"/>
                  <a:pt x="193" y="370"/>
                  <a:pt x="208" y="371"/>
                </a:cubicBezTo>
                <a:cubicBezTo>
                  <a:pt x="210" y="371"/>
                  <a:pt x="213" y="371"/>
                  <a:pt x="215" y="371"/>
                </a:cubicBezTo>
                <a:cubicBezTo>
                  <a:pt x="228" y="371"/>
                  <a:pt x="241" y="370"/>
                  <a:pt x="253" y="367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6"/>
          <p:cNvSpPr>
            <a:spLocks noChangeAspect="1" noEditPoints="1"/>
          </p:cNvSpPr>
          <p:nvPr/>
        </p:nvSpPr>
        <p:spPr bwMode="auto">
          <a:xfrm flipH="1">
            <a:off x="6328908" y="4969323"/>
            <a:ext cx="280706" cy="435401"/>
          </a:xfrm>
          <a:custGeom>
            <a:avLst/>
            <a:gdLst>
              <a:gd name="T0" fmla="*/ 239986 w 232"/>
              <a:gd name="T1" fmla="*/ 719667 h 360"/>
              <a:gd name="T2" fmla="*/ 599966 w 232"/>
              <a:gd name="T3" fmla="*/ 659694 h 360"/>
              <a:gd name="T4" fmla="*/ 607465 w 232"/>
              <a:gd name="T5" fmla="*/ 719667 h 360"/>
              <a:gd name="T6" fmla="*/ 269984 w 232"/>
              <a:gd name="T7" fmla="*/ 745905 h 360"/>
              <a:gd name="T8" fmla="*/ 607465 w 232"/>
              <a:gd name="T9" fmla="*/ 835863 h 360"/>
              <a:gd name="T10" fmla="*/ 599966 w 232"/>
              <a:gd name="T11" fmla="*/ 775891 h 360"/>
              <a:gd name="T12" fmla="*/ 239986 w 232"/>
              <a:gd name="T13" fmla="*/ 835863 h 360"/>
              <a:gd name="T14" fmla="*/ 269984 w 232"/>
              <a:gd name="T15" fmla="*/ 865849 h 360"/>
              <a:gd name="T16" fmla="*/ 607465 w 232"/>
              <a:gd name="T17" fmla="*/ 952059 h 360"/>
              <a:gd name="T18" fmla="*/ 599966 w 232"/>
              <a:gd name="T19" fmla="*/ 895835 h 360"/>
              <a:gd name="T20" fmla="*/ 239986 w 232"/>
              <a:gd name="T21" fmla="*/ 955807 h 360"/>
              <a:gd name="T22" fmla="*/ 269984 w 232"/>
              <a:gd name="T23" fmla="*/ 982045 h 360"/>
              <a:gd name="T24" fmla="*/ 607465 w 232"/>
              <a:gd name="T25" fmla="*/ 1072003 h 360"/>
              <a:gd name="T26" fmla="*/ 599966 w 232"/>
              <a:gd name="T27" fmla="*/ 1012031 h 360"/>
              <a:gd name="T28" fmla="*/ 239986 w 232"/>
              <a:gd name="T29" fmla="*/ 1072003 h 360"/>
              <a:gd name="T30" fmla="*/ 269984 w 232"/>
              <a:gd name="T31" fmla="*/ 1098241 h 360"/>
              <a:gd name="T32" fmla="*/ 622464 w 232"/>
              <a:gd name="T33" fmla="*/ 1131976 h 360"/>
              <a:gd name="T34" fmla="*/ 266235 w 232"/>
              <a:gd name="T35" fmla="*/ 1154465 h 360"/>
              <a:gd name="T36" fmla="*/ 239986 w 232"/>
              <a:gd name="T37" fmla="*/ 1188200 h 360"/>
              <a:gd name="T38" fmla="*/ 633714 w 232"/>
              <a:gd name="T39" fmla="*/ 1154465 h 360"/>
              <a:gd name="T40" fmla="*/ 434975 w 232"/>
              <a:gd name="T41" fmla="*/ 1289403 h 360"/>
              <a:gd name="T42" fmla="*/ 569967 w 232"/>
              <a:gd name="T43" fmla="*/ 1188200 h 360"/>
              <a:gd name="T44" fmla="*/ 809953 w 232"/>
              <a:gd name="T45" fmla="*/ 59972 h 360"/>
              <a:gd name="T46" fmla="*/ 59997 w 232"/>
              <a:gd name="T47" fmla="*/ 269875 h 360"/>
              <a:gd name="T48" fmla="*/ 809953 w 232"/>
              <a:gd name="T49" fmla="*/ 224896 h 360"/>
              <a:gd name="T50" fmla="*/ 869950 w 232"/>
              <a:gd name="T51" fmla="*/ 224896 h 360"/>
              <a:gd name="T52" fmla="*/ 809953 w 232"/>
              <a:gd name="T53" fmla="*/ 329847 h 360"/>
              <a:gd name="T54" fmla="*/ 633714 w 232"/>
              <a:gd name="T55" fmla="*/ 569736 h 360"/>
              <a:gd name="T56" fmla="*/ 269984 w 232"/>
              <a:gd name="T57" fmla="*/ 625960 h 360"/>
              <a:gd name="T58" fmla="*/ 247486 w 232"/>
              <a:gd name="T59" fmla="*/ 618464 h 360"/>
              <a:gd name="T60" fmla="*/ 239986 w 232"/>
              <a:gd name="T61" fmla="*/ 329847 h 360"/>
              <a:gd name="T62" fmla="*/ 0 w 232"/>
              <a:gd name="T63" fmla="*/ 269875 h 360"/>
              <a:gd name="T64" fmla="*/ 59997 w 232"/>
              <a:gd name="T65" fmla="*/ 0 h 360"/>
              <a:gd name="T66" fmla="*/ 869950 w 232"/>
              <a:gd name="T67" fmla="*/ 59972 h 360"/>
              <a:gd name="T68" fmla="*/ 839952 w 232"/>
              <a:gd name="T69" fmla="*/ 138686 h 360"/>
              <a:gd name="T70" fmla="*/ 573717 w 232"/>
              <a:gd name="T71" fmla="*/ 329847 h 360"/>
              <a:gd name="T72" fmla="*/ 299983 w 232"/>
              <a:gd name="T73" fmla="*/ 565988 h 360"/>
              <a:gd name="T74" fmla="*/ 573717 w 232"/>
              <a:gd name="T75" fmla="*/ 329847 h 36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2" h="360">
                <a:moveTo>
                  <a:pt x="72" y="199"/>
                </a:moveTo>
                <a:cubicBezTo>
                  <a:pt x="67" y="199"/>
                  <a:pt x="64" y="196"/>
                  <a:pt x="64" y="192"/>
                </a:cubicBezTo>
                <a:cubicBezTo>
                  <a:pt x="63" y="188"/>
                  <a:pt x="66" y="184"/>
                  <a:pt x="71" y="183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5" y="176"/>
                  <a:pt x="168" y="179"/>
                  <a:pt x="169" y="183"/>
                </a:cubicBezTo>
                <a:cubicBezTo>
                  <a:pt x="169" y="188"/>
                  <a:pt x="166" y="191"/>
                  <a:pt x="162" y="192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2" y="199"/>
                </a:cubicBezTo>
                <a:close/>
                <a:moveTo>
                  <a:pt x="72" y="231"/>
                </a:moveTo>
                <a:cubicBezTo>
                  <a:pt x="162" y="223"/>
                  <a:pt x="162" y="223"/>
                  <a:pt x="162" y="223"/>
                </a:cubicBezTo>
                <a:cubicBezTo>
                  <a:pt x="166" y="223"/>
                  <a:pt x="169" y="219"/>
                  <a:pt x="169" y="215"/>
                </a:cubicBezTo>
                <a:cubicBezTo>
                  <a:pt x="168" y="210"/>
                  <a:pt x="165" y="207"/>
                  <a:pt x="160" y="207"/>
                </a:cubicBezTo>
                <a:cubicBezTo>
                  <a:pt x="71" y="215"/>
                  <a:pt x="71" y="215"/>
                  <a:pt x="71" y="215"/>
                </a:cubicBezTo>
                <a:cubicBezTo>
                  <a:pt x="66" y="215"/>
                  <a:pt x="63" y="219"/>
                  <a:pt x="64" y="223"/>
                </a:cubicBezTo>
                <a:cubicBezTo>
                  <a:pt x="64" y="227"/>
                  <a:pt x="67" y="231"/>
                  <a:pt x="72" y="231"/>
                </a:cubicBezTo>
                <a:cubicBezTo>
                  <a:pt x="72" y="231"/>
                  <a:pt x="72" y="231"/>
                  <a:pt x="72" y="231"/>
                </a:cubicBezTo>
                <a:close/>
                <a:moveTo>
                  <a:pt x="72" y="262"/>
                </a:moveTo>
                <a:cubicBezTo>
                  <a:pt x="162" y="254"/>
                  <a:pt x="162" y="254"/>
                  <a:pt x="162" y="254"/>
                </a:cubicBezTo>
                <a:cubicBezTo>
                  <a:pt x="166" y="254"/>
                  <a:pt x="169" y="250"/>
                  <a:pt x="169" y="246"/>
                </a:cubicBezTo>
                <a:cubicBezTo>
                  <a:pt x="168" y="241"/>
                  <a:pt x="165" y="238"/>
                  <a:pt x="160" y="239"/>
                </a:cubicBezTo>
                <a:cubicBezTo>
                  <a:pt x="71" y="246"/>
                  <a:pt x="71" y="246"/>
                  <a:pt x="71" y="246"/>
                </a:cubicBezTo>
                <a:cubicBezTo>
                  <a:pt x="66" y="246"/>
                  <a:pt x="63" y="250"/>
                  <a:pt x="64" y="255"/>
                </a:cubicBezTo>
                <a:cubicBezTo>
                  <a:pt x="64" y="259"/>
                  <a:pt x="67" y="262"/>
                  <a:pt x="72" y="262"/>
                </a:cubicBezTo>
                <a:cubicBezTo>
                  <a:pt x="72" y="262"/>
                  <a:pt x="72" y="262"/>
                  <a:pt x="72" y="262"/>
                </a:cubicBezTo>
                <a:close/>
                <a:moveTo>
                  <a:pt x="72" y="293"/>
                </a:moveTo>
                <a:cubicBezTo>
                  <a:pt x="162" y="286"/>
                  <a:pt x="162" y="286"/>
                  <a:pt x="162" y="286"/>
                </a:cubicBezTo>
                <a:cubicBezTo>
                  <a:pt x="166" y="285"/>
                  <a:pt x="169" y="282"/>
                  <a:pt x="169" y="277"/>
                </a:cubicBezTo>
                <a:cubicBezTo>
                  <a:pt x="168" y="273"/>
                  <a:pt x="165" y="269"/>
                  <a:pt x="160" y="270"/>
                </a:cubicBezTo>
                <a:cubicBezTo>
                  <a:pt x="71" y="277"/>
                  <a:pt x="71" y="277"/>
                  <a:pt x="71" y="277"/>
                </a:cubicBezTo>
                <a:cubicBezTo>
                  <a:pt x="66" y="278"/>
                  <a:pt x="63" y="282"/>
                  <a:pt x="64" y="286"/>
                </a:cubicBezTo>
                <a:cubicBezTo>
                  <a:pt x="64" y="290"/>
                  <a:pt x="67" y="293"/>
                  <a:pt x="72" y="293"/>
                </a:cubicBezTo>
                <a:cubicBezTo>
                  <a:pt x="72" y="293"/>
                  <a:pt x="72" y="293"/>
                  <a:pt x="72" y="293"/>
                </a:cubicBezTo>
                <a:close/>
                <a:moveTo>
                  <a:pt x="169" y="308"/>
                </a:moveTo>
                <a:cubicBezTo>
                  <a:pt x="169" y="306"/>
                  <a:pt x="168" y="304"/>
                  <a:pt x="166" y="302"/>
                </a:cubicBezTo>
                <a:cubicBezTo>
                  <a:pt x="165" y="301"/>
                  <a:pt x="162" y="300"/>
                  <a:pt x="160" y="300"/>
                </a:cubicBezTo>
                <a:cubicBezTo>
                  <a:pt x="71" y="308"/>
                  <a:pt x="71" y="308"/>
                  <a:pt x="71" y="308"/>
                </a:cubicBezTo>
                <a:cubicBezTo>
                  <a:pt x="69" y="308"/>
                  <a:pt x="67" y="309"/>
                  <a:pt x="65" y="311"/>
                </a:cubicBezTo>
                <a:cubicBezTo>
                  <a:pt x="64" y="313"/>
                  <a:pt x="63" y="315"/>
                  <a:pt x="64" y="317"/>
                </a:cubicBezTo>
                <a:cubicBezTo>
                  <a:pt x="68" y="342"/>
                  <a:pt x="90" y="360"/>
                  <a:pt x="116" y="360"/>
                </a:cubicBezTo>
                <a:cubicBezTo>
                  <a:pt x="145" y="360"/>
                  <a:pt x="169" y="337"/>
                  <a:pt x="169" y="308"/>
                </a:cubicBezTo>
                <a:close/>
                <a:moveTo>
                  <a:pt x="152" y="317"/>
                </a:moveTo>
                <a:cubicBezTo>
                  <a:pt x="148" y="332"/>
                  <a:pt x="133" y="344"/>
                  <a:pt x="116" y="344"/>
                </a:cubicBezTo>
                <a:cubicBezTo>
                  <a:pt x="101" y="344"/>
                  <a:pt x="88" y="335"/>
                  <a:pt x="82" y="323"/>
                </a:cubicBezTo>
                <a:lnTo>
                  <a:pt x="152" y="317"/>
                </a:lnTo>
                <a:close/>
                <a:moveTo>
                  <a:pt x="216" y="29"/>
                </a:moveTo>
                <a:cubicBezTo>
                  <a:pt x="216" y="16"/>
                  <a:pt x="216" y="16"/>
                  <a:pt x="2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72"/>
                  <a:pt x="16" y="72"/>
                  <a:pt x="16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60"/>
                  <a:pt x="216" y="60"/>
                  <a:pt x="216" y="60"/>
                </a:cubicBezTo>
                <a:cubicBezTo>
                  <a:pt x="216" y="56"/>
                  <a:pt x="220" y="52"/>
                  <a:pt x="224" y="52"/>
                </a:cubicBezTo>
                <a:cubicBezTo>
                  <a:pt x="229" y="52"/>
                  <a:pt x="232" y="56"/>
                  <a:pt x="232" y="60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2" y="81"/>
                  <a:pt x="225" y="88"/>
                  <a:pt x="216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169" y="156"/>
                  <a:pt x="166" y="160"/>
                  <a:pt x="162" y="160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0" y="167"/>
                  <a:pt x="68" y="166"/>
                  <a:pt x="66" y="165"/>
                </a:cubicBezTo>
                <a:cubicBezTo>
                  <a:pt x="64" y="164"/>
                  <a:pt x="64" y="161"/>
                  <a:pt x="64" y="159"/>
                </a:cubicBezTo>
                <a:cubicBezTo>
                  <a:pt x="64" y="88"/>
                  <a:pt x="64" y="88"/>
                  <a:pt x="64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7" y="88"/>
                  <a:pt x="0" y="81"/>
                  <a:pt x="0" y="7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5" y="0"/>
                  <a:pt x="232" y="8"/>
                  <a:pt x="232" y="16"/>
                </a:cubicBezTo>
                <a:cubicBezTo>
                  <a:pt x="232" y="29"/>
                  <a:pt x="232" y="29"/>
                  <a:pt x="232" y="29"/>
                </a:cubicBezTo>
                <a:cubicBezTo>
                  <a:pt x="232" y="33"/>
                  <a:pt x="229" y="37"/>
                  <a:pt x="224" y="37"/>
                </a:cubicBezTo>
                <a:cubicBezTo>
                  <a:pt x="220" y="37"/>
                  <a:pt x="216" y="33"/>
                  <a:pt x="216" y="29"/>
                </a:cubicBezTo>
                <a:close/>
                <a:moveTo>
                  <a:pt x="153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153" y="145"/>
                  <a:pt x="153" y="145"/>
                  <a:pt x="153" y="145"/>
                </a:cubicBezTo>
                <a:lnTo>
                  <a:pt x="153" y="88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6609614" y="4204554"/>
            <a:ext cx="1247343" cy="6094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184421" y="4268251"/>
            <a:ext cx="840255" cy="5457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8024676" y="4347923"/>
            <a:ext cx="219080" cy="4516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8450082" y="4347923"/>
            <a:ext cx="263440" cy="3970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8713521" y="4268251"/>
            <a:ext cx="609773" cy="5457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 flipV="1">
            <a:off x="8927876" y="4204554"/>
            <a:ext cx="1335912" cy="4582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Freeform 6"/>
          <p:cNvSpPr>
            <a:spLocks noChangeAspect="1" noEditPoints="1"/>
          </p:cNvSpPr>
          <p:nvPr/>
        </p:nvSpPr>
        <p:spPr bwMode="auto">
          <a:xfrm flipH="1">
            <a:off x="8095471" y="5999208"/>
            <a:ext cx="206326" cy="320031"/>
          </a:xfrm>
          <a:custGeom>
            <a:avLst/>
            <a:gdLst>
              <a:gd name="T0" fmla="*/ 239986 w 232"/>
              <a:gd name="T1" fmla="*/ 719667 h 360"/>
              <a:gd name="T2" fmla="*/ 599966 w 232"/>
              <a:gd name="T3" fmla="*/ 659694 h 360"/>
              <a:gd name="T4" fmla="*/ 607465 w 232"/>
              <a:gd name="T5" fmla="*/ 719667 h 360"/>
              <a:gd name="T6" fmla="*/ 269984 w 232"/>
              <a:gd name="T7" fmla="*/ 745905 h 360"/>
              <a:gd name="T8" fmla="*/ 607465 w 232"/>
              <a:gd name="T9" fmla="*/ 835863 h 360"/>
              <a:gd name="T10" fmla="*/ 599966 w 232"/>
              <a:gd name="T11" fmla="*/ 775891 h 360"/>
              <a:gd name="T12" fmla="*/ 239986 w 232"/>
              <a:gd name="T13" fmla="*/ 835863 h 360"/>
              <a:gd name="T14" fmla="*/ 269984 w 232"/>
              <a:gd name="T15" fmla="*/ 865849 h 360"/>
              <a:gd name="T16" fmla="*/ 607465 w 232"/>
              <a:gd name="T17" fmla="*/ 952059 h 360"/>
              <a:gd name="T18" fmla="*/ 599966 w 232"/>
              <a:gd name="T19" fmla="*/ 895835 h 360"/>
              <a:gd name="T20" fmla="*/ 239986 w 232"/>
              <a:gd name="T21" fmla="*/ 955807 h 360"/>
              <a:gd name="T22" fmla="*/ 269984 w 232"/>
              <a:gd name="T23" fmla="*/ 982045 h 360"/>
              <a:gd name="T24" fmla="*/ 607465 w 232"/>
              <a:gd name="T25" fmla="*/ 1072003 h 360"/>
              <a:gd name="T26" fmla="*/ 599966 w 232"/>
              <a:gd name="T27" fmla="*/ 1012031 h 360"/>
              <a:gd name="T28" fmla="*/ 239986 w 232"/>
              <a:gd name="T29" fmla="*/ 1072003 h 360"/>
              <a:gd name="T30" fmla="*/ 269984 w 232"/>
              <a:gd name="T31" fmla="*/ 1098241 h 360"/>
              <a:gd name="T32" fmla="*/ 622464 w 232"/>
              <a:gd name="T33" fmla="*/ 1131976 h 360"/>
              <a:gd name="T34" fmla="*/ 266235 w 232"/>
              <a:gd name="T35" fmla="*/ 1154465 h 360"/>
              <a:gd name="T36" fmla="*/ 239986 w 232"/>
              <a:gd name="T37" fmla="*/ 1188200 h 360"/>
              <a:gd name="T38" fmla="*/ 633714 w 232"/>
              <a:gd name="T39" fmla="*/ 1154465 h 360"/>
              <a:gd name="T40" fmla="*/ 434975 w 232"/>
              <a:gd name="T41" fmla="*/ 1289403 h 360"/>
              <a:gd name="T42" fmla="*/ 569967 w 232"/>
              <a:gd name="T43" fmla="*/ 1188200 h 360"/>
              <a:gd name="T44" fmla="*/ 809953 w 232"/>
              <a:gd name="T45" fmla="*/ 59972 h 360"/>
              <a:gd name="T46" fmla="*/ 59997 w 232"/>
              <a:gd name="T47" fmla="*/ 269875 h 360"/>
              <a:gd name="T48" fmla="*/ 809953 w 232"/>
              <a:gd name="T49" fmla="*/ 224896 h 360"/>
              <a:gd name="T50" fmla="*/ 869950 w 232"/>
              <a:gd name="T51" fmla="*/ 224896 h 360"/>
              <a:gd name="T52" fmla="*/ 809953 w 232"/>
              <a:gd name="T53" fmla="*/ 329847 h 360"/>
              <a:gd name="T54" fmla="*/ 633714 w 232"/>
              <a:gd name="T55" fmla="*/ 569736 h 360"/>
              <a:gd name="T56" fmla="*/ 269984 w 232"/>
              <a:gd name="T57" fmla="*/ 625960 h 360"/>
              <a:gd name="T58" fmla="*/ 247486 w 232"/>
              <a:gd name="T59" fmla="*/ 618464 h 360"/>
              <a:gd name="T60" fmla="*/ 239986 w 232"/>
              <a:gd name="T61" fmla="*/ 329847 h 360"/>
              <a:gd name="T62" fmla="*/ 0 w 232"/>
              <a:gd name="T63" fmla="*/ 269875 h 360"/>
              <a:gd name="T64" fmla="*/ 59997 w 232"/>
              <a:gd name="T65" fmla="*/ 0 h 360"/>
              <a:gd name="T66" fmla="*/ 869950 w 232"/>
              <a:gd name="T67" fmla="*/ 59972 h 360"/>
              <a:gd name="T68" fmla="*/ 839952 w 232"/>
              <a:gd name="T69" fmla="*/ 138686 h 360"/>
              <a:gd name="T70" fmla="*/ 573717 w 232"/>
              <a:gd name="T71" fmla="*/ 329847 h 360"/>
              <a:gd name="T72" fmla="*/ 299983 w 232"/>
              <a:gd name="T73" fmla="*/ 565988 h 360"/>
              <a:gd name="T74" fmla="*/ 573717 w 232"/>
              <a:gd name="T75" fmla="*/ 329847 h 36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2" h="360">
                <a:moveTo>
                  <a:pt x="72" y="199"/>
                </a:moveTo>
                <a:cubicBezTo>
                  <a:pt x="67" y="199"/>
                  <a:pt x="64" y="196"/>
                  <a:pt x="64" y="192"/>
                </a:cubicBezTo>
                <a:cubicBezTo>
                  <a:pt x="63" y="188"/>
                  <a:pt x="66" y="184"/>
                  <a:pt x="71" y="183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5" y="176"/>
                  <a:pt x="168" y="179"/>
                  <a:pt x="169" y="183"/>
                </a:cubicBezTo>
                <a:cubicBezTo>
                  <a:pt x="169" y="188"/>
                  <a:pt x="166" y="191"/>
                  <a:pt x="162" y="192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2" y="199"/>
                </a:cubicBezTo>
                <a:close/>
                <a:moveTo>
                  <a:pt x="72" y="231"/>
                </a:moveTo>
                <a:cubicBezTo>
                  <a:pt x="162" y="223"/>
                  <a:pt x="162" y="223"/>
                  <a:pt x="162" y="223"/>
                </a:cubicBezTo>
                <a:cubicBezTo>
                  <a:pt x="166" y="223"/>
                  <a:pt x="169" y="219"/>
                  <a:pt x="169" y="215"/>
                </a:cubicBezTo>
                <a:cubicBezTo>
                  <a:pt x="168" y="210"/>
                  <a:pt x="165" y="207"/>
                  <a:pt x="160" y="207"/>
                </a:cubicBezTo>
                <a:cubicBezTo>
                  <a:pt x="71" y="215"/>
                  <a:pt x="71" y="215"/>
                  <a:pt x="71" y="215"/>
                </a:cubicBezTo>
                <a:cubicBezTo>
                  <a:pt x="66" y="215"/>
                  <a:pt x="63" y="219"/>
                  <a:pt x="64" y="223"/>
                </a:cubicBezTo>
                <a:cubicBezTo>
                  <a:pt x="64" y="227"/>
                  <a:pt x="67" y="231"/>
                  <a:pt x="72" y="231"/>
                </a:cubicBezTo>
                <a:cubicBezTo>
                  <a:pt x="72" y="231"/>
                  <a:pt x="72" y="231"/>
                  <a:pt x="72" y="231"/>
                </a:cubicBezTo>
                <a:close/>
                <a:moveTo>
                  <a:pt x="72" y="262"/>
                </a:moveTo>
                <a:cubicBezTo>
                  <a:pt x="162" y="254"/>
                  <a:pt x="162" y="254"/>
                  <a:pt x="162" y="254"/>
                </a:cubicBezTo>
                <a:cubicBezTo>
                  <a:pt x="166" y="254"/>
                  <a:pt x="169" y="250"/>
                  <a:pt x="169" y="246"/>
                </a:cubicBezTo>
                <a:cubicBezTo>
                  <a:pt x="168" y="241"/>
                  <a:pt x="165" y="238"/>
                  <a:pt x="160" y="239"/>
                </a:cubicBezTo>
                <a:cubicBezTo>
                  <a:pt x="71" y="246"/>
                  <a:pt x="71" y="246"/>
                  <a:pt x="71" y="246"/>
                </a:cubicBezTo>
                <a:cubicBezTo>
                  <a:pt x="66" y="246"/>
                  <a:pt x="63" y="250"/>
                  <a:pt x="64" y="255"/>
                </a:cubicBezTo>
                <a:cubicBezTo>
                  <a:pt x="64" y="259"/>
                  <a:pt x="67" y="262"/>
                  <a:pt x="72" y="262"/>
                </a:cubicBezTo>
                <a:cubicBezTo>
                  <a:pt x="72" y="262"/>
                  <a:pt x="72" y="262"/>
                  <a:pt x="72" y="262"/>
                </a:cubicBezTo>
                <a:close/>
                <a:moveTo>
                  <a:pt x="72" y="293"/>
                </a:moveTo>
                <a:cubicBezTo>
                  <a:pt x="162" y="286"/>
                  <a:pt x="162" y="286"/>
                  <a:pt x="162" y="286"/>
                </a:cubicBezTo>
                <a:cubicBezTo>
                  <a:pt x="166" y="285"/>
                  <a:pt x="169" y="282"/>
                  <a:pt x="169" y="277"/>
                </a:cubicBezTo>
                <a:cubicBezTo>
                  <a:pt x="168" y="273"/>
                  <a:pt x="165" y="269"/>
                  <a:pt x="160" y="270"/>
                </a:cubicBezTo>
                <a:cubicBezTo>
                  <a:pt x="71" y="277"/>
                  <a:pt x="71" y="277"/>
                  <a:pt x="71" y="277"/>
                </a:cubicBezTo>
                <a:cubicBezTo>
                  <a:pt x="66" y="278"/>
                  <a:pt x="63" y="282"/>
                  <a:pt x="64" y="286"/>
                </a:cubicBezTo>
                <a:cubicBezTo>
                  <a:pt x="64" y="290"/>
                  <a:pt x="67" y="293"/>
                  <a:pt x="72" y="293"/>
                </a:cubicBezTo>
                <a:cubicBezTo>
                  <a:pt x="72" y="293"/>
                  <a:pt x="72" y="293"/>
                  <a:pt x="72" y="293"/>
                </a:cubicBezTo>
                <a:close/>
                <a:moveTo>
                  <a:pt x="169" y="308"/>
                </a:moveTo>
                <a:cubicBezTo>
                  <a:pt x="169" y="306"/>
                  <a:pt x="168" y="304"/>
                  <a:pt x="166" y="302"/>
                </a:cubicBezTo>
                <a:cubicBezTo>
                  <a:pt x="165" y="301"/>
                  <a:pt x="162" y="300"/>
                  <a:pt x="160" y="300"/>
                </a:cubicBezTo>
                <a:cubicBezTo>
                  <a:pt x="71" y="308"/>
                  <a:pt x="71" y="308"/>
                  <a:pt x="71" y="308"/>
                </a:cubicBezTo>
                <a:cubicBezTo>
                  <a:pt x="69" y="308"/>
                  <a:pt x="67" y="309"/>
                  <a:pt x="65" y="311"/>
                </a:cubicBezTo>
                <a:cubicBezTo>
                  <a:pt x="64" y="313"/>
                  <a:pt x="63" y="315"/>
                  <a:pt x="64" y="317"/>
                </a:cubicBezTo>
                <a:cubicBezTo>
                  <a:pt x="68" y="342"/>
                  <a:pt x="90" y="360"/>
                  <a:pt x="116" y="360"/>
                </a:cubicBezTo>
                <a:cubicBezTo>
                  <a:pt x="145" y="360"/>
                  <a:pt x="169" y="337"/>
                  <a:pt x="169" y="308"/>
                </a:cubicBezTo>
                <a:close/>
                <a:moveTo>
                  <a:pt x="152" y="317"/>
                </a:moveTo>
                <a:cubicBezTo>
                  <a:pt x="148" y="332"/>
                  <a:pt x="133" y="344"/>
                  <a:pt x="116" y="344"/>
                </a:cubicBezTo>
                <a:cubicBezTo>
                  <a:pt x="101" y="344"/>
                  <a:pt x="88" y="335"/>
                  <a:pt x="82" y="323"/>
                </a:cubicBezTo>
                <a:lnTo>
                  <a:pt x="152" y="317"/>
                </a:lnTo>
                <a:close/>
                <a:moveTo>
                  <a:pt x="216" y="29"/>
                </a:moveTo>
                <a:cubicBezTo>
                  <a:pt x="216" y="16"/>
                  <a:pt x="216" y="16"/>
                  <a:pt x="2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72"/>
                  <a:pt x="16" y="72"/>
                  <a:pt x="16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60"/>
                  <a:pt x="216" y="60"/>
                  <a:pt x="216" y="60"/>
                </a:cubicBezTo>
                <a:cubicBezTo>
                  <a:pt x="216" y="56"/>
                  <a:pt x="220" y="52"/>
                  <a:pt x="224" y="52"/>
                </a:cubicBezTo>
                <a:cubicBezTo>
                  <a:pt x="229" y="52"/>
                  <a:pt x="232" y="56"/>
                  <a:pt x="232" y="60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2" y="81"/>
                  <a:pt x="225" y="88"/>
                  <a:pt x="216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169" y="156"/>
                  <a:pt x="166" y="160"/>
                  <a:pt x="162" y="160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0" y="167"/>
                  <a:pt x="68" y="166"/>
                  <a:pt x="66" y="165"/>
                </a:cubicBezTo>
                <a:cubicBezTo>
                  <a:pt x="64" y="164"/>
                  <a:pt x="64" y="161"/>
                  <a:pt x="64" y="159"/>
                </a:cubicBezTo>
                <a:cubicBezTo>
                  <a:pt x="64" y="88"/>
                  <a:pt x="64" y="88"/>
                  <a:pt x="64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7" y="88"/>
                  <a:pt x="0" y="81"/>
                  <a:pt x="0" y="7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5" y="0"/>
                  <a:pt x="232" y="8"/>
                  <a:pt x="232" y="16"/>
                </a:cubicBezTo>
                <a:cubicBezTo>
                  <a:pt x="232" y="29"/>
                  <a:pt x="232" y="29"/>
                  <a:pt x="232" y="29"/>
                </a:cubicBezTo>
                <a:cubicBezTo>
                  <a:pt x="232" y="33"/>
                  <a:pt x="229" y="37"/>
                  <a:pt x="224" y="37"/>
                </a:cubicBezTo>
                <a:cubicBezTo>
                  <a:pt x="220" y="37"/>
                  <a:pt x="216" y="33"/>
                  <a:pt x="216" y="29"/>
                </a:cubicBezTo>
                <a:close/>
                <a:moveTo>
                  <a:pt x="153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153" y="145"/>
                  <a:pt x="153" y="145"/>
                  <a:pt x="153" y="145"/>
                </a:cubicBezTo>
                <a:lnTo>
                  <a:pt x="153" y="88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8"/>
          <p:cNvSpPr>
            <a:spLocks noChangeAspect="1"/>
          </p:cNvSpPr>
          <p:nvPr/>
        </p:nvSpPr>
        <p:spPr bwMode="auto">
          <a:xfrm>
            <a:off x="9158677" y="5938174"/>
            <a:ext cx="226646" cy="442100"/>
          </a:xfrm>
          <a:custGeom>
            <a:avLst/>
            <a:gdLst>
              <a:gd name="T0" fmla="*/ 195 w 203"/>
              <a:gd name="T1" fmla="*/ 100 h 398"/>
              <a:gd name="T2" fmla="*/ 187 w 203"/>
              <a:gd name="T3" fmla="*/ 108 h 398"/>
              <a:gd name="T4" fmla="*/ 187 w 203"/>
              <a:gd name="T5" fmla="*/ 108 h 398"/>
              <a:gd name="T6" fmla="*/ 187 w 203"/>
              <a:gd name="T7" fmla="*/ 360 h 398"/>
              <a:gd name="T8" fmla="*/ 165 w 203"/>
              <a:gd name="T9" fmla="*/ 382 h 398"/>
              <a:gd name="T10" fmla="*/ 38 w 203"/>
              <a:gd name="T11" fmla="*/ 382 h 398"/>
              <a:gd name="T12" fmla="*/ 16 w 203"/>
              <a:gd name="T13" fmla="*/ 360 h 398"/>
              <a:gd name="T14" fmla="*/ 16 w 203"/>
              <a:gd name="T15" fmla="*/ 38 h 398"/>
              <a:gd name="T16" fmla="*/ 38 w 203"/>
              <a:gd name="T17" fmla="*/ 16 h 398"/>
              <a:gd name="T18" fmla="*/ 165 w 203"/>
              <a:gd name="T19" fmla="*/ 16 h 398"/>
              <a:gd name="T20" fmla="*/ 187 w 203"/>
              <a:gd name="T21" fmla="*/ 38 h 398"/>
              <a:gd name="T22" fmla="*/ 187 w 203"/>
              <a:gd name="T23" fmla="*/ 76 h 398"/>
              <a:gd name="T24" fmla="*/ 195 w 203"/>
              <a:gd name="T25" fmla="*/ 84 h 398"/>
              <a:gd name="T26" fmla="*/ 203 w 203"/>
              <a:gd name="T27" fmla="*/ 76 h 398"/>
              <a:gd name="T28" fmla="*/ 203 w 203"/>
              <a:gd name="T29" fmla="*/ 38 h 398"/>
              <a:gd name="T30" fmla="*/ 165 w 203"/>
              <a:gd name="T31" fmla="*/ 0 h 398"/>
              <a:gd name="T32" fmla="*/ 38 w 203"/>
              <a:gd name="T33" fmla="*/ 0 h 398"/>
              <a:gd name="T34" fmla="*/ 0 w 203"/>
              <a:gd name="T35" fmla="*/ 38 h 398"/>
              <a:gd name="T36" fmla="*/ 0 w 203"/>
              <a:gd name="T37" fmla="*/ 360 h 398"/>
              <a:gd name="T38" fmla="*/ 38 w 203"/>
              <a:gd name="T39" fmla="*/ 398 h 398"/>
              <a:gd name="T40" fmla="*/ 165 w 203"/>
              <a:gd name="T41" fmla="*/ 398 h 398"/>
              <a:gd name="T42" fmla="*/ 203 w 203"/>
              <a:gd name="T43" fmla="*/ 360 h 398"/>
              <a:gd name="T44" fmla="*/ 203 w 203"/>
              <a:gd name="T45" fmla="*/ 108 h 398"/>
              <a:gd name="T46" fmla="*/ 195 w 203"/>
              <a:gd name="T47" fmla="*/ 10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3" h="398">
                <a:moveTo>
                  <a:pt x="195" y="100"/>
                </a:moveTo>
                <a:cubicBezTo>
                  <a:pt x="191" y="100"/>
                  <a:pt x="187" y="104"/>
                  <a:pt x="187" y="108"/>
                </a:cubicBezTo>
                <a:cubicBezTo>
                  <a:pt x="187" y="108"/>
                  <a:pt x="187" y="108"/>
                  <a:pt x="187" y="108"/>
                </a:cubicBezTo>
                <a:cubicBezTo>
                  <a:pt x="187" y="360"/>
                  <a:pt x="187" y="360"/>
                  <a:pt x="187" y="360"/>
                </a:cubicBezTo>
                <a:cubicBezTo>
                  <a:pt x="187" y="372"/>
                  <a:pt x="177" y="381"/>
                  <a:pt x="165" y="382"/>
                </a:cubicBezTo>
                <a:cubicBezTo>
                  <a:pt x="38" y="382"/>
                  <a:pt x="38" y="382"/>
                  <a:pt x="38" y="382"/>
                </a:cubicBezTo>
                <a:cubicBezTo>
                  <a:pt x="26" y="381"/>
                  <a:pt x="16" y="372"/>
                  <a:pt x="16" y="360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26"/>
                  <a:pt x="26" y="16"/>
                  <a:pt x="38" y="16"/>
                </a:cubicBezTo>
                <a:cubicBezTo>
                  <a:pt x="165" y="16"/>
                  <a:pt x="165" y="16"/>
                  <a:pt x="165" y="16"/>
                </a:cubicBezTo>
                <a:cubicBezTo>
                  <a:pt x="177" y="16"/>
                  <a:pt x="187" y="26"/>
                  <a:pt x="187" y="38"/>
                </a:cubicBezTo>
                <a:cubicBezTo>
                  <a:pt x="187" y="76"/>
                  <a:pt x="187" y="76"/>
                  <a:pt x="187" y="76"/>
                </a:cubicBezTo>
                <a:cubicBezTo>
                  <a:pt x="187" y="80"/>
                  <a:pt x="191" y="84"/>
                  <a:pt x="195" y="84"/>
                </a:cubicBezTo>
                <a:cubicBezTo>
                  <a:pt x="199" y="84"/>
                  <a:pt x="203" y="80"/>
                  <a:pt x="203" y="76"/>
                </a:cubicBezTo>
                <a:cubicBezTo>
                  <a:pt x="203" y="38"/>
                  <a:pt x="203" y="38"/>
                  <a:pt x="203" y="38"/>
                </a:cubicBezTo>
                <a:cubicBezTo>
                  <a:pt x="203" y="17"/>
                  <a:pt x="186" y="0"/>
                  <a:pt x="165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81"/>
                  <a:pt x="17" y="398"/>
                  <a:pt x="38" y="398"/>
                </a:cubicBezTo>
                <a:cubicBezTo>
                  <a:pt x="165" y="398"/>
                  <a:pt x="165" y="398"/>
                  <a:pt x="165" y="398"/>
                </a:cubicBezTo>
                <a:cubicBezTo>
                  <a:pt x="186" y="398"/>
                  <a:pt x="203" y="381"/>
                  <a:pt x="203" y="360"/>
                </a:cubicBezTo>
                <a:cubicBezTo>
                  <a:pt x="203" y="108"/>
                  <a:pt x="203" y="108"/>
                  <a:pt x="203" y="108"/>
                </a:cubicBezTo>
                <a:cubicBezTo>
                  <a:pt x="203" y="104"/>
                  <a:pt x="199" y="100"/>
                  <a:pt x="195" y="100"/>
                </a:cubicBezTo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31"/>
          <p:cNvSpPr>
            <a:spLocks noChangeAspect="1"/>
          </p:cNvSpPr>
          <p:nvPr/>
        </p:nvSpPr>
        <p:spPr bwMode="auto">
          <a:xfrm>
            <a:off x="8414384" y="5970222"/>
            <a:ext cx="276613" cy="378005"/>
          </a:xfrm>
          <a:custGeom>
            <a:avLst/>
            <a:gdLst>
              <a:gd name="T0" fmla="*/ 235 w 235"/>
              <a:gd name="T1" fmla="*/ 134 h 322"/>
              <a:gd name="T2" fmla="*/ 219 w 235"/>
              <a:gd name="T3" fmla="*/ 134 h 322"/>
              <a:gd name="T4" fmla="*/ 219 w 235"/>
              <a:gd name="T5" fmla="*/ 234 h 322"/>
              <a:gd name="T6" fmla="*/ 25 w 235"/>
              <a:gd name="T7" fmla="*/ 243 h 322"/>
              <a:gd name="T8" fmla="*/ 16 w 235"/>
              <a:gd name="T9" fmla="*/ 88 h 322"/>
              <a:gd name="T10" fmla="*/ 209 w 235"/>
              <a:gd name="T11" fmla="*/ 78 h 322"/>
              <a:gd name="T12" fmla="*/ 219 w 235"/>
              <a:gd name="T13" fmla="*/ 102 h 322"/>
              <a:gd name="T14" fmla="*/ 235 w 235"/>
              <a:gd name="T15" fmla="*/ 102 h 322"/>
              <a:gd name="T16" fmla="*/ 209 w 235"/>
              <a:gd name="T17" fmla="*/ 62 h 322"/>
              <a:gd name="T18" fmla="*/ 192 w 235"/>
              <a:gd name="T19" fmla="*/ 8 h 322"/>
              <a:gd name="T20" fmla="*/ 176 w 235"/>
              <a:gd name="T21" fmla="*/ 8 h 322"/>
              <a:gd name="T22" fmla="*/ 159 w 235"/>
              <a:gd name="T23" fmla="*/ 62 h 322"/>
              <a:gd name="T24" fmla="*/ 151 w 235"/>
              <a:gd name="T25" fmla="*/ 0 h 322"/>
              <a:gd name="T26" fmla="*/ 143 w 235"/>
              <a:gd name="T27" fmla="*/ 62 h 322"/>
              <a:gd name="T28" fmla="*/ 127 w 235"/>
              <a:gd name="T29" fmla="*/ 8 h 322"/>
              <a:gd name="T30" fmla="*/ 111 w 235"/>
              <a:gd name="T31" fmla="*/ 8 h 322"/>
              <a:gd name="T32" fmla="*/ 95 w 235"/>
              <a:gd name="T33" fmla="*/ 62 h 322"/>
              <a:gd name="T34" fmla="*/ 87 w 235"/>
              <a:gd name="T35" fmla="*/ 0 h 322"/>
              <a:gd name="T36" fmla="*/ 79 w 235"/>
              <a:gd name="T37" fmla="*/ 62 h 322"/>
              <a:gd name="T38" fmla="*/ 59 w 235"/>
              <a:gd name="T39" fmla="*/ 8 h 322"/>
              <a:gd name="T40" fmla="*/ 43 w 235"/>
              <a:gd name="T41" fmla="*/ 8 h 322"/>
              <a:gd name="T42" fmla="*/ 25 w 235"/>
              <a:gd name="T43" fmla="*/ 62 h 322"/>
              <a:gd name="T44" fmla="*/ 0 w 235"/>
              <a:gd name="T45" fmla="*/ 234 h 322"/>
              <a:gd name="T46" fmla="*/ 43 w 235"/>
              <a:gd name="T47" fmla="*/ 259 h 322"/>
              <a:gd name="T48" fmla="*/ 51 w 235"/>
              <a:gd name="T49" fmla="*/ 322 h 322"/>
              <a:gd name="T50" fmla="*/ 59 w 235"/>
              <a:gd name="T51" fmla="*/ 259 h 322"/>
              <a:gd name="T52" fmla="*/ 79 w 235"/>
              <a:gd name="T53" fmla="*/ 314 h 322"/>
              <a:gd name="T54" fmla="*/ 95 w 235"/>
              <a:gd name="T55" fmla="*/ 314 h 322"/>
              <a:gd name="T56" fmla="*/ 111 w 235"/>
              <a:gd name="T57" fmla="*/ 259 h 322"/>
              <a:gd name="T58" fmla="*/ 119 w 235"/>
              <a:gd name="T59" fmla="*/ 322 h 322"/>
              <a:gd name="T60" fmla="*/ 127 w 235"/>
              <a:gd name="T61" fmla="*/ 259 h 322"/>
              <a:gd name="T62" fmla="*/ 143 w 235"/>
              <a:gd name="T63" fmla="*/ 314 h 322"/>
              <a:gd name="T64" fmla="*/ 159 w 235"/>
              <a:gd name="T65" fmla="*/ 314 h 322"/>
              <a:gd name="T66" fmla="*/ 176 w 235"/>
              <a:gd name="T67" fmla="*/ 259 h 322"/>
              <a:gd name="T68" fmla="*/ 184 w 235"/>
              <a:gd name="T69" fmla="*/ 322 h 322"/>
              <a:gd name="T70" fmla="*/ 192 w 235"/>
              <a:gd name="T71" fmla="*/ 259 h 322"/>
              <a:gd name="T72" fmla="*/ 235 w 235"/>
              <a:gd name="T73" fmla="*/ 234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5" h="322">
                <a:moveTo>
                  <a:pt x="235" y="144"/>
                </a:moveTo>
                <a:cubicBezTo>
                  <a:pt x="235" y="134"/>
                  <a:pt x="235" y="134"/>
                  <a:pt x="235" y="134"/>
                </a:cubicBezTo>
                <a:cubicBezTo>
                  <a:pt x="235" y="129"/>
                  <a:pt x="231" y="126"/>
                  <a:pt x="227" y="126"/>
                </a:cubicBezTo>
                <a:cubicBezTo>
                  <a:pt x="222" y="126"/>
                  <a:pt x="219" y="129"/>
                  <a:pt x="219" y="134"/>
                </a:cubicBezTo>
                <a:cubicBezTo>
                  <a:pt x="219" y="143"/>
                  <a:pt x="219" y="143"/>
                  <a:pt x="219" y="143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42"/>
                  <a:pt x="212" y="243"/>
                  <a:pt x="209" y="243"/>
                </a:cubicBezTo>
                <a:cubicBezTo>
                  <a:pt x="25" y="243"/>
                  <a:pt x="25" y="243"/>
                  <a:pt x="25" y="243"/>
                </a:cubicBezTo>
                <a:cubicBezTo>
                  <a:pt x="17" y="243"/>
                  <a:pt x="16" y="237"/>
                  <a:pt x="16" y="234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0"/>
                  <a:pt x="22" y="78"/>
                  <a:pt x="25" y="78"/>
                </a:cubicBezTo>
                <a:cubicBezTo>
                  <a:pt x="209" y="78"/>
                  <a:pt x="209" y="78"/>
                  <a:pt x="209" y="78"/>
                </a:cubicBezTo>
                <a:cubicBezTo>
                  <a:pt x="217" y="78"/>
                  <a:pt x="218" y="84"/>
                  <a:pt x="219" y="88"/>
                </a:cubicBezTo>
                <a:cubicBezTo>
                  <a:pt x="219" y="102"/>
                  <a:pt x="219" y="102"/>
                  <a:pt x="219" y="102"/>
                </a:cubicBezTo>
                <a:cubicBezTo>
                  <a:pt x="219" y="106"/>
                  <a:pt x="222" y="110"/>
                  <a:pt x="227" y="110"/>
                </a:cubicBezTo>
                <a:cubicBezTo>
                  <a:pt x="231" y="110"/>
                  <a:pt x="235" y="106"/>
                  <a:pt x="235" y="102"/>
                </a:cubicBezTo>
                <a:cubicBezTo>
                  <a:pt x="235" y="88"/>
                  <a:pt x="235" y="88"/>
                  <a:pt x="235" y="88"/>
                </a:cubicBezTo>
                <a:cubicBezTo>
                  <a:pt x="235" y="78"/>
                  <a:pt x="228" y="62"/>
                  <a:pt x="209" y="62"/>
                </a:cubicBezTo>
                <a:cubicBezTo>
                  <a:pt x="192" y="62"/>
                  <a:pt x="192" y="62"/>
                  <a:pt x="192" y="62"/>
                </a:cubicBezTo>
                <a:cubicBezTo>
                  <a:pt x="192" y="8"/>
                  <a:pt x="192" y="8"/>
                  <a:pt x="192" y="8"/>
                </a:cubicBezTo>
                <a:cubicBezTo>
                  <a:pt x="192" y="3"/>
                  <a:pt x="189" y="0"/>
                  <a:pt x="184" y="0"/>
                </a:cubicBezTo>
                <a:cubicBezTo>
                  <a:pt x="180" y="0"/>
                  <a:pt x="176" y="3"/>
                  <a:pt x="176" y="8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8"/>
                  <a:pt x="159" y="8"/>
                  <a:pt x="159" y="8"/>
                </a:cubicBezTo>
                <a:cubicBezTo>
                  <a:pt x="159" y="3"/>
                  <a:pt x="156" y="0"/>
                  <a:pt x="151" y="0"/>
                </a:cubicBezTo>
                <a:cubicBezTo>
                  <a:pt x="147" y="0"/>
                  <a:pt x="143" y="3"/>
                  <a:pt x="143" y="8"/>
                </a:cubicBezTo>
                <a:cubicBezTo>
                  <a:pt x="143" y="62"/>
                  <a:pt x="143" y="62"/>
                  <a:pt x="143" y="62"/>
                </a:cubicBezTo>
                <a:cubicBezTo>
                  <a:pt x="127" y="62"/>
                  <a:pt x="127" y="62"/>
                  <a:pt x="127" y="62"/>
                </a:cubicBezTo>
                <a:cubicBezTo>
                  <a:pt x="127" y="8"/>
                  <a:pt x="127" y="8"/>
                  <a:pt x="127" y="8"/>
                </a:cubicBezTo>
                <a:cubicBezTo>
                  <a:pt x="127" y="3"/>
                  <a:pt x="123" y="0"/>
                  <a:pt x="119" y="0"/>
                </a:cubicBezTo>
                <a:cubicBezTo>
                  <a:pt x="115" y="0"/>
                  <a:pt x="111" y="3"/>
                  <a:pt x="111" y="8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3"/>
                  <a:pt x="91" y="0"/>
                  <a:pt x="87" y="0"/>
                </a:cubicBezTo>
                <a:cubicBezTo>
                  <a:pt x="82" y="0"/>
                  <a:pt x="79" y="3"/>
                  <a:pt x="79" y="8"/>
                </a:cubicBezTo>
                <a:cubicBezTo>
                  <a:pt x="79" y="62"/>
                  <a:pt x="79" y="62"/>
                  <a:pt x="7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3"/>
                  <a:pt x="55" y="0"/>
                  <a:pt x="51" y="0"/>
                </a:cubicBezTo>
                <a:cubicBezTo>
                  <a:pt x="47" y="0"/>
                  <a:pt x="43" y="3"/>
                  <a:pt x="43" y="8"/>
                </a:cubicBezTo>
                <a:cubicBezTo>
                  <a:pt x="43" y="62"/>
                  <a:pt x="43" y="62"/>
                  <a:pt x="43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15" y="62"/>
                  <a:pt x="0" y="69"/>
                  <a:pt x="0" y="8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7" y="259"/>
                  <a:pt x="25" y="259"/>
                </a:cubicBezTo>
                <a:cubicBezTo>
                  <a:pt x="43" y="259"/>
                  <a:pt x="43" y="259"/>
                  <a:pt x="43" y="259"/>
                </a:cubicBezTo>
                <a:cubicBezTo>
                  <a:pt x="43" y="314"/>
                  <a:pt x="43" y="314"/>
                  <a:pt x="43" y="314"/>
                </a:cubicBezTo>
                <a:cubicBezTo>
                  <a:pt x="43" y="318"/>
                  <a:pt x="47" y="322"/>
                  <a:pt x="51" y="322"/>
                </a:cubicBezTo>
                <a:cubicBezTo>
                  <a:pt x="55" y="322"/>
                  <a:pt x="59" y="318"/>
                  <a:pt x="59" y="314"/>
                </a:cubicBezTo>
                <a:cubicBezTo>
                  <a:pt x="59" y="259"/>
                  <a:pt x="59" y="259"/>
                  <a:pt x="59" y="259"/>
                </a:cubicBezTo>
                <a:cubicBezTo>
                  <a:pt x="79" y="259"/>
                  <a:pt x="79" y="259"/>
                  <a:pt x="79" y="259"/>
                </a:cubicBezTo>
                <a:cubicBezTo>
                  <a:pt x="79" y="314"/>
                  <a:pt x="79" y="314"/>
                  <a:pt x="79" y="314"/>
                </a:cubicBezTo>
                <a:cubicBezTo>
                  <a:pt x="79" y="318"/>
                  <a:pt x="82" y="322"/>
                  <a:pt x="87" y="322"/>
                </a:cubicBezTo>
                <a:cubicBezTo>
                  <a:pt x="91" y="322"/>
                  <a:pt x="95" y="318"/>
                  <a:pt x="95" y="314"/>
                </a:cubicBezTo>
                <a:cubicBezTo>
                  <a:pt x="95" y="259"/>
                  <a:pt x="95" y="259"/>
                  <a:pt x="95" y="259"/>
                </a:cubicBezTo>
                <a:cubicBezTo>
                  <a:pt x="111" y="259"/>
                  <a:pt x="111" y="259"/>
                  <a:pt x="111" y="259"/>
                </a:cubicBezTo>
                <a:cubicBezTo>
                  <a:pt x="111" y="314"/>
                  <a:pt x="111" y="314"/>
                  <a:pt x="111" y="314"/>
                </a:cubicBezTo>
                <a:cubicBezTo>
                  <a:pt x="111" y="318"/>
                  <a:pt x="115" y="322"/>
                  <a:pt x="119" y="322"/>
                </a:cubicBezTo>
                <a:cubicBezTo>
                  <a:pt x="123" y="322"/>
                  <a:pt x="127" y="318"/>
                  <a:pt x="127" y="314"/>
                </a:cubicBezTo>
                <a:cubicBezTo>
                  <a:pt x="127" y="259"/>
                  <a:pt x="127" y="259"/>
                  <a:pt x="127" y="259"/>
                </a:cubicBezTo>
                <a:cubicBezTo>
                  <a:pt x="143" y="259"/>
                  <a:pt x="143" y="259"/>
                  <a:pt x="143" y="259"/>
                </a:cubicBezTo>
                <a:cubicBezTo>
                  <a:pt x="143" y="314"/>
                  <a:pt x="143" y="314"/>
                  <a:pt x="143" y="314"/>
                </a:cubicBezTo>
                <a:cubicBezTo>
                  <a:pt x="143" y="318"/>
                  <a:pt x="147" y="322"/>
                  <a:pt x="151" y="322"/>
                </a:cubicBezTo>
                <a:cubicBezTo>
                  <a:pt x="156" y="322"/>
                  <a:pt x="159" y="318"/>
                  <a:pt x="159" y="314"/>
                </a:cubicBezTo>
                <a:cubicBezTo>
                  <a:pt x="159" y="259"/>
                  <a:pt x="159" y="259"/>
                  <a:pt x="159" y="259"/>
                </a:cubicBezTo>
                <a:cubicBezTo>
                  <a:pt x="176" y="259"/>
                  <a:pt x="176" y="259"/>
                  <a:pt x="176" y="259"/>
                </a:cubicBezTo>
                <a:cubicBezTo>
                  <a:pt x="176" y="314"/>
                  <a:pt x="176" y="314"/>
                  <a:pt x="176" y="314"/>
                </a:cubicBezTo>
                <a:cubicBezTo>
                  <a:pt x="176" y="318"/>
                  <a:pt x="180" y="322"/>
                  <a:pt x="184" y="322"/>
                </a:cubicBezTo>
                <a:cubicBezTo>
                  <a:pt x="189" y="322"/>
                  <a:pt x="192" y="318"/>
                  <a:pt x="192" y="314"/>
                </a:cubicBezTo>
                <a:cubicBezTo>
                  <a:pt x="192" y="259"/>
                  <a:pt x="192" y="259"/>
                  <a:pt x="192" y="259"/>
                </a:cubicBezTo>
                <a:cubicBezTo>
                  <a:pt x="209" y="259"/>
                  <a:pt x="209" y="259"/>
                  <a:pt x="209" y="259"/>
                </a:cubicBezTo>
                <a:cubicBezTo>
                  <a:pt x="219" y="259"/>
                  <a:pt x="235" y="253"/>
                  <a:pt x="235" y="234"/>
                </a:cubicBezTo>
                <a:lnTo>
                  <a:pt x="235" y="144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8243756" y="5560087"/>
            <a:ext cx="338046" cy="35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8552690" y="5629122"/>
            <a:ext cx="123571" cy="2870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 flipV="1">
            <a:off x="8851828" y="5560088"/>
            <a:ext cx="375682" cy="2898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Freeform 15"/>
          <p:cNvSpPr>
            <a:spLocks noChangeAspect="1" noEditPoints="1"/>
          </p:cNvSpPr>
          <p:nvPr/>
        </p:nvSpPr>
        <p:spPr bwMode="auto">
          <a:xfrm>
            <a:off x="8721760" y="1563038"/>
            <a:ext cx="1011500" cy="1073177"/>
          </a:xfrm>
          <a:custGeom>
            <a:avLst/>
            <a:gdLst>
              <a:gd name="T0" fmla="*/ 341 w 382"/>
              <a:gd name="T1" fmla="*/ 194 h 405"/>
              <a:gd name="T2" fmla="*/ 314 w 382"/>
              <a:gd name="T3" fmla="*/ 264 h 405"/>
              <a:gd name="T4" fmla="*/ 275 w 382"/>
              <a:gd name="T5" fmla="*/ 191 h 405"/>
              <a:gd name="T6" fmla="*/ 333 w 382"/>
              <a:gd name="T7" fmla="*/ 170 h 405"/>
              <a:gd name="T8" fmla="*/ 349 w 382"/>
              <a:gd name="T9" fmla="*/ 171 h 405"/>
              <a:gd name="T10" fmla="*/ 343 w 382"/>
              <a:gd name="T11" fmla="*/ 78 h 405"/>
              <a:gd name="T12" fmla="*/ 256 w 382"/>
              <a:gd name="T13" fmla="*/ 39 h 405"/>
              <a:gd name="T14" fmla="*/ 177 w 382"/>
              <a:gd name="T15" fmla="*/ 42 h 405"/>
              <a:gd name="T16" fmla="*/ 0 w 382"/>
              <a:gd name="T17" fmla="*/ 91 h 405"/>
              <a:gd name="T18" fmla="*/ 19 w 382"/>
              <a:gd name="T19" fmla="*/ 275 h 405"/>
              <a:gd name="T20" fmla="*/ 109 w 382"/>
              <a:gd name="T21" fmla="*/ 343 h 405"/>
              <a:gd name="T22" fmla="*/ 181 w 382"/>
              <a:gd name="T23" fmla="*/ 366 h 405"/>
              <a:gd name="T24" fmla="*/ 337 w 382"/>
              <a:gd name="T25" fmla="*/ 335 h 405"/>
              <a:gd name="T26" fmla="*/ 343 w 382"/>
              <a:gd name="T27" fmla="*/ 94 h 405"/>
              <a:gd name="T28" fmla="*/ 320 w 382"/>
              <a:gd name="T29" fmla="*/ 118 h 405"/>
              <a:gd name="T30" fmla="*/ 265 w 382"/>
              <a:gd name="T31" fmla="*/ 180 h 405"/>
              <a:gd name="T32" fmla="*/ 167 w 382"/>
              <a:gd name="T33" fmla="*/ 183 h 405"/>
              <a:gd name="T34" fmla="*/ 308 w 382"/>
              <a:gd name="T35" fmla="*/ 136 h 405"/>
              <a:gd name="T36" fmla="*/ 242 w 382"/>
              <a:gd name="T37" fmla="*/ 235 h 405"/>
              <a:gd name="T38" fmla="*/ 265 w 382"/>
              <a:gd name="T39" fmla="*/ 212 h 405"/>
              <a:gd name="T40" fmla="*/ 163 w 382"/>
              <a:gd name="T41" fmla="*/ 198 h 405"/>
              <a:gd name="T42" fmla="*/ 214 w 382"/>
              <a:gd name="T43" fmla="*/ 240 h 405"/>
              <a:gd name="T44" fmla="*/ 180 w 382"/>
              <a:gd name="T45" fmla="*/ 292 h 405"/>
              <a:gd name="T46" fmla="*/ 144 w 382"/>
              <a:gd name="T47" fmla="*/ 289 h 405"/>
              <a:gd name="T48" fmla="*/ 105 w 382"/>
              <a:gd name="T49" fmla="*/ 180 h 405"/>
              <a:gd name="T50" fmla="*/ 128 w 382"/>
              <a:gd name="T51" fmla="*/ 204 h 405"/>
              <a:gd name="T52" fmla="*/ 217 w 382"/>
              <a:gd name="T53" fmla="*/ 63 h 405"/>
              <a:gd name="T54" fmla="*/ 202 w 382"/>
              <a:gd name="T55" fmla="*/ 76 h 405"/>
              <a:gd name="T56" fmla="*/ 306 w 382"/>
              <a:gd name="T57" fmla="*/ 104 h 405"/>
              <a:gd name="T58" fmla="*/ 202 w 382"/>
              <a:gd name="T59" fmla="*/ 76 h 405"/>
              <a:gd name="T60" fmla="*/ 155 w 382"/>
              <a:gd name="T61" fmla="*/ 152 h 405"/>
              <a:gd name="T62" fmla="*/ 182 w 382"/>
              <a:gd name="T63" fmla="*/ 58 h 405"/>
              <a:gd name="T64" fmla="*/ 83 w 382"/>
              <a:gd name="T65" fmla="*/ 87 h 405"/>
              <a:gd name="T66" fmla="*/ 162 w 382"/>
              <a:gd name="T67" fmla="*/ 110 h 405"/>
              <a:gd name="T68" fmla="*/ 107 w 382"/>
              <a:gd name="T69" fmla="*/ 147 h 405"/>
              <a:gd name="T70" fmla="*/ 95 w 382"/>
              <a:gd name="T71" fmla="*/ 159 h 405"/>
              <a:gd name="T72" fmla="*/ 75 w 382"/>
              <a:gd name="T73" fmla="*/ 239 h 405"/>
              <a:gd name="T74" fmla="*/ 61 w 382"/>
              <a:gd name="T75" fmla="*/ 124 h 405"/>
              <a:gd name="T76" fmla="*/ 16 w 382"/>
              <a:gd name="T77" fmla="*/ 91 h 405"/>
              <a:gd name="T78" fmla="*/ 40 w 382"/>
              <a:gd name="T79" fmla="*/ 114 h 405"/>
              <a:gd name="T80" fmla="*/ 58 w 382"/>
              <a:gd name="T81" fmla="*/ 252 h 405"/>
              <a:gd name="T82" fmla="*/ 112 w 382"/>
              <a:gd name="T83" fmla="*/ 216 h 405"/>
              <a:gd name="T84" fmla="*/ 97 w 382"/>
              <a:gd name="T85" fmla="*/ 270 h 405"/>
              <a:gd name="T86" fmla="*/ 90 w 382"/>
              <a:gd name="T87" fmla="*/ 298 h 405"/>
              <a:gd name="T88" fmla="*/ 130 w 382"/>
              <a:gd name="T89" fmla="*/ 328 h 405"/>
              <a:gd name="T90" fmla="*/ 141 w 382"/>
              <a:gd name="T91" fmla="*/ 389 h 405"/>
              <a:gd name="T92" fmla="*/ 165 w 382"/>
              <a:gd name="T93" fmla="*/ 366 h 405"/>
              <a:gd name="T94" fmla="*/ 169 w 382"/>
              <a:gd name="T95" fmla="*/ 338 h 405"/>
              <a:gd name="T96" fmla="*/ 299 w 382"/>
              <a:gd name="T97" fmla="*/ 301 h 405"/>
              <a:gd name="T98" fmla="*/ 208 w 382"/>
              <a:gd name="T99" fmla="*/ 278 h 405"/>
              <a:gd name="T100" fmla="*/ 266 w 382"/>
              <a:gd name="T101" fmla="*/ 243 h 405"/>
              <a:gd name="T102" fmla="*/ 337 w 382"/>
              <a:gd name="T103" fmla="*/ 319 h 405"/>
              <a:gd name="T104" fmla="*/ 361 w 382"/>
              <a:gd name="T105" fmla="*/ 2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2" h="405">
                <a:moveTo>
                  <a:pt x="347" y="257"/>
                </a:moveTo>
                <a:cubicBezTo>
                  <a:pt x="348" y="202"/>
                  <a:pt x="348" y="202"/>
                  <a:pt x="348" y="202"/>
                </a:cubicBezTo>
                <a:cubicBezTo>
                  <a:pt x="349" y="198"/>
                  <a:pt x="345" y="194"/>
                  <a:pt x="341" y="194"/>
                </a:cubicBezTo>
                <a:cubicBezTo>
                  <a:pt x="336" y="194"/>
                  <a:pt x="333" y="197"/>
                  <a:pt x="332" y="202"/>
                </a:cubicBezTo>
                <a:cubicBezTo>
                  <a:pt x="331" y="257"/>
                  <a:pt x="331" y="257"/>
                  <a:pt x="331" y="257"/>
                </a:cubicBezTo>
                <a:cubicBezTo>
                  <a:pt x="325" y="258"/>
                  <a:pt x="319" y="260"/>
                  <a:pt x="314" y="264"/>
                </a:cubicBezTo>
                <a:cubicBezTo>
                  <a:pt x="276" y="231"/>
                  <a:pt x="276" y="231"/>
                  <a:pt x="276" y="231"/>
                </a:cubicBezTo>
                <a:cubicBezTo>
                  <a:pt x="279" y="225"/>
                  <a:pt x="281" y="219"/>
                  <a:pt x="281" y="212"/>
                </a:cubicBezTo>
                <a:cubicBezTo>
                  <a:pt x="281" y="204"/>
                  <a:pt x="279" y="197"/>
                  <a:pt x="275" y="191"/>
                </a:cubicBezTo>
                <a:cubicBezTo>
                  <a:pt x="320" y="150"/>
                  <a:pt x="320" y="150"/>
                  <a:pt x="320" y="150"/>
                </a:cubicBezTo>
                <a:cubicBezTo>
                  <a:pt x="324" y="153"/>
                  <a:pt x="329" y="155"/>
                  <a:pt x="334" y="156"/>
                </a:cubicBezTo>
                <a:cubicBezTo>
                  <a:pt x="333" y="170"/>
                  <a:pt x="333" y="170"/>
                  <a:pt x="333" y="170"/>
                </a:cubicBezTo>
                <a:cubicBezTo>
                  <a:pt x="333" y="175"/>
                  <a:pt x="337" y="178"/>
                  <a:pt x="341" y="178"/>
                </a:cubicBezTo>
                <a:cubicBezTo>
                  <a:pt x="341" y="178"/>
                  <a:pt x="341" y="178"/>
                  <a:pt x="341" y="178"/>
                </a:cubicBezTo>
                <a:cubicBezTo>
                  <a:pt x="346" y="178"/>
                  <a:pt x="349" y="175"/>
                  <a:pt x="349" y="171"/>
                </a:cubicBezTo>
                <a:cubicBezTo>
                  <a:pt x="350" y="157"/>
                  <a:pt x="350" y="157"/>
                  <a:pt x="350" y="157"/>
                </a:cubicBezTo>
                <a:cubicBezTo>
                  <a:pt x="368" y="153"/>
                  <a:pt x="382" y="137"/>
                  <a:pt x="382" y="118"/>
                </a:cubicBezTo>
                <a:cubicBezTo>
                  <a:pt x="382" y="96"/>
                  <a:pt x="365" y="78"/>
                  <a:pt x="343" y="78"/>
                </a:cubicBezTo>
                <a:cubicBezTo>
                  <a:pt x="332" y="78"/>
                  <a:pt x="322" y="83"/>
                  <a:pt x="314" y="91"/>
                </a:cubicBezTo>
                <a:cubicBezTo>
                  <a:pt x="254" y="53"/>
                  <a:pt x="254" y="53"/>
                  <a:pt x="254" y="53"/>
                </a:cubicBezTo>
                <a:cubicBezTo>
                  <a:pt x="255" y="49"/>
                  <a:pt x="256" y="44"/>
                  <a:pt x="256" y="39"/>
                </a:cubicBezTo>
                <a:cubicBezTo>
                  <a:pt x="256" y="18"/>
                  <a:pt x="238" y="0"/>
                  <a:pt x="217" y="0"/>
                </a:cubicBezTo>
                <a:cubicBezTo>
                  <a:pt x="195" y="0"/>
                  <a:pt x="177" y="18"/>
                  <a:pt x="177" y="39"/>
                </a:cubicBezTo>
                <a:cubicBezTo>
                  <a:pt x="177" y="40"/>
                  <a:pt x="177" y="41"/>
                  <a:pt x="177" y="42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60"/>
                  <a:pt x="55" y="51"/>
                  <a:pt x="40" y="51"/>
                </a:cubicBezTo>
                <a:cubicBezTo>
                  <a:pt x="18" y="51"/>
                  <a:pt x="0" y="69"/>
                  <a:pt x="0" y="91"/>
                </a:cubicBezTo>
                <a:cubicBezTo>
                  <a:pt x="0" y="111"/>
                  <a:pt x="16" y="128"/>
                  <a:pt x="35" y="130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30" y="242"/>
                  <a:pt x="19" y="257"/>
                  <a:pt x="19" y="275"/>
                </a:cubicBezTo>
                <a:cubicBezTo>
                  <a:pt x="19" y="297"/>
                  <a:pt x="36" y="314"/>
                  <a:pt x="58" y="314"/>
                </a:cubicBezTo>
                <a:cubicBezTo>
                  <a:pt x="65" y="314"/>
                  <a:pt x="72" y="312"/>
                  <a:pt x="78" y="309"/>
                </a:cubicBezTo>
                <a:cubicBezTo>
                  <a:pt x="109" y="343"/>
                  <a:pt x="109" y="343"/>
                  <a:pt x="109" y="343"/>
                </a:cubicBezTo>
                <a:cubicBezTo>
                  <a:pt x="105" y="349"/>
                  <a:pt x="102" y="357"/>
                  <a:pt x="102" y="366"/>
                </a:cubicBezTo>
                <a:cubicBezTo>
                  <a:pt x="102" y="387"/>
                  <a:pt x="119" y="405"/>
                  <a:pt x="141" y="405"/>
                </a:cubicBezTo>
                <a:cubicBezTo>
                  <a:pt x="163" y="405"/>
                  <a:pt x="181" y="387"/>
                  <a:pt x="181" y="366"/>
                </a:cubicBezTo>
                <a:cubicBezTo>
                  <a:pt x="181" y="364"/>
                  <a:pt x="180" y="362"/>
                  <a:pt x="180" y="360"/>
                </a:cubicBezTo>
                <a:cubicBezTo>
                  <a:pt x="304" y="316"/>
                  <a:pt x="304" y="316"/>
                  <a:pt x="304" y="316"/>
                </a:cubicBezTo>
                <a:cubicBezTo>
                  <a:pt x="311" y="327"/>
                  <a:pt x="323" y="335"/>
                  <a:pt x="337" y="335"/>
                </a:cubicBezTo>
                <a:cubicBezTo>
                  <a:pt x="359" y="335"/>
                  <a:pt x="377" y="317"/>
                  <a:pt x="377" y="295"/>
                </a:cubicBezTo>
                <a:cubicBezTo>
                  <a:pt x="377" y="277"/>
                  <a:pt x="364" y="261"/>
                  <a:pt x="347" y="257"/>
                </a:cubicBezTo>
                <a:close/>
                <a:moveTo>
                  <a:pt x="343" y="94"/>
                </a:moveTo>
                <a:cubicBezTo>
                  <a:pt x="356" y="94"/>
                  <a:pt x="366" y="105"/>
                  <a:pt x="366" y="118"/>
                </a:cubicBezTo>
                <a:cubicBezTo>
                  <a:pt x="366" y="131"/>
                  <a:pt x="356" y="141"/>
                  <a:pt x="343" y="141"/>
                </a:cubicBezTo>
                <a:cubicBezTo>
                  <a:pt x="330" y="141"/>
                  <a:pt x="320" y="131"/>
                  <a:pt x="320" y="118"/>
                </a:cubicBezTo>
                <a:cubicBezTo>
                  <a:pt x="320" y="105"/>
                  <a:pt x="330" y="94"/>
                  <a:pt x="343" y="94"/>
                </a:cubicBezTo>
                <a:close/>
                <a:moveTo>
                  <a:pt x="309" y="138"/>
                </a:moveTo>
                <a:cubicBezTo>
                  <a:pt x="265" y="180"/>
                  <a:pt x="265" y="180"/>
                  <a:pt x="265" y="180"/>
                </a:cubicBezTo>
                <a:cubicBezTo>
                  <a:pt x="258" y="175"/>
                  <a:pt x="250" y="173"/>
                  <a:pt x="242" y="173"/>
                </a:cubicBezTo>
                <a:cubicBezTo>
                  <a:pt x="227" y="173"/>
                  <a:pt x="213" y="181"/>
                  <a:pt x="207" y="194"/>
                </a:cubicBezTo>
                <a:cubicBezTo>
                  <a:pt x="167" y="183"/>
                  <a:pt x="167" y="183"/>
                  <a:pt x="167" y="183"/>
                </a:cubicBezTo>
                <a:cubicBezTo>
                  <a:pt x="167" y="182"/>
                  <a:pt x="167" y="181"/>
                  <a:pt x="167" y="180"/>
                </a:cubicBezTo>
                <a:cubicBezTo>
                  <a:pt x="167" y="179"/>
                  <a:pt x="167" y="178"/>
                  <a:pt x="167" y="177"/>
                </a:cubicBezTo>
                <a:cubicBezTo>
                  <a:pt x="308" y="136"/>
                  <a:pt x="308" y="136"/>
                  <a:pt x="308" y="136"/>
                </a:cubicBezTo>
                <a:cubicBezTo>
                  <a:pt x="308" y="137"/>
                  <a:pt x="309" y="138"/>
                  <a:pt x="309" y="138"/>
                </a:cubicBezTo>
                <a:close/>
                <a:moveTo>
                  <a:pt x="265" y="212"/>
                </a:moveTo>
                <a:cubicBezTo>
                  <a:pt x="265" y="225"/>
                  <a:pt x="255" y="235"/>
                  <a:pt x="242" y="235"/>
                </a:cubicBezTo>
                <a:cubicBezTo>
                  <a:pt x="229" y="235"/>
                  <a:pt x="218" y="225"/>
                  <a:pt x="218" y="212"/>
                </a:cubicBezTo>
                <a:cubicBezTo>
                  <a:pt x="218" y="199"/>
                  <a:pt x="229" y="189"/>
                  <a:pt x="242" y="189"/>
                </a:cubicBezTo>
                <a:cubicBezTo>
                  <a:pt x="255" y="189"/>
                  <a:pt x="265" y="199"/>
                  <a:pt x="265" y="212"/>
                </a:cubicBezTo>
                <a:close/>
                <a:moveTo>
                  <a:pt x="143" y="273"/>
                </a:moveTo>
                <a:cubicBezTo>
                  <a:pt x="139" y="218"/>
                  <a:pt x="139" y="218"/>
                  <a:pt x="139" y="218"/>
                </a:cubicBezTo>
                <a:cubicBezTo>
                  <a:pt x="149" y="215"/>
                  <a:pt x="158" y="208"/>
                  <a:pt x="163" y="198"/>
                </a:cubicBezTo>
                <a:cubicBezTo>
                  <a:pt x="203" y="209"/>
                  <a:pt x="203" y="209"/>
                  <a:pt x="203" y="209"/>
                </a:cubicBezTo>
                <a:cubicBezTo>
                  <a:pt x="203" y="210"/>
                  <a:pt x="202" y="211"/>
                  <a:pt x="202" y="212"/>
                </a:cubicBezTo>
                <a:cubicBezTo>
                  <a:pt x="202" y="223"/>
                  <a:pt x="207" y="233"/>
                  <a:pt x="214" y="240"/>
                </a:cubicBezTo>
                <a:cubicBezTo>
                  <a:pt x="190" y="277"/>
                  <a:pt x="190" y="277"/>
                  <a:pt x="190" y="277"/>
                </a:cubicBezTo>
                <a:lnTo>
                  <a:pt x="143" y="273"/>
                </a:lnTo>
                <a:close/>
                <a:moveTo>
                  <a:pt x="180" y="292"/>
                </a:moveTo>
                <a:cubicBezTo>
                  <a:pt x="156" y="329"/>
                  <a:pt x="156" y="329"/>
                  <a:pt x="156" y="329"/>
                </a:cubicBezTo>
                <a:cubicBezTo>
                  <a:pt x="153" y="328"/>
                  <a:pt x="150" y="327"/>
                  <a:pt x="146" y="327"/>
                </a:cubicBezTo>
                <a:cubicBezTo>
                  <a:pt x="144" y="289"/>
                  <a:pt x="144" y="289"/>
                  <a:pt x="144" y="289"/>
                </a:cubicBezTo>
                <a:lnTo>
                  <a:pt x="180" y="292"/>
                </a:lnTo>
                <a:close/>
                <a:moveTo>
                  <a:pt x="128" y="204"/>
                </a:moveTo>
                <a:cubicBezTo>
                  <a:pt x="115" y="204"/>
                  <a:pt x="105" y="193"/>
                  <a:pt x="105" y="180"/>
                </a:cubicBezTo>
                <a:cubicBezTo>
                  <a:pt x="105" y="168"/>
                  <a:pt x="115" y="157"/>
                  <a:pt x="128" y="157"/>
                </a:cubicBezTo>
                <a:cubicBezTo>
                  <a:pt x="141" y="157"/>
                  <a:pt x="151" y="168"/>
                  <a:pt x="151" y="180"/>
                </a:cubicBezTo>
                <a:cubicBezTo>
                  <a:pt x="151" y="193"/>
                  <a:pt x="141" y="204"/>
                  <a:pt x="128" y="204"/>
                </a:cubicBezTo>
                <a:close/>
                <a:moveTo>
                  <a:pt x="217" y="16"/>
                </a:moveTo>
                <a:cubicBezTo>
                  <a:pt x="230" y="16"/>
                  <a:pt x="240" y="27"/>
                  <a:pt x="240" y="39"/>
                </a:cubicBezTo>
                <a:cubicBezTo>
                  <a:pt x="240" y="52"/>
                  <a:pt x="230" y="63"/>
                  <a:pt x="217" y="63"/>
                </a:cubicBezTo>
                <a:cubicBezTo>
                  <a:pt x="204" y="63"/>
                  <a:pt x="193" y="52"/>
                  <a:pt x="193" y="39"/>
                </a:cubicBezTo>
                <a:cubicBezTo>
                  <a:pt x="193" y="27"/>
                  <a:pt x="204" y="16"/>
                  <a:pt x="217" y="16"/>
                </a:cubicBezTo>
                <a:close/>
                <a:moveTo>
                  <a:pt x="202" y="76"/>
                </a:moveTo>
                <a:cubicBezTo>
                  <a:pt x="207" y="78"/>
                  <a:pt x="211" y="79"/>
                  <a:pt x="217" y="79"/>
                </a:cubicBezTo>
                <a:cubicBezTo>
                  <a:pt x="228" y="79"/>
                  <a:pt x="238" y="74"/>
                  <a:pt x="245" y="67"/>
                </a:cubicBezTo>
                <a:cubicBezTo>
                  <a:pt x="306" y="104"/>
                  <a:pt x="306" y="104"/>
                  <a:pt x="306" y="104"/>
                </a:cubicBezTo>
                <a:cubicBezTo>
                  <a:pt x="306" y="105"/>
                  <a:pt x="305" y="106"/>
                  <a:pt x="305" y="106"/>
                </a:cubicBezTo>
                <a:cubicBezTo>
                  <a:pt x="190" y="96"/>
                  <a:pt x="190" y="96"/>
                  <a:pt x="190" y="96"/>
                </a:cubicBezTo>
                <a:lnTo>
                  <a:pt x="202" y="76"/>
                </a:lnTo>
                <a:close/>
                <a:moveTo>
                  <a:pt x="300" y="122"/>
                </a:moveTo>
                <a:cubicBezTo>
                  <a:pt x="163" y="162"/>
                  <a:pt x="163" y="162"/>
                  <a:pt x="163" y="162"/>
                </a:cubicBezTo>
                <a:cubicBezTo>
                  <a:pt x="161" y="158"/>
                  <a:pt x="158" y="155"/>
                  <a:pt x="155" y="152"/>
                </a:cubicBezTo>
                <a:cubicBezTo>
                  <a:pt x="180" y="111"/>
                  <a:pt x="180" y="111"/>
                  <a:pt x="180" y="111"/>
                </a:cubicBezTo>
                <a:lnTo>
                  <a:pt x="300" y="122"/>
                </a:lnTo>
                <a:close/>
                <a:moveTo>
                  <a:pt x="182" y="58"/>
                </a:moveTo>
                <a:cubicBezTo>
                  <a:pt x="184" y="61"/>
                  <a:pt x="186" y="64"/>
                  <a:pt x="189" y="67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83" y="87"/>
                  <a:pt x="83" y="87"/>
                  <a:pt x="83" y="87"/>
                </a:cubicBezTo>
                <a:lnTo>
                  <a:pt x="182" y="58"/>
                </a:lnTo>
                <a:close/>
                <a:moveTo>
                  <a:pt x="77" y="102"/>
                </a:moveTo>
                <a:cubicBezTo>
                  <a:pt x="162" y="110"/>
                  <a:pt x="162" y="110"/>
                  <a:pt x="162" y="110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37" y="142"/>
                  <a:pt x="133" y="141"/>
                  <a:pt x="128" y="141"/>
                </a:cubicBezTo>
                <a:cubicBezTo>
                  <a:pt x="120" y="141"/>
                  <a:pt x="113" y="143"/>
                  <a:pt x="107" y="147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4" y="109"/>
                  <a:pt x="76" y="106"/>
                  <a:pt x="77" y="102"/>
                </a:cubicBezTo>
                <a:close/>
                <a:moveTo>
                  <a:pt x="95" y="159"/>
                </a:moveTo>
                <a:cubicBezTo>
                  <a:pt x="91" y="165"/>
                  <a:pt x="89" y="172"/>
                  <a:pt x="89" y="180"/>
                </a:cubicBezTo>
                <a:cubicBezTo>
                  <a:pt x="89" y="191"/>
                  <a:pt x="92" y="200"/>
                  <a:pt x="99" y="207"/>
                </a:cubicBezTo>
                <a:cubicBezTo>
                  <a:pt x="75" y="239"/>
                  <a:pt x="75" y="239"/>
                  <a:pt x="75" y="239"/>
                </a:cubicBezTo>
                <a:cubicBezTo>
                  <a:pt x="71" y="237"/>
                  <a:pt x="67" y="236"/>
                  <a:pt x="62" y="236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55" y="127"/>
                  <a:pt x="58" y="126"/>
                  <a:pt x="61" y="124"/>
                </a:cubicBezTo>
                <a:lnTo>
                  <a:pt x="95" y="159"/>
                </a:lnTo>
                <a:close/>
                <a:moveTo>
                  <a:pt x="40" y="114"/>
                </a:moveTo>
                <a:cubicBezTo>
                  <a:pt x="27" y="114"/>
                  <a:pt x="16" y="104"/>
                  <a:pt x="16" y="91"/>
                </a:cubicBezTo>
                <a:cubicBezTo>
                  <a:pt x="16" y="78"/>
                  <a:pt x="27" y="67"/>
                  <a:pt x="40" y="67"/>
                </a:cubicBezTo>
                <a:cubicBezTo>
                  <a:pt x="52" y="67"/>
                  <a:pt x="63" y="78"/>
                  <a:pt x="63" y="91"/>
                </a:cubicBezTo>
                <a:cubicBezTo>
                  <a:pt x="63" y="104"/>
                  <a:pt x="52" y="114"/>
                  <a:pt x="40" y="114"/>
                </a:cubicBezTo>
                <a:close/>
                <a:moveTo>
                  <a:pt x="58" y="298"/>
                </a:moveTo>
                <a:cubicBezTo>
                  <a:pt x="45" y="298"/>
                  <a:pt x="35" y="288"/>
                  <a:pt x="35" y="275"/>
                </a:cubicBezTo>
                <a:cubicBezTo>
                  <a:pt x="35" y="262"/>
                  <a:pt x="45" y="252"/>
                  <a:pt x="58" y="252"/>
                </a:cubicBezTo>
                <a:cubicBezTo>
                  <a:pt x="71" y="252"/>
                  <a:pt x="81" y="262"/>
                  <a:pt x="81" y="275"/>
                </a:cubicBezTo>
                <a:cubicBezTo>
                  <a:pt x="81" y="288"/>
                  <a:pt x="71" y="298"/>
                  <a:pt x="58" y="298"/>
                </a:cubicBezTo>
                <a:close/>
                <a:moveTo>
                  <a:pt x="112" y="216"/>
                </a:moveTo>
                <a:cubicBezTo>
                  <a:pt x="115" y="218"/>
                  <a:pt x="119" y="219"/>
                  <a:pt x="123" y="219"/>
                </a:cubicBezTo>
                <a:cubicBezTo>
                  <a:pt x="126" y="272"/>
                  <a:pt x="126" y="272"/>
                  <a:pt x="126" y="272"/>
                </a:cubicBezTo>
                <a:cubicBezTo>
                  <a:pt x="97" y="270"/>
                  <a:pt x="97" y="270"/>
                  <a:pt x="97" y="270"/>
                </a:cubicBezTo>
                <a:cubicBezTo>
                  <a:pt x="96" y="262"/>
                  <a:pt x="93" y="255"/>
                  <a:pt x="87" y="249"/>
                </a:cubicBezTo>
                <a:lnTo>
                  <a:pt x="112" y="216"/>
                </a:lnTo>
                <a:close/>
                <a:moveTo>
                  <a:pt x="90" y="298"/>
                </a:moveTo>
                <a:cubicBezTo>
                  <a:pt x="93" y="294"/>
                  <a:pt x="95" y="290"/>
                  <a:pt x="96" y="286"/>
                </a:cubicBezTo>
                <a:cubicBezTo>
                  <a:pt x="128" y="288"/>
                  <a:pt x="128" y="288"/>
                  <a:pt x="128" y="288"/>
                </a:cubicBezTo>
                <a:cubicBezTo>
                  <a:pt x="130" y="328"/>
                  <a:pt x="130" y="328"/>
                  <a:pt x="130" y="328"/>
                </a:cubicBezTo>
                <a:cubicBezTo>
                  <a:pt x="127" y="329"/>
                  <a:pt x="124" y="330"/>
                  <a:pt x="121" y="332"/>
                </a:cubicBezTo>
                <a:lnTo>
                  <a:pt x="90" y="298"/>
                </a:lnTo>
                <a:close/>
                <a:moveTo>
                  <a:pt x="141" y="389"/>
                </a:moveTo>
                <a:cubicBezTo>
                  <a:pt x="128" y="389"/>
                  <a:pt x="118" y="379"/>
                  <a:pt x="118" y="366"/>
                </a:cubicBezTo>
                <a:cubicBezTo>
                  <a:pt x="118" y="353"/>
                  <a:pt x="128" y="342"/>
                  <a:pt x="141" y="342"/>
                </a:cubicBezTo>
                <a:cubicBezTo>
                  <a:pt x="154" y="342"/>
                  <a:pt x="165" y="353"/>
                  <a:pt x="165" y="366"/>
                </a:cubicBezTo>
                <a:cubicBezTo>
                  <a:pt x="165" y="379"/>
                  <a:pt x="154" y="389"/>
                  <a:pt x="141" y="389"/>
                </a:cubicBezTo>
                <a:close/>
                <a:moveTo>
                  <a:pt x="175" y="345"/>
                </a:moveTo>
                <a:cubicBezTo>
                  <a:pt x="173" y="343"/>
                  <a:pt x="171" y="340"/>
                  <a:pt x="169" y="338"/>
                </a:cubicBezTo>
                <a:cubicBezTo>
                  <a:pt x="198" y="293"/>
                  <a:pt x="198" y="293"/>
                  <a:pt x="198" y="293"/>
                </a:cubicBezTo>
                <a:cubicBezTo>
                  <a:pt x="299" y="301"/>
                  <a:pt x="299" y="301"/>
                  <a:pt x="299" y="301"/>
                </a:cubicBezTo>
                <a:cubicBezTo>
                  <a:pt x="299" y="301"/>
                  <a:pt x="299" y="301"/>
                  <a:pt x="299" y="301"/>
                </a:cubicBezTo>
                <a:lnTo>
                  <a:pt x="175" y="345"/>
                </a:lnTo>
                <a:close/>
                <a:moveTo>
                  <a:pt x="300" y="285"/>
                </a:moveTo>
                <a:cubicBezTo>
                  <a:pt x="208" y="278"/>
                  <a:pt x="208" y="278"/>
                  <a:pt x="208" y="278"/>
                </a:cubicBezTo>
                <a:cubicBezTo>
                  <a:pt x="227" y="248"/>
                  <a:pt x="227" y="248"/>
                  <a:pt x="227" y="248"/>
                </a:cubicBezTo>
                <a:cubicBezTo>
                  <a:pt x="232" y="250"/>
                  <a:pt x="237" y="251"/>
                  <a:pt x="242" y="251"/>
                </a:cubicBezTo>
                <a:cubicBezTo>
                  <a:pt x="251" y="251"/>
                  <a:pt x="259" y="248"/>
                  <a:pt x="266" y="243"/>
                </a:cubicBezTo>
                <a:cubicBezTo>
                  <a:pt x="303" y="276"/>
                  <a:pt x="303" y="276"/>
                  <a:pt x="303" y="276"/>
                </a:cubicBezTo>
                <a:cubicBezTo>
                  <a:pt x="302" y="279"/>
                  <a:pt x="301" y="282"/>
                  <a:pt x="300" y="285"/>
                </a:cubicBezTo>
                <a:close/>
                <a:moveTo>
                  <a:pt x="337" y="319"/>
                </a:moveTo>
                <a:cubicBezTo>
                  <a:pt x="325" y="319"/>
                  <a:pt x="314" y="308"/>
                  <a:pt x="314" y="295"/>
                </a:cubicBezTo>
                <a:cubicBezTo>
                  <a:pt x="314" y="282"/>
                  <a:pt x="325" y="272"/>
                  <a:pt x="337" y="272"/>
                </a:cubicBezTo>
                <a:cubicBezTo>
                  <a:pt x="350" y="272"/>
                  <a:pt x="361" y="282"/>
                  <a:pt x="361" y="295"/>
                </a:cubicBezTo>
                <a:cubicBezTo>
                  <a:pt x="361" y="308"/>
                  <a:pt x="350" y="319"/>
                  <a:pt x="337" y="319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8450391" y="2724323"/>
            <a:ext cx="503434" cy="4482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flipH="1" flipV="1">
            <a:off x="9512763" y="2636215"/>
            <a:ext cx="649280" cy="6352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Freeform 27"/>
          <p:cNvSpPr>
            <a:spLocks noChangeAspect="1" noEditPoints="1"/>
          </p:cNvSpPr>
          <p:nvPr/>
        </p:nvSpPr>
        <p:spPr bwMode="auto">
          <a:xfrm>
            <a:off x="8785148" y="5973263"/>
            <a:ext cx="294078" cy="375723"/>
          </a:xfrm>
          <a:custGeom>
            <a:avLst/>
            <a:gdLst>
              <a:gd name="T0" fmla="*/ 273 w 311"/>
              <a:gd name="T1" fmla="*/ 398 h 398"/>
              <a:gd name="T2" fmla="*/ 0 w 311"/>
              <a:gd name="T3" fmla="*/ 38 h 398"/>
              <a:gd name="T4" fmla="*/ 311 w 311"/>
              <a:gd name="T5" fmla="*/ 38 h 398"/>
              <a:gd name="T6" fmla="*/ 295 w 311"/>
              <a:gd name="T7" fmla="*/ 76 h 398"/>
              <a:gd name="T8" fmla="*/ 38 w 311"/>
              <a:gd name="T9" fmla="*/ 16 h 398"/>
              <a:gd name="T10" fmla="*/ 38 w 311"/>
              <a:gd name="T11" fmla="*/ 382 h 398"/>
              <a:gd name="T12" fmla="*/ 295 w 311"/>
              <a:gd name="T13" fmla="*/ 108 h 398"/>
              <a:gd name="T14" fmla="*/ 311 w 311"/>
              <a:gd name="T15" fmla="*/ 108 h 398"/>
              <a:gd name="T16" fmla="*/ 239 w 311"/>
              <a:gd name="T17" fmla="*/ 132 h 398"/>
              <a:gd name="T18" fmla="*/ 146 w 311"/>
              <a:gd name="T19" fmla="*/ 89 h 398"/>
              <a:gd name="T20" fmla="*/ 111 w 311"/>
              <a:gd name="T21" fmla="*/ 61 h 398"/>
              <a:gd name="T22" fmla="*/ 133 w 311"/>
              <a:gd name="T23" fmla="*/ 116 h 398"/>
              <a:gd name="T24" fmla="*/ 239 w 311"/>
              <a:gd name="T25" fmla="*/ 149 h 398"/>
              <a:gd name="T26" fmla="*/ 268 w 311"/>
              <a:gd name="T27" fmla="*/ 125 h 398"/>
              <a:gd name="T28" fmla="*/ 139 w 311"/>
              <a:gd name="T29" fmla="*/ 48 h 398"/>
              <a:gd name="T30" fmla="*/ 127 w 311"/>
              <a:gd name="T31" fmla="*/ 61 h 398"/>
              <a:gd name="T32" fmla="*/ 254 w 311"/>
              <a:gd name="T33" fmla="*/ 233 h 398"/>
              <a:gd name="T34" fmla="*/ 225 w 311"/>
              <a:gd name="T35" fmla="*/ 267 h 398"/>
              <a:gd name="T36" fmla="*/ 214 w 311"/>
              <a:gd name="T37" fmla="*/ 267 h 398"/>
              <a:gd name="T38" fmla="*/ 206 w 311"/>
              <a:gd name="T39" fmla="*/ 308 h 398"/>
              <a:gd name="T40" fmla="*/ 177 w 311"/>
              <a:gd name="T41" fmla="*/ 284 h 398"/>
              <a:gd name="T42" fmla="*/ 221 w 311"/>
              <a:gd name="T43" fmla="*/ 254 h 398"/>
              <a:gd name="T44" fmla="*/ 241 w 311"/>
              <a:gd name="T45" fmla="*/ 261 h 398"/>
              <a:gd name="T46" fmla="*/ 52 w 311"/>
              <a:gd name="T47" fmla="*/ 88 h 398"/>
              <a:gd name="T48" fmla="*/ 39 w 311"/>
              <a:gd name="T49" fmla="*/ 80 h 398"/>
              <a:gd name="T50" fmla="*/ 39 w 311"/>
              <a:gd name="T51" fmla="*/ 80 h 398"/>
              <a:gd name="T52" fmla="*/ 88 w 311"/>
              <a:gd name="T53" fmla="*/ 61 h 398"/>
              <a:gd name="T54" fmla="*/ 39 w 311"/>
              <a:gd name="T55" fmla="*/ 80 h 398"/>
              <a:gd name="T56" fmla="*/ 31 w 311"/>
              <a:gd name="T57" fmla="*/ 209 h 398"/>
              <a:gd name="T58" fmla="*/ 60 w 311"/>
              <a:gd name="T59" fmla="*/ 233 h 398"/>
              <a:gd name="T60" fmla="*/ 52 w 311"/>
              <a:gd name="T61" fmla="*/ 88 h 398"/>
              <a:gd name="T62" fmla="*/ 60 w 311"/>
              <a:gd name="T63" fmla="*/ 48 h 398"/>
              <a:gd name="T64" fmla="*/ 47 w 311"/>
              <a:gd name="T65" fmla="*/ 61 h 398"/>
              <a:gd name="T66" fmla="*/ 103 w 311"/>
              <a:gd name="T67" fmla="*/ 308 h 398"/>
              <a:gd name="T68" fmla="*/ 132 w 311"/>
              <a:gd name="T69" fmla="*/ 284 h 398"/>
              <a:gd name="T70" fmla="*/ 67 w 311"/>
              <a:gd name="T71" fmla="*/ 284 h 398"/>
              <a:gd name="T72" fmla="*/ 96 w 311"/>
              <a:gd name="T73" fmla="*/ 308 h 398"/>
              <a:gd name="T74" fmla="*/ 254 w 311"/>
              <a:gd name="T75" fmla="*/ 86 h 398"/>
              <a:gd name="T76" fmla="*/ 254 w 311"/>
              <a:gd name="T77" fmla="*/ 32 h 398"/>
              <a:gd name="T78" fmla="*/ 254 w 311"/>
              <a:gd name="T79" fmla="*/ 86 h 398"/>
              <a:gd name="T80" fmla="*/ 60 w 311"/>
              <a:gd name="T81" fmla="*/ 284 h 398"/>
              <a:gd name="T82" fmla="*/ 70 w 311"/>
              <a:gd name="T83" fmla="*/ 330 h 398"/>
              <a:gd name="T84" fmla="*/ 254 w 311"/>
              <a:gd name="T85" fmla="*/ 307 h 398"/>
              <a:gd name="T86" fmla="*/ 226 w 311"/>
              <a:gd name="T87" fmla="*/ 343 h 398"/>
              <a:gd name="T88" fmla="*/ 42 w 311"/>
              <a:gd name="T89" fmla="*/ 323 h 398"/>
              <a:gd name="T90" fmla="*/ 241 w 311"/>
              <a:gd name="T91" fmla="*/ 336 h 398"/>
              <a:gd name="T92" fmla="*/ 254 w 311"/>
              <a:gd name="T93" fmla="*/ 323 h 398"/>
              <a:gd name="T94" fmla="*/ 67 w 311"/>
              <a:gd name="T95" fmla="*/ 206 h 398"/>
              <a:gd name="T96" fmla="*/ 96 w 311"/>
              <a:gd name="T97" fmla="*/ 231 h 398"/>
              <a:gd name="T98" fmla="*/ 104 w 311"/>
              <a:gd name="T99" fmla="*/ 177 h 398"/>
              <a:gd name="T100" fmla="*/ 139 w 311"/>
              <a:gd name="T101" fmla="*/ 206 h 398"/>
              <a:gd name="T102" fmla="*/ 168 w 311"/>
              <a:gd name="T103" fmla="*/ 231 h 398"/>
              <a:gd name="T104" fmla="*/ 131 w 311"/>
              <a:gd name="T105" fmla="*/ 164 h 398"/>
              <a:gd name="T106" fmla="*/ 177 w 311"/>
              <a:gd name="T107" fmla="*/ 206 h 398"/>
              <a:gd name="T108" fmla="*/ 206 w 311"/>
              <a:gd name="T109" fmla="*/ 231 h 398"/>
              <a:gd name="T110" fmla="*/ 177 w 311"/>
              <a:gd name="T111" fmla="*/ 206 h 398"/>
              <a:gd name="T112" fmla="*/ 103 w 311"/>
              <a:gd name="T113" fmla="*/ 206 h 398"/>
              <a:gd name="T114" fmla="*/ 132 w 311"/>
              <a:gd name="T115" fmla="*/ 231 h 398"/>
              <a:gd name="T116" fmla="*/ 139 w 311"/>
              <a:gd name="T117" fmla="*/ 284 h 398"/>
              <a:gd name="T118" fmla="*/ 168 w 311"/>
              <a:gd name="T119" fmla="*/ 30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1" h="398">
                <a:moveTo>
                  <a:pt x="311" y="108"/>
                </a:moveTo>
                <a:cubicBezTo>
                  <a:pt x="311" y="360"/>
                  <a:pt x="311" y="360"/>
                  <a:pt x="311" y="360"/>
                </a:cubicBezTo>
                <a:cubicBezTo>
                  <a:pt x="311" y="381"/>
                  <a:pt x="294" y="398"/>
                  <a:pt x="273" y="398"/>
                </a:cubicBezTo>
                <a:cubicBezTo>
                  <a:pt x="38" y="398"/>
                  <a:pt x="38" y="398"/>
                  <a:pt x="38" y="398"/>
                </a:cubicBezTo>
                <a:cubicBezTo>
                  <a:pt x="17" y="398"/>
                  <a:pt x="0" y="381"/>
                  <a:pt x="0" y="36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94" y="0"/>
                  <a:pt x="311" y="17"/>
                  <a:pt x="311" y="38"/>
                </a:cubicBezTo>
                <a:cubicBezTo>
                  <a:pt x="311" y="76"/>
                  <a:pt x="311" y="76"/>
                  <a:pt x="311" y="76"/>
                </a:cubicBezTo>
                <a:cubicBezTo>
                  <a:pt x="311" y="80"/>
                  <a:pt x="307" y="84"/>
                  <a:pt x="303" y="84"/>
                </a:cubicBezTo>
                <a:cubicBezTo>
                  <a:pt x="299" y="84"/>
                  <a:pt x="295" y="80"/>
                  <a:pt x="295" y="76"/>
                </a:cubicBezTo>
                <a:cubicBezTo>
                  <a:pt x="295" y="38"/>
                  <a:pt x="295" y="38"/>
                  <a:pt x="295" y="38"/>
                </a:cubicBezTo>
                <a:cubicBezTo>
                  <a:pt x="295" y="26"/>
                  <a:pt x="285" y="16"/>
                  <a:pt x="273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26" y="16"/>
                  <a:pt x="16" y="26"/>
                  <a:pt x="16" y="38"/>
                </a:cubicBezTo>
                <a:cubicBezTo>
                  <a:pt x="16" y="360"/>
                  <a:pt x="16" y="360"/>
                  <a:pt x="16" y="360"/>
                </a:cubicBezTo>
                <a:cubicBezTo>
                  <a:pt x="16" y="372"/>
                  <a:pt x="26" y="381"/>
                  <a:pt x="38" y="382"/>
                </a:cubicBezTo>
                <a:cubicBezTo>
                  <a:pt x="273" y="382"/>
                  <a:pt x="273" y="382"/>
                  <a:pt x="273" y="382"/>
                </a:cubicBezTo>
                <a:cubicBezTo>
                  <a:pt x="285" y="381"/>
                  <a:pt x="295" y="372"/>
                  <a:pt x="295" y="360"/>
                </a:cubicBezTo>
                <a:cubicBezTo>
                  <a:pt x="295" y="108"/>
                  <a:pt x="295" y="108"/>
                  <a:pt x="295" y="108"/>
                </a:cubicBezTo>
                <a:cubicBezTo>
                  <a:pt x="295" y="108"/>
                  <a:pt x="295" y="108"/>
                  <a:pt x="295" y="108"/>
                </a:cubicBezTo>
                <a:cubicBezTo>
                  <a:pt x="295" y="104"/>
                  <a:pt x="299" y="100"/>
                  <a:pt x="303" y="100"/>
                </a:cubicBezTo>
                <a:cubicBezTo>
                  <a:pt x="307" y="100"/>
                  <a:pt x="311" y="104"/>
                  <a:pt x="311" y="108"/>
                </a:cubicBezTo>
                <a:close/>
                <a:moveTo>
                  <a:pt x="254" y="110"/>
                </a:moveTo>
                <a:cubicBezTo>
                  <a:pt x="246" y="110"/>
                  <a:pt x="239" y="116"/>
                  <a:pt x="239" y="125"/>
                </a:cubicBezTo>
                <a:cubicBezTo>
                  <a:pt x="239" y="132"/>
                  <a:pt x="239" y="132"/>
                  <a:pt x="239" y="132"/>
                </a:cubicBezTo>
                <a:cubicBezTo>
                  <a:pt x="163" y="132"/>
                  <a:pt x="163" y="132"/>
                  <a:pt x="163" y="132"/>
                </a:cubicBezTo>
                <a:cubicBezTo>
                  <a:pt x="153" y="132"/>
                  <a:pt x="146" y="124"/>
                  <a:pt x="146" y="115"/>
                </a:cubicBezTo>
                <a:cubicBezTo>
                  <a:pt x="146" y="89"/>
                  <a:pt x="146" y="89"/>
                  <a:pt x="146" y="89"/>
                </a:cubicBezTo>
                <a:cubicBezTo>
                  <a:pt x="159" y="86"/>
                  <a:pt x="168" y="74"/>
                  <a:pt x="168" y="61"/>
                </a:cubicBezTo>
                <a:cubicBezTo>
                  <a:pt x="168" y="45"/>
                  <a:pt x="155" y="32"/>
                  <a:pt x="139" y="32"/>
                </a:cubicBezTo>
                <a:cubicBezTo>
                  <a:pt x="124" y="32"/>
                  <a:pt x="111" y="45"/>
                  <a:pt x="111" y="61"/>
                </a:cubicBezTo>
                <a:cubicBezTo>
                  <a:pt x="111" y="74"/>
                  <a:pt x="120" y="86"/>
                  <a:pt x="133" y="89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4" y="132"/>
                  <a:pt x="147" y="145"/>
                  <a:pt x="163" y="145"/>
                </a:cubicBezTo>
                <a:cubicBezTo>
                  <a:pt x="239" y="145"/>
                  <a:pt x="239" y="145"/>
                  <a:pt x="239" y="145"/>
                </a:cubicBezTo>
                <a:cubicBezTo>
                  <a:pt x="239" y="149"/>
                  <a:pt x="239" y="149"/>
                  <a:pt x="239" y="149"/>
                </a:cubicBezTo>
                <a:cubicBezTo>
                  <a:pt x="239" y="157"/>
                  <a:pt x="246" y="164"/>
                  <a:pt x="254" y="164"/>
                </a:cubicBezTo>
                <a:cubicBezTo>
                  <a:pt x="262" y="164"/>
                  <a:pt x="268" y="157"/>
                  <a:pt x="268" y="149"/>
                </a:cubicBezTo>
                <a:cubicBezTo>
                  <a:pt x="268" y="125"/>
                  <a:pt x="268" y="125"/>
                  <a:pt x="268" y="125"/>
                </a:cubicBezTo>
                <a:cubicBezTo>
                  <a:pt x="268" y="116"/>
                  <a:pt x="262" y="110"/>
                  <a:pt x="254" y="110"/>
                </a:cubicBezTo>
                <a:close/>
                <a:moveTo>
                  <a:pt x="127" y="61"/>
                </a:moveTo>
                <a:cubicBezTo>
                  <a:pt x="127" y="54"/>
                  <a:pt x="132" y="48"/>
                  <a:pt x="139" y="48"/>
                </a:cubicBezTo>
                <a:cubicBezTo>
                  <a:pt x="146" y="48"/>
                  <a:pt x="152" y="54"/>
                  <a:pt x="152" y="61"/>
                </a:cubicBezTo>
                <a:cubicBezTo>
                  <a:pt x="152" y="68"/>
                  <a:pt x="146" y="74"/>
                  <a:pt x="139" y="74"/>
                </a:cubicBezTo>
                <a:cubicBezTo>
                  <a:pt x="132" y="74"/>
                  <a:pt x="127" y="68"/>
                  <a:pt x="127" y="61"/>
                </a:cubicBezTo>
                <a:close/>
                <a:moveTo>
                  <a:pt x="226" y="254"/>
                </a:moveTo>
                <a:cubicBezTo>
                  <a:pt x="226" y="254"/>
                  <a:pt x="226" y="254"/>
                  <a:pt x="226" y="254"/>
                </a:cubicBezTo>
                <a:cubicBezTo>
                  <a:pt x="229" y="242"/>
                  <a:pt x="241" y="233"/>
                  <a:pt x="254" y="233"/>
                </a:cubicBezTo>
                <a:cubicBezTo>
                  <a:pt x="269" y="233"/>
                  <a:pt x="282" y="246"/>
                  <a:pt x="282" y="261"/>
                </a:cubicBezTo>
                <a:cubicBezTo>
                  <a:pt x="282" y="277"/>
                  <a:pt x="269" y="290"/>
                  <a:pt x="254" y="290"/>
                </a:cubicBezTo>
                <a:cubicBezTo>
                  <a:pt x="240" y="290"/>
                  <a:pt x="228" y="280"/>
                  <a:pt x="225" y="267"/>
                </a:cubicBezTo>
                <a:cubicBezTo>
                  <a:pt x="226" y="267"/>
                  <a:pt x="226" y="267"/>
                  <a:pt x="226" y="267"/>
                </a:cubicBezTo>
                <a:cubicBezTo>
                  <a:pt x="221" y="267"/>
                  <a:pt x="221" y="267"/>
                  <a:pt x="221" y="267"/>
                </a:cubicBezTo>
                <a:cubicBezTo>
                  <a:pt x="214" y="267"/>
                  <a:pt x="214" y="267"/>
                  <a:pt x="214" y="267"/>
                </a:cubicBezTo>
                <a:cubicBezTo>
                  <a:pt x="209" y="267"/>
                  <a:pt x="204" y="269"/>
                  <a:pt x="201" y="273"/>
                </a:cubicBezTo>
                <a:cubicBezTo>
                  <a:pt x="204" y="276"/>
                  <a:pt x="206" y="280"/>
                  <a:pt x="206" y="284"/>
                </a:cubicBezTo>
                <a:cubicBezTo>
                  <a:pt x="206" y="308"/>
                  <a:pt x="206" y="308"/>
                  <a:pt x="206" y="308"/>
                </a:cubicBezTo>
                <a:cubicBezTo>
                  <a:pt x="206" y="316"/>
                  <a:pt x="199" y="323"/>
                  <a:pt x="191" y="323"/>
                </a:cubicBezTo>
                <a:cubicBezTo>
                  <a:pt x="183" y="323"/>
                  <a:pt x="177" y="316"/>
                  <a:pt x="177" y="308"/>
                </a:cubicBezTo>
                <a:cubicBezTo>
                  <a:pt x="177" y="284"/>
                  <a:pt x="177" y="284"/>
                  <a:pt x="177" y="284"/>
                </a:cubicBezTo>
                <a:cubicBezTo>
                  <a:pt x="177" y="277"/>
                  <a:pt x="182" y="271"/>
                  <a:pt x="189" y="269"/>
                </a:cubicBezTo>
                <a:cubicBezTo>
                  <a:pt x="194" y="260"/>
                  <a:pt x="203" y="254"/>
                  <a:pt x="214" y="254"/>
                </a:cubicBezTo>
                <a:cubicBezTo>
                  <a:pt x="221" y="254"/>
                  <a:pt x="221" y="254"/>
                  <a:pt x="221" y="254"/>
                </a:cubicBezTo>
                <a:moveTo>
                  <a:pt x="266" y="261"/>
                </a:moveTo>
                <a:cubicBezTo>
                  <a:pt x="266" y="254"/>
                  <a:pt x="261" y="249"/>
                  <a:pt x="254" y="249"/>
                </a:cubicBezTo>
                <a:cubicBezTo>
                  <a:pt x="247" y="249"/>
                  <a:pt x="241" y="254"/>
                  <a:pt x="241" y="261"/>
                </a:cubicBezTo>
                <a:cubicBezTo>
                  <a:pt x="241" y="268"/>
                  <a:pt x="247" y="274"/>
                  <a:pt x="254" y="274"/>
                </a:cubicBezTo>
                <a:cubicBezTo>
                  <a:pt x="261" y="274"/>
                  <a:pt x="266" y="268"/>
                  <a:pt x="266" y="261"/>
                </a:cubicBezTo>
                <a:close/>
                <a:moveTo>
                  <a:pt x="52" y="88"/>
                </a:moveTo>
                <a:cubicBezTo>
                  <a:pt x="52" y="88"/>
                  <a:pt x="52" y="88"/>
                  <a:pt x="52" y="88"/>
                </a:cubicBezTo>
                <a:moveTo>
                  <a:pt x="39" y="80"/>
                </a:moveTo>
                <a:cubicBezTo>
                  <a:pt x="39" y="80"/>
                  <a:pt x="39" y="80"/>
                  <a:pt x="39" y="80"/>
                </a:cubicBezTo>
                <a:moveTo>
                  <a:pt x="52" y="88"/>
                </a:moveTo>
                <a:cubicBezTo>
                  <a:pt x="52" y="88"/>
                  <a:pt x="52" y="88"/>
                  <a:pt x="52" y="88"/>
                </a:cubicBezTo>
                <a:moveTo>
                  <a:pt x="39" y="80"/>
                </a:moveTo>
                <a:cubicBezTo>
                  <a:pt x="39" y="80"/>
                  <a:pt x="39" y="80"/>
                  <a:pt x="39" y="80"/>
                </a:cubicBezTo>
                <a:moveTo>
                  <a:pt x="60" y="90"/>
                </a:moveTo>
                <a:cubicBezTo>
                  <a:pt x="76" y="90"/>
                  <a:pt x="88" y="77"/>
                  <a:pt x="88" y="61"/>
                </a:cubicBezTo>
                <a:cubicBezTo>
                  <a:pt x="88" y="45"/>
                  <a:pt x="76" y="32"/>
                  <a:pt x="60" y="32"/>
                </a:cubicBezTo>
                <a:cubicBezTo>
                  <a:pt x="44" y="32"/>
                  <a:pt x="31" y="45"/>
                  <a:pt x="31" y="61"/>
                </a:cubicBezTo>
                <a:cubicBezTo>
                  <a:pt x="31" y="68"/>
                  <a:pt x="34" y="75"/>
                  <a:pt x="39" y="80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34" y="198"/>
                  <a:pt x="31" y="203"/>
                  <a:pt x="31" y="209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1" y="241"/>
                  <a:pt x="37" y="248"/>
                  <a:pt x="45" y="248"/>
                </a:cubicBezTo>
                <a:cubicBezTo>
                  <a:pt x="53" y="248"/>
                  <a:pt x="60" y="241"/>
                  <a:pt x="60" y="233"/>
                </a:cubicBezTo>
                <a:cubicBezTo>
                  <a:pt x="60" y="209"/>
                  <a:pt x="60" y="209"/>
                  <a:pt x="60" y="209"/>
                </a:cubicBezTo>
                <a:cubicBezTo>
                  <a:pt x="60" y="203"/>
                  <a:pt x="56" y="198"/>
                  <a:pt x="52" y="196"/>
                </a:cubicBezTo>
                <a:cubicBezTo>
                  <a:pt x="52" y="88"/>
                  <a:pt x="52" y="88"/>
                  <a:pt x="52" y="88"/>
                </a:cubicBezTo>
                <a:cubicBezTo>
                  <a:pt x="54" y="89"/>
                  <a:pt x="57" y="90"/>
                  <a:pt x="60" y="90"/>
                </a:cubicBezTo>
                <a:close/>
                <a:moveTo>
                  <a:pt x="47" y="61"/>
                </a:moveTo>
                <a:cubicBezTo>
                  <a:pt x="47" y="54"/>
                  <a:pt x="53" y="48"/>
                  <a:pt x="60" y="48"/>
                </a:cubicBezTo>
                <a:cubicBezTo>
                  <a:pt x="67" y="48"/>
                  <a:pt x="72" y="54"/>
                  <a:pt x="72" y="61"/>
                </a:cubicBezTo>
                <a:cubicBezTo>
                  <a:pt x="72" y="68"/>
                  <a:pt x="67" y="74"/>
                  <a:pt x="60" y="74"/>
                </a:cubicBezTo>
                <a:cubicBezTo>
                  <a:pt x="53" y="74"/>
                  <a:pt x="47" y="68"/>
                  <a:pt x="47" y="61"/>
                </a:cubicBezTo>
                <a:close/>
                <a:moveTo>
                  <a:pt x="117" y="269"/>
                </a:moveTo>
                <a:cubicBezTo>
                  <a:pt x="109" y="269"/>
                  <a:pt x="103" y="276"/>
                  <a:pt x="103" y="284"/>
                </a:cubicBezTo>
                <a:cubicBezTo>
                  <a:pt x="103" y="308"/>
                  <a:pt x="103" y="308"/>
                  <a:pt x="103" y="308"/>
                </a:cubicBezTo>
                <a:cubicBezTo>
                  <a:pt x="103" y="316"/>
                  <a:pt x="109" y="323"/>
                  <a:pt x="117" y="323"/>
                </a:cubicBezTo>
                <a:cubicBezTo>
                  <a:pt x="125" y="323"/>
                  <a:pt x="132" y="316"/>
                  <a:pt x="132" y="308"/>
                </a:cubicBezTo>
                <a:cubicBezTo>
                  <a:pt x="132" y="284"/>
                  <a:pt x="132" y="284"/>
                  <a:pt x="132" y="284"/>
                </a:cubicBezTo>
                <a:cubicBezTo>
                  <a:pt x="132" y="276"/>
                  <a:pt x="125" y="269"/>
                  <a:pt x="117" y="269"/>
                </a:cubicBezTo>
                <a:close/>
                <a:moveTo>
                  <a:pt x="81" y="269"/>
                </a:moveTo>
                <a:cubicBezTo>
                  <a:pt x="73" y="269"/>
                  <a:pt x="67" y="276"/>
                  <a:pt x="67" y="284"/>
                </a:cubicBezTo>
                <a:cubicBezTo>
                  <a:pt x="67" y="308"/>
                  <a:pt x="67" y="308"/>
                  <a:pt x="67" y="308"/>
                </a:cubicBezTo>
                <a:cubicBezTo>
                  <a:pt x="67" y="316"/>
                  <a:pt x="73" y="323"/>
                  <a:pt x="81" y="323"/>
                </a:cubicBezTo>
                <a:cubicBezTo>
                  <a:pt x="89" y="323"/>
                  <a:pt x="96" y="316"/>
                  <a:pt x="96" y="308"/>
                </a:cubicBezTo>
                <a:cubicBezTo>
                  <a:pt x="96" y="284"/>
                  <a:pt x="96" y="284"/>
                  <a:pt x="96" y="284"/>
                </a:cubicBezTo>
                <a:cubicBezTo>
                  <a:pt x="96" y="276"/>
                  <a:pt x="89" y="269"/>
                  <a:pt x="81" y="269"/>
                </a:cubicBezTo>
                <a:close/>
                <a:moveTo>
                  <a:pt x="254" y="86"/>
                </a:moveTo>
                <a:cubicBezTo>
                  <a:pt x="262" y="86"/>
                  <a:pt x="268" y="79"/>
                  <a:pt x="268" y="71"/>
                </a:cubicBezTo>
                <a:cubicBezTo>
                  <a:pt x="268" y="47"/>
                  <a:pt x="268" y="47"/>
                  <a:pt x="268" y="47"/>
                </a:cubicBezTo>
                <a:cubicBezTo>
                  <a:pt x="268" y="39"/>
                  <a:pt x="262" y="32"/>
                  <a:pt x="254" y="32"/>
                </a:cubicBezTo>
                <a:cubicBezTo>
                  <a:pt x="246" y="32"/>
                  <a:pt x="239" y="39"/>
                  <a:pt x="239" y="47"/>
                </a:cubicBezTo>
                <a:cubicBezTo>
                  <a:pt x="239" y="71"/>
                  <a:pt x="239" y="71"/>
                  <a:pt x="239" y="71"/>
                </a:cubicBezTo>
                <a:cubicBezTo>
                  <a:pt x="239" y="79"/>
                  <a:pt x="246" y="86"/>
                  <a:pt x="254" y="86"/>
                </a:cubicBezTo>
                <a:close/>
                <a:moveTo>
                  <a:pt x="31" y="284"/>
                </a:moveTo>
                <a:cubicBezTo>
                  <a:pt x="31" y="276"/>
                  <a:pt x="37" y="269"/>
                  <a:pt x="45" y="269"/>
                </a:cubicBezTo>
                <a:cubicBezTo>
                  <a:pt x="53" y="269"/>
                  <a:pt x="60" y="276"/>
                  <a:pt x="60" y="284"/>
                </a:cubicBezTo>
                <a:cubicBezTo>
                  <a:pt x="60" y="308"/>
                  <a:pt x="60" y="308"/>
                  <a:pt x="60" y="308"/>
                </a:cubicBezTo>
                <a:cubicBezTo>
                  <a:pt x="60" y="313"/>
                  <a:pt x="58" y="317"/>
                  <a:pt x="54" y="320"/>
                </a:cubicBezTo>
                <a:cubicBezTo>
                  <a:pt x="57" y="326"/>
                  <a:pt x="63" y="330"/>
                  <a:pt x="70" y="330"/>
                </a:cubicBezTo>
                <a:cubicBezTo>
                  <a:pt x="216" y="329"/>
                  <a:pt x="216" y="329"/>
                  <a:pt x="216" y="329"/>
                </a:cubicBezTo>
                <a:cubicBezTo>
                  <a:pt x="226" y="329"/>
                  <a:pt x="226" y="329"/>
                  <a:pt x="226" y="329"/>
                </a:cubicBezTo>
                <a:cubicBezTo>
                  <a:pt x="229" y="317"/>
                  <a:pt x="240" y="307"/>
                  <a:pt x="254" y="307"/>
                </a:cubicBezTo>
                <a:cubicBezTo>
                  <a:pt x="269" y="307"/>
                  <a:pt x="282" y="320"/>
                  <a:pt x="282" y="336"/>
                </a:cubicBezTo>
                <a:cubicBezTo>
                  <a:pt x="282" y="352"/>
                  <a:pt x="269" y="364"/>
                  <a:pt x="254" y="364"/>
                </a:cubicBezTo>
                <a:cubicBezTo>
                  <a:pt x="240" y="364"/>
                  <a:pt x="229" y="355"/>
                  <a:pt x="226" y="343"/>
                </a:cubicBezTo>
                <a:cubicBezTo>
                  <a:pt x="217" y="343"/>
                  <a:pt x="217" y="343"/>
                  <a:pt x="217" y="343"/>
                </a:cubicBezTo>
                <a:cubicBezTo>
                  <a:pt x="70" y="343"/>
                  <a:pt x="70" y="343"/>
                  <a:pt x="70" y="343"/>
                </a:cubicBezTo>
                <a:cubicBezTo>
                  <a:pt x="57" y="343"/>
                  <a:pt x="46" y="334"/>
                  <a:pt x="42" y="323"/>
                </a:cubicBezTo>
                <a:cubicBezTo>
                  <a:pt x="36" y="321"/>
                  <a:pt x="31" y="315"/>
                  <a:pt x="31" y="308"/>
                </a:cubicBezTo>
                <a:lnTo>
                  <a:pt x="31" y="284"/>
                </a:lnTo>
                <a:close/>
                <a:moveTo>
                  <a:pt x="241" y="336"/>
                </a:moveTo>
                <a:cubicBezTo>
                  <a:pt x="241" y="343"/>
                  <a:pt x="247" y="348"/>
                  <a:pt x="254" y="348"/>
                </a:cubicBezTo>
                <a:cubicBezTo>
                  <a:pt x="261" y="348"/>
                  <a:pt x="266" y="343"/>
                  <a:pt x="266" y="336"/>
                </a:cubicBezTo>
                <a:cubicBezTo>
                  <a:pt x="266" y="329"/>
                  <a:pt x="261" y="323"/>
                  <a:pt x="254" y="323"/>
                </a:cubicBezTo>
                <a:cubicBezTo>
                  <a:pt x="247" y="323"/>
                  <a:pt x="241" y="329"/>
                  <a:pt x="241" y="336"/>
                </a:cubicBezTo>
                <a:close/>
                <a:moveTo>
                  <a:pt x="75" y="193"/>
                </a:moveTo>
                <a:cubicBezTo>
                  <a:pt x="70" y="195"/>
                  <a:pt x="67" y="200"/>
                  <a:pt x="67" y="206"/>
                </a:cubicBezTo>
                <a:cubicBezTo>
                  <a:pt x="67" y="231"/>
                  <a:pt x="67" y="231"/>
                  <a:pt x="67" y="231"/>
                </a:cubicBezTo>
                <a:cubicBezTo>
                  <a:pt x="67" y="239"/>
                  <a:pt x="73" y="245"/>
                  <a:pt x="81" y="245"/>
                </a:cubicBezTo>
                <a:cubicBezTo>
                  <a:pt x="89" y="245"/>
                  <a:pt x="96" y="239"/>
                  <a:pt x="96" y="231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96" y="201"/>
                  <a:pt x="92" y="196"/>
                  <a:pt x="88" y="193"/>
                </a:cubicBezTo>
                <a:cubicBezTo>
                  <a:pt x="89" y="184"/>
                  <a:pt x="95" y="177"/>
                  <a:pt x="104" y="177"/>
                </a:cubicBezTo>
                <a:cubicBezTo>
                  <a:pt x="131" y="177"/>
                  <a:pt x="131" y="177"/>
                  <a:pt x="131" y="177"/>
                </a:cubicBezTo>
                <a:cubicBezTo>
                  <a:pt x="140" y="177"/>
                  <a:pt x="147" y="184"/>
                  <a:pt x="148" y="193"/>
                </a:cubicBezTo>
                <a:cubicBezTo>
                  <a:pt x="142" y="195"/>
                  <a:pt x="139" y="200"/>
                  <a:pt x="139" y="206"/>
                </a:cubicBezTo>
                <a:cubicBezTo>
                  <a:pt x="139" y="231"/>
                  <a:pt x="139" y="231"/>
                  <a:pt x="139" y="231"/>
                </a:cubicBezTo>
                <a:cubicBezTo>
                  <a:pt x="139" y="239"/>
                  <a:pt x="145" y="245"/>
                  <a:pt x="153" y="245"/>
                </a:cubicBezTo>
                <a:cubicBezTo>
                  <a:pt x="162" y="245"/>
                  <a:pt x="168" y="239"/>
                  <a:pt x="168" y="231"/>
                </a:cubicBezTo>
                <a:cubicBezTo>
                  <a:pt x="168" y="206"/>
                  <a:pt x="168" y="206"/>
                  <a:pt x="168" y="206"/>
                </a:cubicBezTo>
                <a:cubicBezTo>
                  <a:pt x="168" y="201"/>
                  <a:pt x="165" y="196"/>
                  <a:pt x="160" y="193"/>
                </a:cubicBezTo>
                <a:cubicBezTo>
                  <a:pt x="159" y="177"/>
                  <a:pt x="147" y="164"/>
                  <a:pt x="131" y="164"/>
                </a:cubicBezTo>
                <a:cubicBezTo>
                  <a:pt x="104" y="164"/>
                  <a:pt x="104" y="164"/>
                  <a:pt x="104" y="164"/>
                </a:cubicBezTo>
                <a:cubicBezTo>
                  <a:pt x="89" y="164"/>
                  <a:pt x="76" y="177"/>
                  <a:pt x="75" y="193"/>
                </a:cubicBezTo>
                <a:close/>
                <a:moveTo>
                  <a:pt x="177" y="206"/>
                </a:moveTo>
                <a:cubicBezTo>
                  <a:pt x="177" y="231"/>
                  <a:pt x="177" y="231"/>
                  <a:pt x="177" y="231"/>
                </a:cubicBezTo>
                <a:cubicBezTo>
                  <a:pt x="177" y="239"/>
                  <a:pt x="183" y="245"/>
                  <a:pt x="191" y="245"/>
                </a:cubicBezTo>
                <a:cubicBezTo>
                  <a:pt x="199" y="245"/>
                  <a:pt x="206" y="239"/>
                  <a:pt x="206" y="231"/>
                </a:cubicBezTo>
                <a:cubicBezTo>
                  <a:pt x="206" y="206"/>
                  <a:pt x="206" y="206"/>
                  <a:pt x="206" y="206"/>
                </a:cubicBezTo>
                <a:cubicBezTo>
                  <a:pt x="206" y="198"/>
                  <a:pt x="199" y="192"/>
                  <a:pt x="191" y="192"/>
                </a:cubicBezTo>
                <a:cubicBezTo>
                  <a:pt x="183" y="192"/>
                  <a:pt x="177" y="198"/>
                  <a:pt x="177" y="206"/>
                </a:cubicBezTo>
                <a:close/>
                <a:moveTo>
                  <a:pt x="132" y="206"/>
                </a:moveTo>
                <a:cubicBezTo>
                  <a:pt x="132" y="198"/>
                  <a:pt x="125" y="192"/>
                  <a:pt x="117" y="192"/>
                </a:cubicBezTo>
                <a:cubicBezTo>
                  <a:pt x="109" y="192"/>
                  <a:pt x="103" y="198"/>
                  <a:pt x="103" y="206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3" y="239"/>
                  <a:pt x="109" y="245"/>
                  <a:pt x="117" y="245"/>
                </a:cubicBezTo>
                <a:cubicBezTo>
                  <a:pt x="125" y="245"/>
                  <a:pt x="132" y="239"/>
                  <a:pt x="132" y="231"/>
                </a:cubicBezTo>
                <a:lnTo>
                  <a:pt x="132" y="206"/>
                </a:lnTo>
                <a:close/>
                <a:moveTo>
                  <a:pt x="153" y="269"/>
                </a:moveTo>
                <a:cubicBezTo>
                  <a:pt x="145" y="269"/>
                  <a:pt x="139" y="276"/>
                  <a:pt x="139" y="284"/>
                </a:cubicBezTo>
                <a:cubicBezTo>
                  <a:pt x="139" y="308"/>
                  <a:pt x="139" y="308"/>
                  <a:pt x="139" y="308"/>
                </a:cubicBezTo>
                <a:cubicBezTo>
                  <a:pt x="139" y="316"/>
                  <a:pt x="145" y="323"/>
                  <a:pt x="153" y="323"/>
                </a:cubicBezTo>
                <a:cubicBezTo>
                  <a:pt x="162" y="323"/>
                  <a:pt x="168" y="316"/>
                  <a:pt x="168" y="308"/>
                </a:cubicBezTo>
                <a:cubicBezTo>
                  <a:pt x="168" y="284"/>
                  <a:pt x="168" y="284"/>
                  <a:pt x="168" y="284"/>
                </a:cubicBezTo>
                <a:cubicBezTo>
                  <a:pt x="168" y="276"/>
                  <a:pt x="162" y="269"/>
                  <a:pt x="153" y="269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 bwMode="auto">
          <a:xfrm flipH="1" flipV="1">
            <a:off x="8766875" y="5629122"/>
            <a:ext cx="161001" cy="2870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6983088" y="2544418"/>
            <a:ext cx="1598714" cy="727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Freeform 2"/>
          <p:cNvSpPr>
            <a:spLocks noChangeAspect="1"/>
          </p:cNvSpPr>
          <p:nvPr/>
        </p:nvSpPr>
        <p:spPr bwMode="auto">
          <a:xfrm>
            <a:off x="6107758" y="3351695"/>
            <a:ext cx="1125527" cy="713900"/>
          </a:xfrm>
          <a:custGeom>
            <a:avLst/>
            <a:gdLst>
              <a:gd name="T0" fmla="*/ 435 w 462"/>
              <a:gd name="T1" fmla="*/ 148 h 293"/>
              <a:gd name="T2" fmla="*/ 439 w 462"/>
              <a:gd name="T3" fmla="*/ 123 h 293"/>
              <a:gd name="T4" fmla="*/ 422 w 462"/>
              <a:gd name="T5" fmla="*/ 70 h 293"/>
              <a:gd name="T6" fmla="*/ 411 w 462"/>
              <a:gd name="T7" fmla="*/ 68 h 293"/>
              <a:gd name="T8" fmla="*/ 409 w 462"/>
              <a:gd name="T9" fmla="*/ 79 h 293"/>
              <a:gd name="T10" fmla="*/ 423 w 462"/>
              <a:gd name="T11" fmla="*/ 123 h 293"/>
              <a:gd name="T12" fmla="*/ 419 w 462"/>
              <a:gd name="T13" fmla="*/ 148 h 293"/>
              <a:gd name="T14" fmla="*/ 421 w 462"/>
              <a:gd name="T15" fmla="*/ 156 h 293"/>
              <a:gd name="T16" fmla="*/ 446 w 462"/>
              <a:gd name="T17" fmla="*/ 209 h 293"/>
              <a:gd name="T18" fmla="*/ 378 w 462"/>
              <a:gd name="T19" fmla="*/ 277 h 293"/>
              <a:gd name="T20" fmla="*/ 88 w 462"/>
              <a:gd name="T21" fmla="*/ 277 h 293"/>
              <a:gd name="T22" fmla="*/ 16 w 462"/>
              <a:gd name="T23" fmla="*/ 206 h 293"/>
              <a:gd name="T24" fmla="*/ 56 w 462"/>
              <a:gd name="T25" fmla="*/ 141 h 293"/>
              <a:gd name="T26" fmla="*/ 60 w 462"/>
              <a:gd name="T27" fmla="*/ 134 h 293"/>
              <a:gd name="T28" fmla="*/ 60 w 462"/>
              <a:gd name="T29" fmla="*/ 133 h 293"/>
              <a:gd name="T30" fmla="*/ 178 w 462"/>
              <a:gd name="T31" fmla="*/ 16 h 293"/>
              <a:gd name="T32" fmla="*/ 276 w 462"/>
              <a:gd name="T33" fmla="*/ 68 h 293"/>
              <a:gd name="T34" fmla="*/ 282 w 462"/>
              <a:gd name="T35" fmla="*/ 72 h 293"/>
              <a:gd name="T36" fmla="*/ 288 w 462"/>
              <a:gd name="T37" fmla="*/ 70 h 293"/>
              <a:gd name="T38" fmla="*/ 289 w 462"/>
              <a:gd name="T39" fmla="*/ 69 h 293"/>
              <a:gd name="T40" fmla="*/ 344 w 462"/>
              <a:gd name="T41" fmla="*/ 45 h 293"/>
              <a:gd name="T42" fmla="*/ 388 w 462"/>
              <a:gd name="T43" fmla="*/ 59 h 293"/>
              <a:gd name="T44" fmla="*/ 399 w 462"/>
              <a:gd name="T45" fmla="*/ 56 h 293"/>
              <a:gd name="T46" fmla="*/ 397 w 462"/>
              <a:gd name="T47" fmla="*/ 45 h 293"/>
              <a:gd name="T48" fmla="*/ 344 w 462"/>
              <a:gd name="T49" fmla="*/ 29 h 293"/>
              <a:gd name="T50" fmla="*/ 284 w 462"/>
              <a:gd name="T51" fmla="*/ 52 h 293"/>
              <a:gd name="T52" fmla="*/ 178 w 462"/>
              <a:gd name="T53" fmla="*/ 0 h 293"/>
              <a:gd name="T54" fmla="*/ 44 w 462"/>
              <a:gd name="T55" fmla="*/ 129 h 293"/>
              <a:gd name="T56" fmla="*/ 0 w 462"/>
              <a:gd name="T57" fmla="*/ 206 h 293"/>
              <a:gd name="T58" fmla="*/ 88 w 462"/>
              <a:gd name="T59" fmla="*/ 293 h 293"/>
              <a:gd name="T60" fmla="*/ 378 w 462"/>
              <a:gd name="T61" fmla="*/ 293 h 293"/>
              <a:gd name="T62" fmla="*/ 462 w 462"/>
              <a:gd name="T63" fmla="*/ 209 h 293"/>
              <a:gd name="T64" fmla="*/ 435 w 462"/>
              <a:gd name="T65" fmla="*/ 14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2" h="293"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ontent Placeholder 7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Need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Offer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Order</a:t>
            </a:r>
          </a:p>
          <a:p>
            <a:pPr lvl="1"/>
            <a:endParaRPr lang="en-US" dirty="0"/>
          </a:p>
          <a:p>
            <a:r>
              <a:rPr lang="en-US" dirty="0" smtClean="0"/>
              <a:t>Delivery</a:t>
            </a:r>
          </a:p>
          <a:p>
            <a:endParaRPr lang="en-US" dirty="0"/>
          </a:p>
          <a:p>
            <a:r>
              <a:rPr lang="en-US" dirty="0" smtClean="0"/>
              <a:t>Invoice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935" y="239714"/>
            <a:ext cx="9862979" cy="1085371"/>
          </a:xfrm>
        </p:spPr>
        <p:txBody>
          <a:bodyPr>
            <a:normAutofit/>
          </a:bodyPr>
          <a:lstStyle/>
          <a:p>
            <a:r>
              <a:rPr lang="en-US" dirty="0" smtClean="0">
                <a:blipFill>
                  <a:blip r:embed="rId3"/>
                  <a:stretch>
                    <a:fillRect/>
                  </a:stretch>
                </a:blipFill>
              </a:rPr>
              <a:t>Need to delivery</a:t>
            </a:r>
            <a:endParaRPr lang="en-US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AutoShape 2" descr="Strömbrytare, Nätverk, Ethernet, Dator, Nav, Wired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15"/>
          <p:cNvSpPr>
            <a:spLocks noChangeAspect="1" noEditPoints="1"/>
          </p:cNvSpPr>
          <p:nvPr/>
        </p:nvSpPr>
        <p:spPr bwMode="auto">
          <a:xfrm>
            <a:off x="10367571" y="2418114"/>
            <a:ext cx="674684" cy="715824"/>
          </a:xfrm>
          <a:custGeom>
            <a:avLst/>
            <a:gdLst>
              <a:gd name="T0" fmla="*/ 341 w 382"/>
              <a:gd name="T1" fmla="*/ 194 h 405"/>
              <a:gd name="T2" fmla="*/ 314 w 382"/>
              <a:gd name="T3" fmla="*/ 264 h 405"/>
              <a:gd name="T4" fmla="*/ 275 w 382"/>
              <a:gd name="T5" fmla="*/ 191 h 405"/>
              <a:gd name="T6" fmla="*/ 333 w 382"/>
              <a:gd name="T7" fmla="*/ 170 h 405"/>
              <a:gd name="T8" fmla="*/ 349 w 382"/>
              <a:gd name="T9" fmla="*/ 171 h 405"/>
              <a:gd name="T10" fmla="*/ 343 w 382"/>
              <a:gd name="T11" fmla="*/ 78 h 405"/>
              <a:gd name="T12" fmla="*/ 256 w 382"/>
              <a:gd name="T13" fmla="*/ 39 h 405"/>
              <a:gd name="T14" fmla="*/ 177 w 382"/>
              <a:gd name="T15" fmla="*/ 42 h 405"/>
              <a:gd name="T16" fmla="*/ 0 w 382"/>
              <a:gd name="T17" fmla="*/ 91 h 405"/>
              <a:gd name="T18" fmla="*/ 19 w 382"/>
              <a:gd name="T19" fmla="*/ 275 h 405"/>
              <a:gd name="T20" fmla="*/ 109 w 382"/>
              <a:gd name="T21" fmla="*/ 343 h 405"/>
              <a:gd name="T22" fmla="*/ 181 w 382"/>
              <a:gd name="T23" fmla="*/ 366 h 405"/>
              <a:gd name="T24" fmla="*/ 337 w 382"/>
              <a:gd name="T25" fmla="*/ 335 h 405"/>
              <a:gd name="T26" fmla="*/ 343 w 382"/>
              <a:gd name="T27" fmla="*/ 94 h 405"/>
              <a:gd name="T28" fmla="*/ 320 w 382"/>
              <a:gd name="T29" fmla="*/ 118 h 405"/>
              <a:gd name="T30" fmla="*/ 265 w 382"/>
              <a:gd name="T31" fmla="*/ 180 h 405"/>
              <a:gd name="T32" fmla="*/ 167 w 382"/>
              <a:gd name="T33" fmla="*/ 183 h 405"/>
              <a:gd name="T34" fmla="*/ 308 w 382"/>
              <a:gd name="T35" fmla="*/ 136 h 405"/>
              <a:gd name="T36" fmla="*/ 242 w 382"/>
              <a:gd name="T37" fmla="*/ 235 h 405"/>
              <a:gd name="T38" fmla="*/ 265 w 382"/>
              <a:gd name="T39" fmla="*/ 212 h 405"/>
              <a:gd name="T40" fmla="*/ 163 w 382"/>
              <a:gd name="T41" fmla="*/ 198 h 405"/>
              <a:gd name="T42" fmla="*/ 214 w 382"/>
              <a:gd name="T43" fmla="*/ 240 h 405"/>
              <a:gd name="T44" fmla="*/ 180 w 382"/>
              <a:gd name="T45" fmla="*/ 292 h 405"/>
              <a:gd name="T46" fmla="*/ 144 w 382"/>
              <a:gd name="T47" fmla="*/ 289 h 405"/>
              <a:gd name="T48" fmla="*/ 105 w 382"/>
              <a:gd name="T49" fmla="*/ 180 h 405"/>
              <a:gd name="T50" fmla="*/ 128 w 382"/>
              <a:gd name="T51" fmla="*/ 204 h 405"/>
              <a:gd name="T52" fmla="*/ 217 w 382"/>
              <a:gd name="T53" fmla="*/ 63 h 405"/>
              <a:gd name="T54" fmla="*/ 202 w 382"/>
              <a:gd name="T55" fmla="*/ 76 h 405"/>
              <a:gd name="T56" fmla="*/ 306 w 382"/>
              <a:gd name="T57" fmla="*/ 104 h 405"/>
              <a:gd name="T58" fmla="*/ 202 w 382"/>
              <a:gd name="T59" fmla="*/ 76 h 405"/>
              <a:gd name="T60" fmla="*/ 155 w 382"/>
              <a:gd name="T61" fmla="*/ 152 h 405"/>
              <a:gd name="T62" fmla="*/ 182 w 382"/>
              <a:gd name="T63" fmla="*/ 58 h 405"/>
              <a:gd name="T64" fmla="*/ 83 w 382"/>
              <a:gd name="T65" fmla="*/ 87 h 405"/>
              <a:gd name="T66" fmla="*/ 162 w 382"/>
              <a:gd name="T67" fmla="*/ 110 h 405"/>
              <a:gd name="T68" fmla="*/ 107 w 382"/>
              <a:gd name="T69" fmla="*/ 147 h 405"/>
              <a:gd name="T70" fmla="*/ 95 w 382"/>
              <a:gd name="T71" fmla="*/ 159 h 405"/>
              <a:gd name="T72" fmla="*/ 75 w 382"/>
              <a:gd name="T73" fmla="*/ 239 h 405"/>
              <a:gd name="T74" fmla="*/ 61 w 382"/>
              <a:gd name="T75" fmla="*/ 124 h 405"/>
              <a:gd name="T76" fmla="*/ 16 w 382"/>
              <a:gd name="T77" fmla="*/ 91 h 405"/>
              <a:gd name="T78" fmla="*/ 40 w 382"/>
              <a:gd name="T79" fmla="*/ 114 h 405"/>
              <a:gd name="T80" fmla="*/ 58 w 382"/>
              <a:gd name="T81" fmla="*/ 252 h 405"/>
              <a:gd name="T82" fmla="*/ 112 w 382"/>
              <a:gd name="T83" fmla="*/ 216 h 405"/>
              <a:gd name="T84" fmla="*/ 97 w 382"/>
              <a:gd name="T85" fmla="*/ 270 h 405"/>
              <a:gd name="T86" fmla="*/ 90 w 382"/>
              <a:gd name="T87" fmla="*/ 298 h 405"/>
              <a:gd name="T88" fmla="*/ 130 w 382"/>
              <a:gd name="T89" fmla="*/ 328 h 405"/>
              <a:gd name="T90" fmla="*/ 141 w 382"/>
              <a:gd name="T91" fmla="*/ 389 h 405"/>
              <a:gd name="T92" fmla="*/ 165 w 382"/>
              <a:gd name="T93" fmla="*/ 366 h 405"/>
              <a:gd name="T94" fmla="*/ 169 w 382"/>
              <a:gd name="T95" fmla="*/ 338 h 405"/>
              <a:gd name="T96" fmla="*/ 299 w 382"/>
              <a:gd name="T97" fmla="*/ 301 h 405"/>
              <a:gd name="T98" fmla="*/ 208 w 382"/>
              <a:gd name="T99" fmla="*/ 278 h 405"/>
              <a:gd name="T100" fmla="*/ 266 w 382"/>
              <a:gd name="T101" fmla="*/ 243 h 405"/>
              <a:gd name="T102" fmla="*/ 337 w 382"/>
              <a:gd name="T103" fmla="*/ 319 h 405"/>
              <a:gd name="T104" fmla="*/ 361 w 382"/>
              <a:gd name="T105" fmla="*/ 2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2" h="405">
                <a:moveTo>
                  <a:pt x="347" y="257"/>
                </a:moveTo>
                <a:cubicBezTo>
                  <a:pt x="348" y="202"/>
                  <a:pt x="348" y="202"/>
                  <a:pt x="348" y="202"/>
                </a:cubicBezTo>
                <a:cubicBezTo>
                  <a:pt x="349" y="198"/>
                  <a:pt x="345" y="194"/>
                  <a:pt x="341" y="194"/>
                </a:cubicBezTo>
                <a:cubicBezTo>
                  <a:pt x="336" y="194"/>
                  <a:pt x="333" y="197"/>
                  <a:pt x="332" y="202"/>
                </a:cubicBezTo>
                <a:cubicBezTo>
                  <a:pt x="331" y="257"/>
                  <a:pt x="331" y="257"/>
                  <a:pt x="331" y="257"/>
                </a:cubicBezTo>
                <a:cubicBezTo>
                  <a:pt x="325" y="258"/>
                  <a:pt x="319" y="260"/>
                  <a:pt x="314" y="264"/>
                </a:cubicBezTo>
                <a:cubicBezTo>
                  <a:pt x="276" y="231"/>
                  <a:pt x="276" y="231"/>
                  <a:pt x="276" y="231"/>
                </a:cubicBezTo>
                <a:cubicBezTo>
                  <a:pt x="279" y="225"/>
                  <a:pt x="281" y="219"/>
                  <a:pt x="281" y="212"/>
                </a:cubicBezTo>
                <a:cubicBezTo>
                  <a:pt x="281" y="204"/>
                  <a:pt x="279" y="197"/>
                  <a:pt x="275" y="191"/>
                </a:cubicBezTo>
                <a:cubicBezTo>
                  <a:pt x="320" y="150"/>
                  <a:pt x="320" y="150"/>
                  <a:pt x="320" y="150"/>
                </a:cubicBezTo>
                <a:cubicBezTo>
                  <a:pt x="324" y="153"/>
                  <a:pt x="329" y="155"/>
                  <a:pt x="334" y="156"/>
                </a:cubicBezTo>
                <a:cubicBezTo>
                  <a:pt x="333" y="170"/>
                  <a:pt x="333" y="170"/>
                  <a:pt x="333" y="170"/>
                </a:cubicBezTo>
                <a:cubicBezTo>
                  <a:pt x="333" y="175"/>
                  <a:pt x="337" y="178"/>
                  <a:pt x="341" y="178"/>
                </a:cubicBezTo>
                <a:cubicBezTo>
                  <a:pt x="341" y="178"/>
                  <a:pt x="341" y="178"/>
                  <a:pt x="341" y="178"/>
                </a:cubicBezTo>
                <a:cubicBezTo>
                  <a:pt x="346" y="178"/>
                  <a:pt x="349" y="175"/>
                  <a:pt x="349" y="171"/>
                </a:cubicBezTo>
                <a:cubicBezTo>
                  <a:pt x="350" y="157"/>
                  <a:pt x="350" y="157"/>
                  <a:pt x="350" y="157"/>
                </a:cubicBezTo>
                <a:cubicBezTo>
                  <a:pt x="368" y="153"/>
                  <a:pt x="382" y="137"/>
                  <a:pt x="382" y="118"/>
                </a:cubicBezTo>
                <a:cubicBezTo>
                  <a:pt x="382" y="96"/>
                  <a:pt x="365" y="78"/>
                  <a:pt x="343" y="78"/>
                </a:cubicBezTo>
                <a:cubicBezTo>
                  <a:pt x="332" y="78"/>
                  <a:pt x="322" y="83"/>
                  <a:pt x="314" y="91"/>
                </a:cubicBezTo>
                <a:cubicBezTo>
                  <a:pt x="254" y="53"/>
                  <a:pt x="254" y="53"/>
                  <a:pt x="254" y="53"/>
                </a:cubicBezTo>
                <a:cubicBezTo>
                  <a:pt x="255" y="49"/>
                  <a:pt x="256" y="44"/>
                  <a:pt x="256" y="39"/>
                </a:cubicBezTo>
                <a:cubicBezTo>
                  <a:pt x="256" y="18"/>
                  <a:pt x="238" y="0"/>
                  <a:pt x="217" y="0"/>
                </a:cubicBezTo>
                <a:cubicBezTo>
                  <a:pt x="195" y="0"/>
                  <a:pt x="177" y="18"/>
                  <a:pt x="177" y="39"/>
                </a:cubicBezTo>
                <a:cubicBezTo>
                  <a:pt x="177" y="40"/>
                  <a:pt x="177" y="41"/>
                  <a:pt x="177" y="42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60"/>
                  <a:pt x="55" y="51"/>
                  <a:pt x="40" y="51"/>
                </a:cubicBezTo>
                <a:cubicBezTo>
                  <a:pt x="18" y="51"/>
                  <a:pt x="0" y="69"/>
                  <a:pt x="0" y="91"/>
                </a:cubicBezTo>
                <a:cubicBezTo>
                  <a:pt x="0" y="111"/>
                  <a:pt x="16" y="128"/>
                  <a:pt x="35" y="130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30" y="242"/>
                  <a:pt x="19" y="257"/>
                  <a:pt x="19" y="275"/>
                </a:cubicBezTo>
                <a:cubicBezTo>
                  <a:pt x="19" y="297"/>
                  <a:pt x="36" y="314"/>
                  <a:pt x="58" y="314"/>
                </a:cubicBezTo>
                <a:cubicBezTo>
                  <a:pt x="65" y="314"/>
                  <a:pt x="72" y="312"/>
                  <a:pt x="78" y="309"/>
                </a:cubicBezTo>
                <a:cubicBezTo>
                  <a:pt x="109" y="343"/>
                  <a:pt x="109" y="343"/>
                  <a:pt x="109" y="343"/>
                </a:cubicBezTo>
                <a:cubicBezTo>
                  <a:pt x="105" y="349"/>
                  <a:pt x="102" y="357"/>
                  <a:pt x="102" y="366"/>
                </a:cubicBezTo>
                <a:cubicBezTo>
                  <a:pt x="102" y="387"/>
                  <a:pt x="119" y="405"/>
                  <a:pt x="141" y="405"/>
                </a:cubicBezTo>
                <a:cubicBezTo>
                  <a:pt x="163" y="405"/>
                  <a:pt x="181" y="387"/>
                  <a:pt x="181" y="366"/>
                </a:cubicBezTo>
                <a:cubicBezTo>
                  <a:pt x="181" y="364"/>
                  <a:pt x="180" y="362"/>
                  <a:pt x="180" y="360"/>
                </a:cubicBezTo>
                <a:cubicBezTo>
                  <a:pt x="304" y="316"/>
                  <a:pt x="304" y="316"/>
                  <a:pt x="304" y="316"/>
                </a:cubicBezTo>
                <a:cubicBezTo>
                  <a:pt x="311" y="327"/>
                  <a:pt x="323" y="335"/>
                  <a:pt x="337" y="335"/>
                </a:cubicBezTo>
                <a:cubicBezTo>
                  <a:pt x="359" y="335"/>
                  <a:pt x="377" y="317"/>
                  <a:pt x="377" y="295"/>
                </a:cubicBezTo>
                <a:cubicBezTo>
                  <a:pt x="377" y="277"/>
                  <a:pt x="364" y="261"/>
                  <a:pt x="347" y="257"/>
                </a:cubicBezTo>
                <a:close/>
                <a:moveTo>
                  <a:pt x="343" y="94"/>
                </a:moveTo>
                <a:cubicBezTo>
                  <a:pt x="356" y="94"/>
                  <a:pt x="366" y="105"/>
                  <a:pt x="366" y="118"/>
                </a:cubicBezTo>
                <a:cubicBezTo>
                  <a:pt x="366" y="131"/>
                  <a:pt x="356" y="141"/>
                  <a:pt x="343" y="141"/>
                </a:cubicBezTo>
                <a:cubicBezTo>
                  <a:pt x="330" y="141"/>
                  <a:pt x="320" y="131"/>
                  <a:pt x="320" y="118"/>
                </a:cubicBezTo>
                <a:cubicBezTo>
                  <a:pt x="320" y="105"/>
                  <a:pt x="330" y="94"/>
                  <a:pt x="343" y="94"/>
                </a:cubicBezTo>
                <a:close/>
                <a:moveTo>
                  <a:pt x="309" y="138"/>
                </a:moveTo>
                <a:cubicBezTo>
                  <a:pt x="265" y="180"/>
                  <a:pt x="265" y="180"/>
                  <a:pt x="265" y="180"/>
                </a:cubicBezTo>
                <a:cubicBezTo>
                  <a:pt x="258" y="175"/>
                  <a:pt x="250" y="173"/>
                  <a:pt x="242" y="173"/>
                </a:cubicBezTo>
                <a:cubicBezTo>
                  <a:pt x="227" y="173"/>
                  <a:pt x="213" y="181"/>
                  <a:pt x="207" y="194"/>
                </a:cubicBezTo>
                <a:cubicBezTo>
                  <a:pt x="167" y="183"/>
                  <a:pt x="167" y="183"/>
                  <a:pt x="167" y="183"/>
                </a:cubicBezTo>
                <a:cubicBezTo>
                  <a:pt x="167" y="182"/>
                  <a:pt x="167" y="181"/>
                  <a:pt x="167" y="180"/>
                </a:cubicBezTo>
                <a:cubicBezTo>
                  <a:pt x="167" y="179"/>
                  <a:pt x="167" y="178"/>
                  <a:pt x="167" y="177"/>
                </a:cubicBezTo>
                <a:cubicBezTo>
                  <a:pt x="308" y="136"/>
                  <a:pt x="308" y="136"/>
                  <a:pt x="308" y="136"/>
                </a:cubicBezTo>
                <a:cubicBezTo>
                  <a:pt x="308" y="137"/>
                  <a:pt x="309" y="138"/>
                  <a:pt x="309" y="138"/>
                </a:cubicBezTo>
                <a:close/>
                <a:moveTo>
                  <a:pt x="265" y="212"/>
                </a:moveTo>
                <a:cubicBezTo>
                  <a:pt x="265" y="225"/>
                  <a:pt x="255" y="235"/>
                  <a:pt x="242" y="235"/>
                </a:cubicBezTo>
                <a:cubicBezTo>
                  <a:pt x="229" y="235"/>
                  <a:pt x="218" y="225"/>
                  <a:pt x="218" y="212"/>
                </a:cubicBezTo>
                <a:cubicBezTo>
                  <a:pt x="218" y="199"/>
                  <a:pt x="229" y="189"/>
                  <a:pt x="242" y="189"/>
                </a:cubicBezTo>
                <a:cubicBezTo>
                  <a:pt x="255" y="189"/>
                  <a:pt x="265" y="199"/>
                  <a:pt x="265" y="212"/>
                </a:cubicBezTo>
                <a:close/>
                <a:moveTo>
                  <a:pt x="143" y="273"/>
                </a:moveTo>
                <a:cubicBezTo>
                  <a:pt x="139" y="218"/>
                  <a:pt x="139" y="218"/>
                  <a:pt x="139" y="218"/>
                </a:cubicBezTo>
                <a:cubicBezTo>
                  <a:pt x="149" y="215"/>
                  <a:pt x="158" y="208"/>
                  <a:pt x="163" y="198"/>
                </a:cubicBezTo>
                <a:cubicBezTo>
                  <a:pt x="203" y="209"/>
                  <a:pt x="203" y="209"/>
                  <a:pt x="203" y="209"/>
                </a:cubicBezTo>
                <a:cubicBezTo>
                  <a:pt x="203" y="210"/>
                  <a:pt x="202" y="211"/>
                  <a:pt x="202" y="212"/>
                </a:cubicBezTo>
                <a:cubicBezTo>
                  <a:pt x="202" y="223"/>
                  <a:pt x="207" y="233"/>
                  <a:pt x="214" y="240"/>
                </a:cubicBezTo>
                <a:cubicBezTo>
                  <a:pt x="190" y="277"/>
                  <a:pt x="190" y="277"/>
                  <a:pt x="190" y="277"/>
                </a:cubicBezTo>
                <a:lnTo>
                  <a:pt x="143" y="273"/>
                </a:lnTo>
                <a:close/>
                <a:moveTo>
                  <a:pt x="180" y="292"/>
                </a:moveTo>
                <a:cubicBezTo>
                  <a:pt x="156" y="329"/>
                  <a:pt x="156" y="329"/>
                  <a:pt x="156" y="329"/>
                </a:cubicBezTo>
                <a:cubicBezTo>
                  <a:pt x="153" y="328"/>
                  <a:pt x="150" y="327"/>
                  <a:pt x="146" y="327"/>
                </a:cubicBezTo>
                <a:cubicBezTo>
                  <a:pt x="144" y="289"/>
                  <a:pt x="144" y="289"/>
                  <a:pt x="144" y="289"/>
                </a:cubicBezTo>
                <a:lnTo>
                  <a:pt x="180" y="292"/>
                </a:lnTo>
                <a:close/>
                <a:moveTo>
                  <a:pt x="128" y="204"/>
                </a:moveTo>
                <a:cubicBezTo>
                  <a:pt x="115" y="204"/>
                  <a:pt x="105" y="193"/>
                  <a:pt x="105" y="180"/>
                </a:cubicBezTo>
                <a:cubicBezTo>
                  <a:pt x="105" y="168"/>
                  <a:pt x="115" y="157"/>
                  <a:pt x="128" y="157"/>
                </a:cubicBezTo>
                <a:cubicBezTo>
                  <a:pt x="141" y="157"/>
                  <a:pt x="151" y="168"/>
                  <a:pt x="151" y="180"/>
                </a:cubicBezTo>
                <a:cubicBezTo>
                  <a:pt x="151" y="193"/>
                  <a:pt x="141" y="204"/>
                  <a:pt x="128" y="204"/>
                </a:cubicBezTo>
                <a:close/>
                <a:moveTo>
                  <a:pt x="217" y="16"/>
                </a:moveTo>
                <a:cubicBezTo>
                  <a:pt x="230" y="16"/>
                  <a:pt x="240" y="27"/>
                  <a:pt x="240" y="39"/>
                </a:cubicBezTo>
                <a:cubicBezTo>
                  <a:pt x="240" y="52"/>
                  <a:pt x="230" y="63"/>
                  <a:pt x="217" y="63"/>
                </a:cubicBezTo>
                <a:cubicBezTo>
                  <a:pt x="204" y="63"/>
                  <a:pt x="193" y="52"/>
                  <a:pt x="193" y="39"/>
                </a:cubicBezTo>
                <a:cubicBezTo>
                  <a:pt x="193" y="27"/>
                  <a:pt x="204" y="16"/>
                  <a:pt x="217" y="16"/>
                </a:cubicBezTo>
                <a:close/>
                <a:moveTo>
                  <a:pt x="202" y="76"/>
                </a:moveTo>
                <a:cubicBezTo>
                  <a:pt x="207" y="78"/>
                  <a:pt x="211" y="79"/>
                  <a:pt x="217" y="79"/>
                </a:cubicBezTo>
                <a:cubicBezTo>
                  <a:pt x="228" y="79"/>
                  <a:pt x="238" y="74"/>
                  <a:pt x="245" y="67"/>
                </a:cubicBezTo>
                <a:cubicBezTo>
                  <a:pt x="306" y="104"/>
                  <a:pt x="306" y="104"/>
                  <a:pt x="306" y="104"/>
                </a:cubicBezTo>
                <a:cubicBezTo>
                  <a:pt x="306" y="105"/>
                  <a:pt x="305" y="106"/>
                  <a:pt x="305" y="106"/>
                </a:cubicBezTo>
                <a:cubicBezTo>
                  <a:pt x="190" y="96"/>
                  <a:pt x="190" y="96"/>
                  <a:pt x="190" y="96"/>
                </a:cubicBezTo>
                <a:lnTo>
                  <a:pt x="202" y="76"/>
                </a:lnTo>
                <a:close/>
                <a:moveTo>
                  <a:pt x="300" y="122"/>
                </a:moveTo>
                <a:cubicBezTo>
                  <a:pt x="163" y="162"/>
                  <a:pt x="163" y="162"/>
                  <a:pt x="163" y="162"/>
                </a:cubicBezTo>
                <a:cubicBezTo>
                  <a:pt x="161" y="158"/>
                  <a:pt x="158" y="155"/>
                  <a:pt x="155" y="152"/>
                </a:cubicBezTo>
                <a:cubicBezTo>
                  <a:pt x="180" y="111"/>
                  <a:pt x="180" y="111"/>
                  <a:pt x="180" y="111"/>
                </a:cubicBezTo>
                <a:lnTo>
                  <a:pt x="300" y="122"/>
                </a:lnTo>
                <a:close/>
                <a:moveTo>
                  <a:pt x="182" y="58"/>
                </a:moveTo>
                <a:cubicBezTo>
                  <a:pt x="184" y="61"/>
                  <a:pt x="186" y="64"/>
                  <a:pt x="189" y="67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83" y="87"/>
                  <a:pt x="83" y="87"/>
                  <a:pt x="83" y="87"/>
                </a:cubicBezTo>
                <a:lnTo>
                  <a:pt x="182" y="58"/>
                </a:lnTo>
                <a:close/>
                <a:moveTo>
                  <a:pt x="77" y="102"/>
                </a:moveTo>
                <a:cubicBezTo>
                  <a:pt x="162" y="110"/>
                  <a:pt x="162" y="110"/>
                  <a:pt x="162" y="110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37" y="142"/>
                  <a:pt x="133" y="141"/>
                  <a:pt x="128" y="141"/>
                </a:cubicBezTo>
                <a:cubicBezTo>
                  <a:pt x="120" y="141"/>
                  <a:pt x="113" y="143"/>
                  <a:pt x="107" y="147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4" y="109"/>
                  <a:pt x="76" y="106"/>
                  <a:pt x="77" y="102"/>
                </a:cubicBezTo>
                <a:close/>
                <a:moveTo>
                  <a:pt x="95" y="159"/>
                </a:moveTo>
                <a:cubicBezTo>
                  <a:pt x="91" y="165"/>
                  <a:pt x="89" y="172"/>
                  <a:pt x="89" y="180"/>
                </a:cubicBezTo>
                <a:cubicBezTo>
                  <a:pt x="89" y="191"/>
                  <a:pt x="92" y="200"/>
                  <a:pt x="99" y="207"/>
                </a:cubicBezTo>
                <a:cubicBezTo>
                  <a:pt x="75" y="239"/>
                  <a:pt x="75" y="239"/>
                  <a:pt x="75" y="239"/>
                </a:cubicBezTo>
                <a:cubicBezTo>
                  <a:pt x="71" y="237"/>
                  <a:pt x="67" y="236"/>
                  <a:pt x="62" y="236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55" y="127"/>
                  <a:pt x="58" y="126"/>
                  <a:pt x="61" y="124"/>
                </a:cubicBezTo>
                <a:lnTo>
                  <a:pt x="95" y="159"/>
                </a:lnTo>
                <a:close/>
                <a:moveTo>
                  <a:pt x="40" y="114"/>
                </a:moveTo>
                <a:cubicBezTo>
                  <a:pt x="27" y="114"/>
                  <a:pt x="16" y="104"/>
                  <a:pt x="16" y="91"/>
                </a:cubicBezTo>
                <a:cubicBezTo>
                  <a:pt x="16" y="78"/>
                  <a:pt x="27" y="67"/>
                  <a:pt x="40" y="67"/>
                </a:cubicBezTo>
                <a:cubicBezTo>
                  <a:pt x="52" y="67"/>
                  <a:pt x="63" y="78"/>
                  <a:pt x="63" y="91"/>
                </a:cubicBezTo>
                <a:cubicBezTo>
                  <a:pt x="63" y="104"/>
                  <a:pt x="52" y="114"/>
                  <a:pt x="40" y="114"/>
                </a:cubicBezTo>
                <a:close/>
                <a:moveTo>
                  <a:pt x="58" y="298"/>
                </a:moveTo>
                <a:cubicBezTo>
                  <a:pt x="45" y="298"/>
                  <a:pt x="35" y="288"/>
                  <a:pt x="35" y="275"/>
                </a:cubicBezTo>
                <a:cubicBezTo>
                  <a:pt x="35" y="262"/>
                  <a:pt x="45" y="252"/>
                  <a:pt x="58" y="252"/>
                </a:cubicBezTo>
                <a:cubicBezTo>
                  <a:pt x="71" y="252"/>
                  <a:pt x="81" y="262"/>
                  <a:pt x="81" y="275"/>
                </a:cubicBezTo>
                <a:cubicBezTo>
                  <a:pt x="81" y="288"/>
                  <a:pt x="71" y="298"/>
                  <a:pt x="58" y="298"/>
                </a:cubicBezTo>
                <a:close/>
                <a:moveTo>
                  <a:pt x="112" y="216"/>
                </a:moveTo>
                <a:cubicBezTo>
                  <a:pt x="115" y="218"/>
                  <a:pt x="119" y="219"/>
                  <a:pt x="123" y="219"/>
                </a:cubicBezTo>
                <a:cubicBezTo>
                  <a:pt x="126" y="272"/>
                  <a:pt x="126" y="272"/>
                  <a:pt x="126" y="272"/>
                </a:cubicBezTo>
                <a:cubicBezTo>
                  <a:pt x="97" y="270"/>
                  <a:pt x="97" y="270"/>
                  <a:pt x="97" y="270"/>
                </a:cubicBezTo>
                <a:cubicBezTo>
                  <a:pt x="96" y="262"/>
                  <a:pt x="93" y="255"/>
                  <a:pt x="87" y="249"/>
                </a:cubicBezTo>
                <a:lnTo>
                  <a:pt x="112" y="216"/>
                </a:lnTo>
                <a:close/>
                <a:moveTo>
                  <a:pt x="90" y="298"/>
                </a:moveTo>
                <a:cubicBezTo>
                  <a:pt x="93" y="294"/>
                  <a:pt x="95" y="290"/>
                  <a:pt x="96" y="286"/>
                </a:cubicBezTo>
                <a:cubicBezTo>
                  <a:pt x="128" y="288"/>
                  <a:pt x="128" y="288"/>
                  <a:pt x="128" y="288"/>
                </a:cubicBezTo>
                <a:cubicBezTo>
                  <a:pt x="130" y="328"/>
                  <a:pt x="130" y="328"/>
                  <a:pt x="130" y="328"/>
                </a:cubicBezTo>
                <a:cubicBezTo>
                  <a:pt x="127" y="329"/>
                  <a:pt x="124" y="330"/>
                  <a:pt x="121" y="332"/>
                </a:cubicBezTo>
                <a:lnTo>
                  <a:pt x="90" y="298"/>
                </a:lnTo>
                <a:close/>
                <a:moveTo>
                  <a:pt x="141" y="389"/>
                </a:moveTo>
                <a:cubicBezTo>
                  <a:pt x="128" y="389"/>
                  <a:pt x="118" y="379"/>
                  <a:pt x="118" y="366"/>
                </a:cubicBezTo>
                <a:cubicBezTo>
                  <a:pt x="118" y="353"/>
                  <a:pt x="128" y="342"/>
                  <a:pt x="141" y="342"/>
                </a:cubicBezTo>
                <a:cubicBezTo>
                  <a:pt x="154" y="342"/>
                  <a:pt x="165" y="353"/>
                  <a:pt x="165" y="366"/>
                </a:cubicBezTo>
                <a:cubicBezTo>
                  <a:pt x="165" y="379"/>
                  <a:pt x="154" y="389"/>
                  <a:pt x="141" y="389"/>
                </a:cubicBezTo>
                <a:close/>
                <a:moveTo>
                  <a:pt x="175" y="345"/>
                </a:moveTo>
                <a:cubicBezTo>
                  <a:pt x="173" y="343"/>
                  <a:pt x="171" y="340"/>
                  <a:pt x="169" y="338"/>
                </a:cubicBezTo>
                <a:cubicBezTo>
                  <a:pt x="198" y="293"/>
                  <a:pt x="198" y="293"/>
                  <a:pt x="198" y="293"/>
                </a:cubicBezTo>
                <a:cubicBezTo>
                  <a:pt x="299" y="301"/>
                  <a:pt x="299" y="301"/>
                  <a:pt x="299" y="301"/>
                </a:cubicBezTo>
                <a:cubicBezTo>
                  <a:pt x="299" y="301"/>
                  <a:pt x="299" y="301"/>
                  <a:pt x="299" y="301"/>
                </a:cubicBezTo>
                <a:lnTo>
                  <a:pt x="175" y="345"/>
                </a:lnTo>
                <a:close/>
                <a:moveTo>
                  <a:pt x="300" y="285"/>
                </a:moveTo>
                <a:cubicBezTo>
                  <a:pt x="208" y="278"/>
                  <a:pt x="208" y="278"/>
                  <a:pt x="208" y="278"/>
                </a:cubicBezTo>
                <a:cubicBezTo>
                  <a:pt x="227" y="248"/>
                  <a:pt x="227" y="248"/>
                  <a:pt x="227" y="248"/>
                </a:cubicBezTo>
                <a:cubicBezTo>
                  <a:pt x="232" y="250"/>
                  <a:pt x="237" y="251"/>
                  <a:pt x="242" y="251"/>
                </a:cubicBezTo>
                <a:cubicBezTo>
                  <a:pt x="251" y="251"/>
                  <a:pt x="259" y="248"/>
                  <a:pt x="266" y="243"/>
                </a:cubicBezTo>
                <a:cubicBezTo>
                  <a:pt x="303" y="276"/>
                  <a:pt x="303" y="276"/>
                  <a:pt x="303" y="276"/>
                </a:cubicBezTo>
                <a:cubicBezTo>
                  <a:pt x="302" y="279"/>
                  <a:pt x="301" y="282"/>
                  <a:pt x="300" y="285"/>
                </a:cubicBezTo>
                <a:close/>
                <a:moveTo>
                  <a:pt x="337" y="319"/>
                </a:moveTo>
                <a:cubicBezTo>
                  <a:pt x="325" y="319"/>
                  <a:pt x="314" y="308"/>
                  <a:pt x="314" y="295"/>
                </a:cubicBezTo>
                <a:cubicBezTo>
                  <a:pt x="314" y="282"/>
                  <a:pt x="325" y="272"/>
                  <a:pt x="337" y="272"/>
                </a:cubicBezTo>
                <a:cubicBezTo>
                  <a:pt x="350" y="272"/>
                  <a:pt x="361" y="282"/>
                  <a:pt x="361" y="295"/>
                </a:cubicBezTo>
                <a:cubicBezTo>
                  <a:pt x="361" y="308"/>
                  <a:pt x="350" y="319"/>
                  <a:pt x="337" y="319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8"/>
          <p:cNvSpPr>
            <a:spLocks noChangeAspect="1" noEditPoints="1"/>
          </p:cNvSpPr>
          <p:nvPr/>
        </p:nvSpPr>
        <p:spPr bwMode="auto">
          <a:xfrm>
            <a:off x="7985781" y="1550829"/>
            <a:ext cx="638681" cy="751661"/>
          </a:xfrm>
          <a:custGeom>
            <a:avLst/>
            <a:gdLst>
              <a:gd name="T0" fmla="*/ 230 w 352"/>
              <a:gd name="T1" fmla="*/ 91 h 414"/>
              <a:gd name="T2" fmla="*/ 234 w 352"/>
              <a:gd name="T3" fmla="*/ 58 h 414"/>
              <a:gd name="T4" fmla="*/ 191 w 352"/>
              <a:gd name="T5" fmla="*/ 0 h 414"/>
              <a:gd name="T6" fmla="*/ 145 w 352"/>
              <a:gd name="T7" fmla="*/ 11 h 414"/>
              <a:gd name="T8" fmla="*/ 111 w 352"/>
              <a:gd name="T9" fmla="*/ 80 h 414"/>
              <a:gd name="T10" fmla="*/ 176 w 352"/>
              <a:gd name="T11" fmla="*/ 17 h 414"/>
              <a:gd name="T12" fmla="*/ 176 w 352"/>
              <a:gd name="T13" fmla="*/ 60 h 414"/>
              <a:gd name="T14" fmla="*/ 176 w 352"/>
              <a:gd name="T15" fmla="*/ 17 h 414"/>
              <a:gd name="T16" fmla="*/ 234 w 352"/>
              <a:gd name="T17" fmla="*/ 342 h 414"/>
              <a:gd name="T18" fmla="*/ 242 w 352"/>
              <a:gd name="T19" fmla="*/ 350 h 414"/>
              <a:gd name="T20" fmla="*/ 250 w 352"/>
              <a:gd name="T21" fmla="*/ 346 h 414"/>
              <a:gd name="T22" fmla="*/ 302 w 352"/>
              <a:gd name="T23" fmla="*/ 264 h 414"/>
              <a:gd name="T24" fmla="*/ 289 w 352"/>
              <a:gd name="T25" fmla="*/ 254 h 414"/>
              <a:gd name="T26" fmla="*/ 225 w 352"/>
              <a:gd name="T27" fmla="*/ 301 h 414"/>
              <a:gd name="T28" fmla="*/ 213 w 352"/>
              <a:gd name="T29" fmla="*/ 312 h 414"/>
              <a:gd name="T30" fmla="*/ 230 w 352"/>
              <a:gd name="T31" fmla="*/ 334 h 414"/>
              <a:gd name="T32" fmla="*/ 213 w 352"/>
              <a:gd name="T33" fmla="*/ 186 h 414"/>
              <a:gd name="T34" fmla="*/ 230 w 352"/>
              <a:gd name="T35" fmla="*/ 207 h 414"/>
              <a:gd name="T36" fmla="*/ 235 w 352"/>
              <a:gd name="T37" fmla="*/ 218 h 414"/>
              <a:gd name="T38" fmla="*/ 243 w 352"/>
              <a:gd name="T39" fmla="*/ 223 h 414"/>
              <a:gd name="T40" fmla="*/ 265 w 352"/>
              <a:gd name="T41" fmla="*/ 192 h 414"/>
              <a:gd name="T42" fmla="*/ 300 w 352"/>
              <a:gd name="T43" fmla="*/ 126 h 414"/>
              <a:gd name="T44" fmla="*/ 243 w 352"/>
              <a:gd name="T45" fmla="*/ 198 h 414"/>
              <a:gd name="T46" fmla="*/ 213 w 352"/>
              <a:gd name="T47" fmla="*/ 174 h 414"/>
              <a:gd name="T48" fmla="*/ 259 w 352"/>
              <a:gd name="T49" fmla="*/ 77 h 414"/>
              <a:gd name="T50" fmla="*/ 336 w 352"/>
              <a:gd name="T51" fmla="*/ 96 h 414"/>
              <a:gd name="T52" fmla="*/ 344 w 352"/>
              <a:gd name="T53" fmla="*/ 125 h 414"/>
              <a:gd name="T54" fmla="*/ 352 w 352"/>
              <a:gd name="T55" fmla="*/ 96 h 414"/>
              <a:gd name="T56" fmla="*/ 259 w 352"/>
              <a:gd name="T57" fmla="*/ 61 h 414"/>
              <a:gd name="T58" fmla="*/ 259 w 352"/>
              <a:gd name="T59" fmla="*/ 77 h 414"/>
              <a:gd name="T60" fmla="*/ 336 w 352"/>
              <a:gd name="T61" fmla="*/ 148 h 414"/>
              <a:gd name="T62" fmla="*/ 317 w 352"/>
              <a:gd name="T63" fmla="*/ 398 h 414"/>
              <a:gd name="T64" fmla="*/ 16 w 352"/>
              <a:gd name="T65" fmla="*/ 379 h 414"/>
              <a:gd name="T66" fmla="*/ 34 w 352"/>
              <a:gd name="T67" fmla="*/ 77 h 414"/>
              <a:gd name="T68" fmla="*/ 100 w 352"/>
              <a:gd name="T69" fmla="*/ 69 h 414"/>
              <a:gd name="T70" fmla="*/ 34 w 352"/>
              <a:gd name="T71" fmla="*/ 61 h 414"/>
              <a:gd name="T72" fmla="*/ 0 w 352"/>
              <a:gd name="T73" fmla="*/ 379 h 414"/>
              <a:gd name="T74" fmla="*/ 317 w 352"/>
              <a:gd name="T75" fmla="*/ 414 h 414"/>
              <a:gd name="T76" fmla="*/ 352 w 352"/>
              <a:gd name="T77" fmla="*/ 149 h 414"/>
              <a:gd name="T78" fmla="*/ 184 w 352"/>
              <a:gd name="T79" fmla="*/ 145 h 414"/>
              <a:gd name="T80" fmla="*/ 48 w 352"/>
              <a:gd name="T81" fmla="*/ 153 h 414"/>
              <a:gd name="T82" fmla="*/ 184 w 352"/>
              <a:gd name="T83" fmla="*/ 161 h 414"/>
              <a:gd name="T84" fmla="*/ 184 w 352"/>
              <a:gd name="T85" fmla="*/ 145 h 414"/>
              <a:gd name="T86" fmla="*/ 56 w 352"/>
              <a:gd name="T87" fmla="*/ 271 h 414"/>
              <a:gd name="T88" fmla="*/ 56 w 352"/>
              <a:gd name="T89" fmla="*/ 287 h 414"/>
              <a:gd name="T90" fmla="*/ 192 w 352"/>
              <a:gd name="T91" fmla="*/ 279 h 414"/>
              <a:gd name="T92" fmla="*/ 184 w 352"/>
              <a:gd name="T93" fmla="*/ 187 h 414"/>
              <a:gd name="T94" fmla="*/ 48 w 352"/>
              <a:gd name="T95" fmla="*/ 195 h 414"/>
              <a:gd name="T96" fmla="*/ 184 w 352"/>
              <a:gd name="T97" fmla="*/ 203 h 414"/>
              <a:gd name="T98" fmla="*/ 184 w 352"/>
              <a:gd name="T99" fmla="*/ 187 h 414"/>
              <a:gd name="T100" fmla="*/ 56 w 352"/>
              <a:gd name="T101" fmla="*/ 313 h 414"/>
              <a:gd name="T102" fmla="*/ 56 w 352"/>
              <a:gd name="T103" fmla="*/ 329 h 414"/>
              <a:gd name="T104" fmla="*/ 192 w 352"/>
              <a:gd name="T105" fmla="*/ 321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2" h="414">
                <a:moveTo>
                  <a:pt x="122" y="91"/>
                </a:moveTo>
                <a:cubicBezTo>
                  <a:pt x="230" y="91"/>
                  <a:pt x="230" y="91"/>
                  <a:pt x="230" y="91"/>
                </a:cubicBezTo>
                <a:cubicBezTo>
                  <a:pt x="236" y="91"/>
                  <a:pt x="241" y="86"/>
                  <a:pt x="241" y="80"/>
                </a:cubicBezTo>
                <a:cubicBezTo>
                  <a:pt x="241" y="68"/>
                  <a:pt x="234" y="58"/>
                  <a:pt x="234" y="58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07" y="11"/>
                  <a:pt x="201" y="0"/>
                  <a:pt x="191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51" y="0"/>
                  <a:pt x="145" y="11"/>
                  <a:pt x="145" y="11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58"/>
                  <a:pt x="111" y="68"/>
                  <a:pt x="111" y="80"/>
                </a:cubicBezTo>
                <a:cubicBezTo>
                  <a:pt x="111" y="86"/>
                  <a:pt x="115" y="91"/>
                  <a:pt x="122" y="91"/>
                </a:cubicBezTo>
                <a:close/>
                <a:moveTo>
                  <a:pt x="176" y="17"/>
                </a:moveTo>
                <a:cubicBezTo>
                  <a:pt x="188" y="17"/>
                  <a:pt x="198" y="26"/>
                  <a:pt x="198" y="38"/>
                </a:cubicBezTo>
                <a:cubicBezTo>
                  <a:pt x="198" y="50"/>
                  <a:pt x="188" y="60"/>
                  <a:pt x="176" y="60"/>
                </a:cubicBezTo>
                <a:cubicBezTo>
                  <a:pt x="164" y="60"/>
                  <a:pt x="154" y="50"/>
                  <a:pt x="154" y="38"/>
                </a:cubicBezTo>
                <a:cubicBezTo>
                  <a:pt x="154" y="26"/>
                  <a:pt x="164" y="17"/>
                  <a:pt x="176" y="17"/>
                </a:cubicBezTo>
                <a:close/>
                <a:moveTo>
                  <a:pt x="230" y="334"/>
                </a:moveTo>
                <a:cubicBezTo>
                  <a:pt x="232" y="337"/>
                  <a:pt x="233" y="340"/>
                  <a:pt x="234" y="342"/>
                </a:cubicBezTo>
                <a:cubicBezTo>
                  <a:pt x="235" y="344"/>
                  <a:pt x="235" y="345"/>
                  <a:pt x="235" y="345"/>
                </a:cubicBezTo>
                <a:cubicBezTo>
                  <a:pt x="237" y="348"/>
                  <a:pt x="239" y="350"/>
                  <a:pt x="242" y="350"/>
                </a:cubicBezTo>
                <a:cubicBezTo>
                  <a:pt x="243" y="350"/>
                  <a:pt x="243" y="350"/>
                  <a:pt x="243" y="350"/>
                </a:cubicBezTo>
                <a:cubicBezTo>
                  <a:pt x="246" y="350"/>
                  <a:pt x="248" y="348"/>
                  <a:pt x="250" y="346"/>
                </a:cubicBezTo>
                <a:cubicBezTo>
                  <a:pt x="250" y="345"/>
                  <a:pt x="256" y="335"/>
                  <a:pt x="265" y="319"/>
                </a:cubicBezTo>
                <a:cubicBezTo>
                  <a:pt x="275" y="303"/>
                  <a:pt x="288" y="283"/>
                  <a:pt x="302" y="264"/>
                </a:cubicBezTo>
                <a:cubicBezTo>
                  <a:pt x="305" y="260"/>
                  <a:pt x="304" y="255"/>
                  <a:pt x="300" y="253"/>
                </a:cubicBezTo>
                <a:cubicBezTo>
                  <a:pt x="297" y="250"/>
                  <a:pt x="292" y="251"/>
                  <a:pt x="289" y="254"/>
                </a:cubicBezTo>
                <a:cubicBezTo>
                  <a:pt x="269" y="280"/>
                  <a:pt x="252" y="309"/>
                  <a:pt x="243" y="325"/>
                </a:cubicBezTo>
                <a:cubicBezTo>
                  <a:pt x="239" y="318"/>
                  <a:pt x="233" y="309"/>
                  <a:pt x="225" y="301"/>
                </a:cubicBezTo>
                <a:cubicBezTo>
                  <a:pt x="222" y="298"/>
                  <a:pt x="217" y="298"/>
                  <a:pt x="213" y="301"/>
                </a:cubicBezTo>
                <a:cubicBezTo>
                  <a:pt x="210" y="304"/>
                  <a:pt x="210" y="309"/>
                  <a:pt x="213" y="312"/>
                </a:cubicBezTo>
                <a:cubicBezTo>
                  <a:pt x="213" y="312"/>
                  <a:pt x="213" y="312"/>
                  <a:pt x="213" y="312"/>
                </a:cubicBezTo>
                <a:cubicBezTo>
                  <a:pt x="220" y="319"/>
                  <a:pt x="226" y="328"/>
                  <a:pt x="230" y="334"/>
                </a:cubicBezTo>
                <a:close/>
                <a:moveTo>
                  <a:pt x="213" y="174"/>
                </a:moveTo>
                <a:cubicBezTo>
                  <a:pt x="210" y="177"/>
                  <a:pt x="210" y="182"/>
                  <a:pt x="213" y="186"/>
                </a:cubicBezTo>
                <a:cubicBezTo>
                  <a:pt x="213" y="186"/>
                  <a:pt x="213" y="186"/>
                  <a:pt x="213" y="186"/>
                </a:cubicBezTo>
                <a:cubicBezTo>
                  <a:pt x="220" y="192"/>
                  <a:pt x="226" y="201"/>
                  <a:pt x="230" y="207"/>
                </a:cubicBezTo>
                <a:cubicBezTo>
                  <a:pt x="232" y="210"/>
                  <a:pt x="233" y="213"/>
                  <a:pt x="234" y="215"/>
                </a:cubicBezTo>
                <a:cubicBezTo>
                  <a:pt x="235" y="217"/>
                  <a:pt x="235" y="218"/>
                  <a:pt x="235" y="218"/>
                </a:cubicBezTo>
                <a:cubicBezTo>
                  <a:pt x="237" y="221"/>
                  <a:pt x="239" y="223"/>
                  <a:pt x="242" y="223"/>
                </a:cubicBezTo>
                <a:cubicBezTo>
                  <a:pt x="243" y="223"/>
                  <a:pt x="243" y="223"/>
                  <a:pt x="243" y="223"/>
                </a:cubicBezTo>
                <a:cubicBezTo>
                  <a:pt x="246" y="223"/>
                  <a:pt x="248" y="221"/>
                  <a:pt x="250" y="219"/>
                </a:cubicBezTo>
                <a:cubicBezTo>
                  <a:pt x="250" y="219"/>
                  <a:pt x="256" y="208"/>
                  <a:pt x="265" y="192"/>
                </a:cubicBezTo>
                <a:cubicBezTo>
                  <a:pt x="275" y="176"/>
                  <a:pt x="288" y="156"/>
                  <a:pt x="302" y="137"/>
                </a:cubicBezTo>
                <a:cubicBezTo>
                  <a:pt x="305" y="134"/>
                  <a:pt x="304" y="129"/>
                  <a:pt x="300" y="126"/>
                </a:cubicBezTo>
                <a:cubicBezTo>
                  <a:pt x="297" y="123"/>
                  <a:pt x="292" y="124"/>
                  <a:pt x="289" y="127"/>
                </a:cubicBezTo>
                <a:cubicBezTo>
                  <a:pt x="269" y="154"/>
                  <a:pt x="252" y="182"/>
                  <a:pt x="243" y="198"/>
                </a:cubicBezTo>
                <a:cubicBezTo>
                  <a:pt x="239" y="191"/>
                  <a:pt x="233" y="182"/>
                  <a:pt x="225" y="174"/>
                </a:cubicBezTo>
                <a:cubicBezTo>
                  <a:pt x="222" y="171"/>
                  <a:pt x="217" y="171"/>
                  <a:pt x="213" y="174"/>
                </a:cubicBezTo>
                <a:close/>
                <a:moveTo>
                  <a:pt x="259" y="77"/>
                </a:moveTo>
                <a:cubicBezTo>
                  <a:pt x="259" y="77"/>
                  <a:pt x="259" y="77"/>
                  <a:pt x="259" y="77"/>
                </a:cubicBezTo>
                <a:cubicBezTo>
                  <a:pt x="317" y="77"/>
                  <a:pt x="317" y="77"/>
                  <a:pt x="317" y="77"/>
                </a:cubicBezTo>
                <a:cubicBezTo>
                  <a:pt x="328" y="77"/>
                  <a:pt x="336" y="86"/>
                  <a:pt x="336" y="96"/>
                </a:cubicBezTo>
                <a:cubicBezTo>
                  <a:pt x="336" y="118"/>
                  <a:pt x="336" y="118"/>
                  <a:pt x="336" y="118"/>
                </a:cubicBezTo>
                <a:cubicBezTo>
                  <a:pt x="337" y="122"/>
                  <a:pt x="340" y="125"/>
                  <a:pt x="344" y="125"/>
                </a:cubicBezTo>
                <a:cubicBezTo>
                  <a:pt x="349" y="125"/>
                  <a:pt x="352" y="122"/>
                  <a:pt x="352" y="117"/>
                </a:cubicBezTo>
                <a:cubicBezTo>
                  <a:pt x="352" y="96"/>
                  <a:pt x="352" y="96"/>
                  <a:pt x="352" y="96"/>
                </a:cubicBezTo>
                <a:cubicBezTo>
                  <a:pt x="352" y="77"/>
                  <a:pt x="337" y="61"/>
                  <a:pt x="317" y="61"/>
                </a:cubicBezTo>
                <a:cubicBezTo>
                  <a:pt x="259" y="61"/>
                  <a:pt x="259" y="61"/>
                  <a:pt x="259" y="61"/>
                </a:cubicBezTo>
                <a:cubicBezTo>
                  <a:pt x="255" y="61"/>
                  <a:pt x="251" y="65"/>
                  <a:pt x="251" y="69"/>
                </a:cubicBezTo>
                <a:cubicBezTo>
                  <a:pt x="251" y="74"/>
                  <a:pt x="255" y="77"/>
                  <a:pt x="259" y="77"/>
                </a:cubicBezTo>
                <a:close/>
                <a:moveTo>
                  <a:pt x="344" y="141"/>
                </a:moveTo>
                <a:cubicBezTo>
                  <a:pt x="340" y="141"/>
                  <a:pt x="337" y="144"/>
                  <a:pt x="336" y="148"/>
                </a:cubicBezTo>
                <a:cubicBezTo>
                  <a:pt x="336" y="379"/>
                  <a:pt x="336" y="379"/>
                  <a:pt x="336" y="379"/>
                </a:cubicBezTo>
                <a:cubicBezTo>
                  <a:pt x="336" y="390"/>
                  <a:pt x="328" y="398"/>
                  <a:pt x="317" y="398"/>
                </a:cubicBezTo>
                <a:cubicBezTo>
                  <a:pt x="34" y="398"/>
                  <a:pt x="34" y="398"/>
                  <a:pt x="34" y="398"/>
                </a:cubicBezTo>
                <a:cubicBezTo>
                  <a:pt x="24" y="398"/>
                  <a:pt x="16" y="390"/>
                  <a:pt x="16" y="379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86"/>
                  <a:pt x="24" y="77"/>
                  <a:pt x="34" y="77"/>
                </a:cubicBezTo>
                <a:cubicBezTo>
                  <a:pt x="92" y="77"/>
                  <a:pt x="92" y="77"/>
                  <a:pt x="92" y="77"/>
                </a:cubicBezTo>
                <a:cubicBezTo>
                  <a:pt x="96" y="77"/>
                  <a:pt x="100" y="74"/>
                  <a:pt x="100" y="69"/>
                </a:cubicBezTo>
                <a:cubicBezTo>
                  <a:pt x="100" y="65"/>
                  <a:pt x="96" y="61"/>
                  <a:pt x="92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15" y="61"/>
                  <a:pt x="0" y="77"/>
                  <a:pt x="0" y="96"/>
                </a:cubicBezTo>
                <a:cubicBezTo>
                  <a:pt x="0" y="379"/>
                  <a:pt x="0" y="379"/>
                  <a:pt x="0" y="379"/>
                </a:cubicBezTo>
                <a:cubicBezTo>
                  <a:pt x="0" y="398"/>
                  <a:pt x="15" y="414"/>
                  <a:pt x="34" y="414"/>
                </a:cubicBezTo>
                <a:cubicBezTo>
                  <a:pt x="317" y="414"/>
                  <a:pt x="317" y="414"/>
                  <a:pt x="317" y="414"/>
                </a:cubicBezTo>
                <a:cubicBezTo>
                  <a:pt x="337" y="414"/>
                  <a:pt x="352" y="398"/>
                  <a:pt x="352" y="379"/>
                </a:cubicBezTo>
                <a:cubicBezTo>
                  <a:pt x="352" y="149"/>
                  <a:pt x="352" y="149"/>
                  <a:pt x="352" y="149"/>
                </a:cubicBezTo>
                <a:cubicBezTo>
                  <a:pt x="352" y="144"/>
                  <a:pt x="349" y="141"/>
                  <a:pt x="344" y="141"/>
                </a:cubicBezTo>
                <a:close/>
                <a:moveTo>
                  <a:pt x="184" y="145"/>
                </a:moveTo>
                <a:cubicBezTo>
                  <a:pt x="56" y="145"/>
                  <a:pt x="56" y="145"/>
                  <a:pt x="56" y="145"/>
                </a:cubicBezTo>
                <a:cubicBezTo>
                  <a:pt x="52" y="145"/>
                  <a:pt x="48" y="148"/>
                  <a:pt x="48" y="153"/>
                </a:cubicBezTo>
                <a:cubicBezTo>
                  <a:pt x="48" y="157"/>
                  <a:pt x="52" y="161"/>
                  <a:pt x="56" y="161"/>
                </a:cubicBezTo>
                <a:cubicBezTo>
                  <a:pt x="184" y="161"/>
                  <a:pt x="184" y="161"/>
                  <a:pt x="184" y="161"/>
                </a:cubicBezTo>
                <a:cubicBezTo>
                  <a:pt x="188" y="161"/>
                  <a:pt x="192" y="157"/>
                  <a:pt x="192" y="153"/>
                </a:cubicBezTo>
                <a:cubicBezTo>
                  <a:pt x="192" y="148"/>
                  <a:pt x="188" y="145"/>
                  <a:pt x="184" y="145"/>
                </a:cubicBezTo>
                <a:close/>
                <a:moveTo>
                  <a:pt x="184" y="271"/>
                </a:moveTo>
                <a:cubicBezTo>
                  <a:pt x="56" y="271"/>
                  <a:pt x="56" y="271"/>
                  <a:pt x="56" y="271"/>
                </a:cubicBezTo>
                <a:cubicBezTo>
                  <a:pt x="52" y="271"/>
                  <a:pt x="48" y="275"/>
                  <a:pt x="48" y="279"/>
                </a:cubicBezTo>
                <a:cubicBezTo>
                  <a:pt x="48" y="284"/>
                  <a:pt x="52" y="287"/>
                  <a:pt x="56" y="287"/>
                </a:cubicBezTo>
                <a:cubicBezTo>
                  <a:pt x="184" y="287"/>
                  <a:pt x="184" y="287"/>
                  <a:pt x="184" y="287"/>
                </a:cubicBezTo>
                <a:cubicBezTo>
                  <a:pt x="188" y="287"/>
                  <a:pt x="192" y="284"/>
                  <a:pt x="192" y="279"/>
                </a:cubicBezTo>
                <a:cubicBezTo>
                  <a:pt x="192" y="275"/>
                  <a:pt x="188" y="271"/>
                  <a:pt x="184" y="271"/>
                </a:cubicBezTo>
                <a:close/>
                <a:moveTo>
                  <a:pt x="184" y="187"/>
                </a:moveTo>
                <a:cubicBezTo>
                  <a:pt x="56" y="187"/>
                  <a:pt x="56" y="187"/>
                  <a:pt x="56" y="187"/>
                </a:cubicBezTo>
                <a:cubicBezTo>
                  <a:pt x="52" y="187"/>
                  <a:pt x="48" y="190"/>
                  <a:pt x="48" y="195"/>
                </a:cubicBezTo>
                <a:cubicBezTo>
                  <a:pt x="48" y="199"/>
                  <a:pt x="52" y="203"/>
                  <a:pt x="56" y="203"/>
                </a:cubicBezTo>
                <a:cubicBezTo>
                  <a:pt x="184" y="203"/>
                  <a:pt x="184" y="203"/>
                  <a:pt x="184" y="203"/>
                </a:cubicBezTo>
                <a:cubicBezTo>
                  <a:pt x="188" y="203"/>
                  <a:pt x="192" y="199"/>
                  <a:pt x="192" y="195"/>
                </a:cubicBezTo>
                <a:cubicBezTo>
                  <a:pt x="192" y="190"/>
                  <a:pt x="188" y="187"/>
                  <a:pt x="184" y="187"/>
                </a:cubicBezTo>
                <a:close/>
                <a:moveTo>
                  <a:pt x="184" y="313"/>
                </a:moveTo>
                <a:cubicBezTo>
                  <a:pt x="56" y="313"/>
                  <a:pt x="56" y="313"/>
                  <a:pt x="56" y="313"/>
                </a:cubicBezTo>
                <a:cubicBezTo>
                  <a:pt x="52" y="313"/>
                  <a:pt x="48" y="317"/>
                  <a:pt x="48" y="321"/>
                </a:cubicBezTo>
                <a:cubicBezTo>
                  <a:pt x="48" y="326"/>
                  <a:pt x="52" y="329"/>
                  <a:pt x="56" y="329"/>
                </a:cubicBezTo>
                <a:cubicBezTo>
                  <a:pt x="184" y="329"/>
                  <a:pt x="184" y="329"/>
                  <a:pt x="184" y="329"/>
                </a:cubicBezTo>
                <a:cubicBezTo>
                  <a:pt x="188" y="329"/>
                  <a:pt x="192" y="326"/>
                  <a:pt x="192" y="321"/>
                </a:cubicBezTo>
                <a:cubicBezTo>
                  <a:pt x="192" y="317"/>
                  <a:pt x="188" y="313"/>
                  <a:pt x="184" y="313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2"/>
          <p:cNvSpPr>
            <a:spLocks noChangeAspect="1" noEditPoints="1"/>
          </p:cNvSpPr>
          <p:nvPr/>
        </p:nvSpPr>
        <p:spPr bwMode="auto">
          <a:xfrm>
            <a:off x="10418439" y="4161181"/>
            <a:ext cx="562912" cy="636105"/>
          </a:xfrm>
          <a:custGeom>
            <a:avLst/>
            <a:gdLst>
              <a:gd name="T0" fmla="*/ 307 w 316"/>
              <a:gd name="T1" fmla="*/ 85 h 357"/>
              <a:gd name="T2" fmla="*/ 210 w 316"/>
              <a:gd name="T3" fmla="*/ 29 h 357"/>
              <a:gd name="T4" fmla="*/ 199 w 316"/>
              <a:gd name="T5" fmla="*/ 32 h 357"/>
              <a:gd name="T6" fmla="*/ 202 w 316"/>
              <a:gd name="T7" fmla="*/ 43 h 357"/>
              <a:gd name="T8" fmla="*/ 291 w 316"/>
              <a:gd name="T9" fmla="*/ 94 h 357"/>
              <a:gd name="T10" fmla="*/ 235 w 316"/>
              <a:gd name="T11" fmla="*/ 126 h 357"/>
              <a:gd name="T12" fmla="*/ 104 w 316"/>
              <a:gd name="T13" fmla="*/ 49 h 357"/>
              <a:gd name="T14" fmla="*/ 157 w 316"/>
              <a:gd name="T15" fmla="*/ 19 h 357"/>
              <a:gd name="T16" fmla="*/ 175 w 316"/>
              <a:gd name="T17" fmla="*/ 28 h 357"/>
              <a:gd name="T18" fmla="*/ 178 w 316"/>
              <a:gd name="T19" fmla="*/ 29 h 357"/>
              <a:gd name="T20" fmla="*/ 185 w 316"/>
              <a:gd name="T21" fmla="*/ 25 h 357"/>
              <a:gd name="T22" fmla="*/ 182 w 316"/>
              <a:gd name="T23" fmla="*/ 14 h 357"/>
              <a:gd name="T24" fmla="*/ 169 w 316"/>
              <a:gd name="T25" fmla="*/ 7 h 357"/>
              <a:gd name="T26" fmla="*/ 144 w 316"/>
              <a:gd name="T27" fmla="*/ 8 h 357"/>
              <a:gd name="T28" fmla="*/ 14 w 316"/>
              <a:gd name="T29" fmla="*/ 81 h 357"/>
              <a:gd name="T30" fmla="*/ 0 w 316"/>
              <a:gd name="T31" fmla="*/ 101 h 357"/>
              <a:gd name="T32" fmla="*/ 0 w 316"/>
              <a:gd name="T33" fmla="*/ 258 h 357"/>
              <a:gd name="T34" fmla="*/ 11 w 316"/>
              <a:gd name="T35" fmla="*/ 276 h 357"/>
              <a:gd name="T36" fmla="*/ 146 w 316"/>
              <a:gd name="T37" fmla="*/ 354 h 357"/>
              <a:gd name="T38" fmla="*/ 146 w 316"/>
              <a:gd name="T39" fmla="*/ 355 h 357"/>
              <a:gd name="T40" fmla="*/ 158 w 316"/>
              <a:gd name="T41" fmla="*/ 357 h 357"/>
              <a:gd name="T42" fmla="*/ 158 w 316"/>
              <a:gd name="T43" fmla="*/ 357 h 357"/>
              <a:gd name="T44" fmla="*/ 158 w 316"/>
              <a:gd name="T45" fmla="*/ 357 h 357"/>
              <a:gd name="T46" fmla="*/ 170 w 316"/>
              <a:gd name="T47" fmla="*/ 355 h 357"/>
              <a:gd name="T48" fmla="*/ 171 w 316"/>
              <a:gd name="T49" fmla="*/ 354 h 357"/>
              <a:gd name="T50" fmla="*/ 305 w 316"/>
              <a:gd name="T51" fmla="*/ 276 h 357"/>
              <a:gd name="T52" fmla="*/ 316 w 316"/>
              <a:gd name="T53" fmla="*/ 257 h 357"/>
              <a:gd name="T54" fmla="*/ 316 w 316"/>
              <a:gd name="T55" fmla="*/ 101 h 357"/>
              <a:gd name="T56" fmla="*/ 307 w 316"/>
              <a:gd name="T57" fmla="*/ 85 h 357"/>
              <a:gd name="T58" fmla="*/ 150 w 316"/>
              <a:gd name="T59" fmla="*/ 338 h 357"/>
              <a:gd name="T60" fmla="*/ 19 w 316"/>
              <a:gd name="T61" fmla="*/ 262 h 357"/>
              <a:gd name="T62" fmla="*/ 16 w 316"/>
              <a:gd name="T63" fmla="*/ 258 h 357"/>
              <a:gd name="T64" fmla="*/ 16 w 316"/>
              <a:gd name="T65" fmla="*/ 107 h 357"/>
              <a:gd name="T66" fmla="*/ 150 w 316"/>
              <a:gd name="T67" fmla="*/ 184 h 357"/>
              <a:gd name="T68" fmla="*/ 150 w 316"/>
              <a:gd name="T69" fmla="*/ 338 h 357"/>
              <a:gd name="T70" fmla="*/ 24 w 316"/>
              <a:gd name="T71" fmla="*/ 93 h 357"/>
              <a:gd name="T72" fmla="*/ 24 w 316"/>
              <a:gd name="T73" fmla="*/ 93 h 357"/>
              <a:gd name="T74" fmla="*/ 24 w 316"/>
              <a:gd name="T75" fmla="*/ 93 h 357"/>
              <a:gd name="T76" fmla="*/ 88 w 316"/>
              <a:gd name="T77" fmla="*/ 58 h 357"/>
              <a:gd name="T78" fmla="*/ 219 w 316"/>
              <a:gd name="T79" fmla="*/ 135 h 357"/>
              <a:gd name="T80" fmla="*/ 158 w 316"/>
              <a:gd name="T81" fmla="*/ 171 h 357"/>
              <a:gd name="T82" fmla="*/ 24 w 316"/>
              <a:gd name="T83" fmla="*/ 93 h 357"/>
              <a:gd name="T84" fmla="*/ 300 w 316"/>
              <a:gd name="T85" fmla="*/ 257 h 357"/>
              <a:gd name="T86" fmla="*/ 298 w 316"/>
              <a:gd name="T87" fmla="*/ 262 h 357"/>
              <a:gd name="T88" fmla="*/ 298 w 316"/>
              <a:gd name="T89" fmla="*/ 262 h 357"/>
              <a:gd name="T90" fmla="*/ 166 w 316"/>
              <a:gd name="T91" fmla="*/ 338 h 357"/>
              <a:gd name="T92" fmla="*/ 166 w 316"/>
              <a:gd name="T93" fmla="*/ 185 h 357"/>
              <a:gd name="T94" fmla="*/ 300 w 316"/>
              <a:gd name="T95" fmla="*/ 108 h 357"/>
              <a:gd name="T96" fmla="*/ 300 w 316"/>
              <a:gd name="T97" fmla="*/ 25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6" h="357">
                <a:moveTo>
                  <a:pt x="307" y="85"/>
                </a:moveTo>
                <a:cubicBezTo>
                  <a:pt x="210" y="29"/>
                  <a:pt x="210" y="29"/>
                  <a:pt x="210" y="29"/>
                </a:cubicBezTo>
                <a:cubicBezTo>
                  <a:pt x="206" y="27"/>
                  <a:pt x="201" y="29"/>
                  <a:pt x="199" y="32"/>
                </a:cubicBezTo>
                <a:cubicBezTo>
                  <a:pt x="197" y="36"/>
                  <a:pt x="198" y="41"/>
                  <a:pt x="202" y="43"/>
                </a:cubicBezTo>
                <a:cubicBezTo>
                  <a:pt x="291" y="94"/>
                  <a:pt x="291" y="94"/>
                  <a:pt x="291" y="94"/>
                </a:cubicBezTo>
                <a:cubicBezTo>
                  <a:pt x="235" y="126"/>
                  <a:pt x="235" y="126"/>
                  <a:pt x="235" y="126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75" y="28"/>
                  <a:pt x="175" y="28"/>
                  <a:pt x="175" y="28"/>
                </a:cubicBezTo>
                <a:cubicBezTo>
                  <a:pt x="176" y="29"/>
                  <a:pt x="177" y="29"/>
                  <a:pt x="178" y="29"/>
                </a:cubicBezTo>
                <a:cubicBezTo>
                  <a:pt x="181" y="29"/>
                  <a:pt x="184" y="27"/>
                  <a:pt x="185" y="25"/>
                </a:cubicBezTo>
                <a:cubicBezTo>
                  <a:pt x="188" y="21"/>
                  <a:pt x="186" y="16"/>
                  <a:pt x="182" y="14"/>
                </a:cubicBezTo>
                <a:cubicBezTo>
                  <a:pt x="169" y="7"/>
                  <a:pt x="169" y="7"/>
                  <a:pt x="169" y="7"/>
                </a:cubicBezTo>
                <a:cubicBezTo>
                  <a:pt x="167" y="6"/>
                  <a:pt x="158" y="0"/>
                  <a:pt x="144" y="8"/>
                </a:cubicBezTo>
                <a:cubicBezTo>
                  <a:pt x="129" y="16"/>
                  <a:pt x="14" y="81"/>
                  <a:pt x="14" y="81"/>
                </a:cubicBezTo>
                <a:cubicBezTo>
                  <a:pt x="14" y="81"/>
                  <a:pt x="0" y="88"/>
                  <a:pt x="0" y="101"/>
                </a:cubicBezTo>
                <a:cubicBezTo>
                  <a:pt x="0" y="115"/>
                  <a:pt x="0" y="258"/>
                  <a:pt x="0" y="258"/>
                </a:cubicBezTo>
                <a:cubicBezTo>
                  <a:pt x="0" y="262"/>
                  <a:pt x="2" y="271"/>
                  <a:pt x="11" y="276"/>
                </a:cubicBezTo>
                <a:cubicBezTo>
                  <a:pt x="146" y="354"/>
                  <a:pt x="146" y="354"/>
                  <a:pt x="146" y="354"/>
                </a:cubicBezTo>
                <a:cubicBezTo>
                  <a:pt x="146" y="354"/>
                  <a:pt x="146" y="354"/>
                  <a:pt x="146" y="355"/>
                </a:cubicBezTo>
                <a:cubicBezTo>
                  <a:pt x="150" y="356"/>
                  <a:pt x="154" y="357"/>
                  <a:pt x="158" y="357"/>
                </a:cubicBezTo>
                <a:cubicBezTo>
                  <a:pt x="158" y="357"/>
                  <a:pt x="158" y="357"/>
                  <a:pt x="158" y="357"/>
                </a:cubicBezTo>
                <a:cubicBezTo>
                  <a:pt x="158" y="357"/>
                  <a:pt x="158" y="357"/>
                  <a:pt x="158" y="357"/>
                </a:cubicBezTo>
                <a:cubicBezTo>
                  <a:pt x="165" y="357"/>
                  <a:pt x="169" y="355"/>
                  <a:pt x="170" y="355"/>
                </a:cubicBezTo>
                <a:cubicBezTo>
                  <a:pt x="170" y="354"/>
                  <a:pt x="171" y="354"/>
                  <a:pt x="171" y="354"/>
                </a:cubicBezTo>
                <a:cubicBezTo>
                  <a:pt x="305" y="276"/>
                  <a:pt x="305" y="276"/>
                  <a:pt x="305" y="276"/>
                </a:cubicBezTo>
                <a:cubicBezTo>
                  <a:pt x="310" y="274"/>
                  <a:pt x="316" y="268"/>
                  <a:pt x="316" y="257"/>
                </a:cubicBezTo>
                <a:cubicBezTo>
                  <a:pt x="316" y="257"/>
                  <a:pt x="316" y="113"/>
                  <a:pt x="316" y="101"/>
                </a:cubicBezTo>
                <a:cubicBezTo>
                  <a:pt x="316" y="89"/>
                  <a:pt x="307" y="85"/>
                  <a:pt x="307" y="85"/>
                </a:cubicBezTo>
                <a:close/>
                <a:moveTo>
                  <a:pt x="150" y="338"/>
                </a:moveTo>
                <a:cubicBezTo>
                  <a:pt x="19" y="262"/>
                  <a:pt x="19" y="262"/>
                  <a:pt x="19" y="262"/>
                </a:cubicBezTo>
                <a:cubicBezTo>
                  <a:pt x="17" y="261"/>
                  <a:pt x="16" y="258"/>
                  <a:pt x="16" y="258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50" y="184"/>
                  <a:pt x="150" y="184"/>
                  <a:pt x="150" y="184"/>
                </a:cubicBezTo>
                <a:lnTo>
                  <a:pt x="150" y="338"/>
                </a:lnTo>
                <a:close/>
                <a:moveTo>
                  <a:pt x="24" y="93"/>
                </a:moveTo>
                <a:cubicBezTo>
                  <a:pt x="24" y="93"/>
                  <a:pt x="24" y="93"/>
                  <a:pt x="24" y="93"/>
                </a:cubicBezTo>
                <a:cubicBezTo>
                  <a:pt x="24" y="93"/>
                  <a:pt x="24" y="93"/>
                  <a:pt x="24" y="93"/>
                </a:cubicBezTo>
                <a:cubicBezTo>
                  <a:pt x="88" y="58"/>
                  <a:pt x="88" y="58"/>
                  <a:pt x="88" y="58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158" y="171"/>
                  <a:pt x="158" y="171"/>
                  <a:pt x="158" y="171"/>
                </a:cubicBezTo>
                <a:lnTo>
                  <a:pt x="24" y="93"/>
                </a:lnTo>
                <a:close/>
                <a:moveTo>
                  <a:pt x="300" y="257"/>
                </a:moveTo>
                <a:cubicBezTo>
                  <a:pt x="300" y="261"/>
                  <a:pt x="299" y="262"/>
                  <a:pt x="298" y="262"/>
                </a:cubicBezTo>
                <a:cubicBezTo>
                  <a:pt x="298" y="262"/>
                  <a:pt x="298" y="262"/>
                  <a:pt x="298" y="262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6" y="185"/>
                  <a:pt x="166" y="185"/>
                  <a:pt x="166" y="185"/>
                </a:cubicBezTo>
                <a:cubicBezTo>
                  <a:pt x="207" y="161"/>
                  <a:pt x="259" y="132"/>
                  <a:pt x="300" y="108"/>
                </a:cubicBezTo>
                <a:lnTo>
                  <a:pt x="300" y="257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Freeform 2"/>
          <p:cNvSpPr>
            <a:spLocks noChangeAspect="1" noEditPoints="1"/>
          </p:cNvSpPr>
          <p:nvPr/>
        </p:nvSpPr>
        <p:spPr bwMode="auto">
          <a:xfrm>
            <a:off x="8155825" y="3275264"/>
            <a:ext cx="495369" cy="646751"/>
          </a:xfrm>
          <a:custGeom>
            <a:avLst/>
            <a:gdLst>
              <a:gd name="T0" fmla="*/ 285 w 310"/>
              <a:gd name="T1" fmla="*/ 213 h 405"/>
              <a:gd name="T2" fmla="*/ 198 w 310"/>
              <a:gd name="T3" fmla="*/ 213 h 405"/>
              <a:gd name="T4" fmla="*/ 198 w 310"/>
              <a:gd name="T5" fmla="*/ 209 h 405"/>
              <a:gd name="T6" fmla="*/ 155 w 310"/>
              <a:gd name="T7" fmla="*/ 139 h 405"/>
              <a:gd name="T8" fmla="*/ 180 w 310"/>
              <a:gd name="T9" fmla="*/ 81 h 405"/>
              <a:gd name="T10" fmla="*/ 167 w 310"/>
              <a:gd name="T11" fmla="*/ 38 h 405"/>
              <a:gd name="T12" fmla="*/ 156 w 310"/>
              <a:gd name="T13" fmla="*/ 35 h 405"/>
              <a:gd name="T14" fmla="*/ 154 w 310"/>
              <a:gd name="T15" fmla="*/ 46 h 405"/>
              <a:gd name="T16" fmla="*/ 164 w 310"/>
              <a:gd name="T17" fmla="*/ 81 h 405"/>
              <a:gd name="T18" fmla="*/ 99 w 310"/>
              <a:gd name="T19" fmla="*/ 146 h 405"/>
              <a:gd name="T20" fmla="*/ 34 w 310"/>
              <a:gd name="T21" fmla="*/ 81 h 405"/>
              <a:gd name="T22" fmla="*/ 99 w 310"/>
              <a:gd name="T23" fmla="*/ 16 h 405"/>
              <a:gd name="T24" fmla="*/ 134 w 310"/>
              <a:gd name="T25" fmla="*/ 26 h 405"/>
              <a:gd name="T26" fmla="*/ 145 w 310"/>
              <a:gd name="T27" fmla="*/ 24 h 405"/>
              <a:gd name="T28" fmla="*/ 142 w 310"/>
              <a:gd name="T29" fmla="*/ 13 h 405"/>
              <a:gd name="T30" fmla="*/ 99 w 310"/>
              <a:gd name="T31" fmla="*/ 0 h 405"/>
              <a:gd name="T32" fmla="*/ 18 w 310"/>
              <a:gd name="T33" fmla="*/ 81 h 405"/>
              <a:gd name="T34" fmla="*/ 43 w 310"/>
              <a:gd name="T35" fmla="*/ 139 h 405"/>
              <a:gd name="T36" fmla="*/ 0 w 310"/>
              <a:gd name="T37" fmla="*/ 209 h 405"/>
              <a:gd name="T38" fmla="*/ 0 w 310"/>
              <a:gd name="T39" fmla="*/ 289 h 405"/>
              <a:gd name="T40" fmla="*/ 21 w 310"/>
              <a:gd name="T41" fmla="*/ 309 h 405"/>
              <a:gd name="T42" fmla="*/ 117 w 310"/>
              <a:gd name="T43" fmla="*/ 309 h 405"/>
              <a:gd name="T44" fmla="*/ 117 w 310"/>
              <a:gd name="T45" fmla="*/ 380 h 405"/>
              <a:gd name="T46" fmla="*/ 142 w 310"/>
              <a:gd name="T47" fmla="*/ 405 h 405"/>
              <a:gd name="T48" fmla="*/ 285 w 310"/>
              <a:gd name="T49" fmla="*/ 405 h 405"/>
              <a:gd name="T50" fmla="*/ 310 w 310"/>
              <a:gd name="T51" fmla="*/ 380 h 405"/>
              <a:gd name="T52" fmla="*/ 310 w 310"/>
              <a:gd name="T53" fmla="*/ 238 h 405"/>
              <a:gd name="T54" fmla="*/ 285 w 310"/>
              <a:gd name="T55" fmla="*/ 213 h 405"/>
              <a:gd name="T56" fmla="*/ 117 w 310"/>
              <a:gd name="T57" fmla="*/ 238 h 405"/>
              <a:gd name="T58" fmla="*/ 117 w 310"/>
              <a:gd name="T59" fmla="*/ 293 h 405"/>
              <a:gd name="T60" fmla="*/ 49 w 310"/>
              <a:gd name="T61" fmla="*/ 293 h 405"/>
              <a:gd name="T62" fmla="*/ 49 w 310"/>
              <a:gd name="T63" fmla="*/ 202 h 405"/>
              <a:gd name="T64" fmla="*/ 41 w 310"/>
              <a:gd name="T65" fmla="*/ 194 h 405"/>
              <a:gd name="T66" fmla="*/ 33 w 310"/>
              <a:gd name="T67" fmla="*/ 202 h 405"/>
              <a:gd name="T68" fmla="*/ 33 w 310"/>
              <a:gd name="T69" fmla="*/ 293 h 405"/>
              <a:gd name="T70" fmla="*/ 21 w 310"/>
              <a:gd name="T71" fmla="*/ 293 h 405"/>
              <a:gd name="T72" fmla="*/ 16 w 310"/>
              <a:gd name="T73" fmla="*/ 289 h 405"/>
              <a:gd name="T74" fmla="*/ 16 w 310"/>
              <a:gd name="T75" fmla="*/ 209 h 405"/>
              <a:gd name="T76" fmla="*/ 57 w 310"/>
              <a:gd name="T77" fmla="*/ 150 h 405"/>
              <a:gd name="T78" fmla="*/ 99 w 310"/>
              <a:gd name="T79" fmla="*/ 162 h 405"/>
              <a:gd name="T80" fmla="*/ 141 w 310"/>
              <a:gd name="T81" fmla="*/ 150 h 405"/>
              <a:gd name="T82" fmla="*/ 182 w 310"/>
              <a:gd name="T83" fmla="*/ 209 h 405"/>
              <a:gd name="T84" fmla="*/ 182 w 310"/>
              <a:gd name="T85" fmla="*/ 213 h 405"/>
              <a:gd name="T86" fmla="*/ 165 w 310"/>
              <a:gd name="T87" fmla="*/ 213 h 405"/>
              <a:gd name="T88" fmla="*/ 165 w 310"/>
              <a:gd name="T89" fmla="*/ 202 h 405"/>
              <a:gd name="T90" fmla="*/ 157 w 310"/>
              <a:gd name="T91" fmla="*/ 194 h 405"/>
              <a:gd name="T92" fmla="*/ 149 w 310"/>
              <a:gd name="T93" fmla="*/ 202 h 405"/>
              <a:gd name="T94" fmla="*/ 149 w 310"/>
              <a:gd name="T95" fmla="*/ 213 h 405"/>
              <a:gd name="T96" fmla="*/ 142 w 310"/>
              <a:gd name="T97" fmla="*/ 213 h 405"/>
              <a:gd name="T98" fmla="*/ 117 w 310"/>
              <a:gd name="T99" fmla="*/ 238 h 405"/>
              <a:gd name="T100" fmla="*/ 294 w 310"/>
              <a:gd name="T101" fmla="*/ 380 h 405"/>
              <a:gd name="T102" fmla="*/ 285 w 310"/>
              <a:gd name="T103" fmla="*/ 389 h 405"/>
              <a:gd name="T104" fmla="*/ 142 w 310"/>
              <a:gd name="T105" fmla="*/ 389 h 405"/>
              <a:gd name="T106" fmla="*/ 133 w 310"/>
              <a:gd name="T107" fmla="*/ 380 h 405"/>
              <a:gd name="T108" fmla="*/ 133 w 310"/>
              <a:gd name="T109" fmla="*/ 238 h 405"/>
              <a:gd name="T110" fmla="*/ 142 w 310"/>
              <a:gd name="T111" fmla="*/ 229 h 405"/>
              <a:gd name="T112" fmla="*/ 285 w 310"/>
              <a:gd name="T113" fmla="*/ 229 h 405"/>
              <a:gd name="T114" fmla="*/ 294 w 310"/>
              <a:gd name="T115" fmla="*/ 238 h 405"/>
              <a:gd name="T116" fmla="*/ 294 w 310"/>
              <a:gd name="T117" fmla="*/ 38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0" h="405">
                <a:moveTo>
                  <a:pt x="285" y="213"/>
                </a:moveTo>
                <a:cubicBezTo>
                  <a:pt x="198" y="213"/>
                  <a:pt x="198" y="213"/>
                  <a:pt x="198" y="213"/>
                </a:cubicBezTo>
                <a:cubicBezTo>
                  <a:pt x="198" y="209"/>
                  <a:pt x="198" y="209"/>
                  <a:pt x="198" y="209"/>
                </a:cubicBezTo>
                <a:cubicBezTo>
                  <a:pt x="198" y="172"/>
                  <a:pt x="174" y="151"/>
                  <a:pt x="155" y="139"/>
                </a:cubicBezTo>
                <a:cubicBezTo>
                  <a:pt x="170" y="124"/>
                  <a:pt x="180" y="104"/>
                  <a:pt x="180" y="81"/>
                </a:cubicBezTo>
                <a:cubicBezTo>
                  <a:pt x="180" y="66"/>
                  <a:pt x="175" y="51"/>
                  <a:pt x="167" y="38"/>
                </a:cubicBezTo>
                <a:cubicBezTo>
                  <a:pt x="165" y="34"/>
                  <a:pt x="160" y="33"/>
                  <a:pt x="156" y="35"/>
                </a:cubicBezTo>
                <a:cubicBezTo>
                  <a:pt x="153" y="38"/>
                  <a:pt x="151" y="43"/>
                  <a:pt x="154" y="46"/>
                </a:cubicBezTo>
                <a:cubicBezTo>
                  <a:pt x="160" y="57"/>
                  <a:pt x="164" y="69"/>
                  <a:pt x="164" y="81"/>
                </a:cubicBezTo>
                <a:cubicBezTo>
                  <a:pt x="164" y="117"/>
                  <a:pt x="135" y="146"/>
                  <a:pt x="99" y="146"/>
                </a:cubicBezTo>
                <a:cubicBezTo>
                  <a:pt x="63" y="146"/>
                  <a:pt x="34" y="117"/>
                  <a:pt x="34" y="81"/>
                </a:cubicBezTo>
                <a:cubicBezTo>
                  <a:pt x="34" y="45"/>
                  <a:pt x="63" y="16"/>
                  <a:pt x="99" y="16"/>
                </a:cubicBezTo>
                <a:cubicBezTo>
                  <a:pt x="111" y="16"/>
                  <a:pt x="123" y="20"/>
                  <a:pt x="134" y="26"/>
                </a:cubicBezTo>
                <a:cubicBezTo>
                  <a:pt x="138" y="29"/>
                  <a:pt x="142" y="28"/>
                  <a:pt x="145" y="24"/>
                </a:cubicBezTo>
                <a:cubicBezTo>
                  <a:pt x="147" y="20"/>
                  <a:pt x="146" y="15"/>
                  <a:pt x="142" y="13"/>
                </a:cubicBezTo>
                <a:cubicBezTo>
                  <a:pt x="129" y="5"/>
                  <a:pt x="115" y="0"/>
                  <a:pt x="99" y="0"/>
                </a:cubicBezTo>
                <a:cubicBezTo>
                  <a:pt x="55" y="0"/>
                  <a:pt x="18" y="36"/>
                  <a:pt x="18" y="81"/>
                </a:cubicBezTo>
                <a:cubicBezTo>
                  <a:pt x="18" y="104"/>
                  <a:pt x="28" y="124"/>
                  <a:pt x="43" y="139"/>
                </a:cubicBezTo>
                <a:cubicBezTo>
                  <a:pt x="24" y="151"/>
                  <a:pt x="0" y="172"/>
                  <a:pt x="0" y="209"/>
                </a:cubicBezTo>
                <a:cubicBezTo>
                  <a:pt x="0" y="289"/>
                  <a:pt x="0" y="289"/>
                  <a:pt x="0" y="289"/>
                </a:cubicBezTo>
                <a:cubicBezTo>
                  <a:pt x="0" y="297"/>
                  <a:pt x="6" y="309"/>
                  <a:pt x="21" y="309"/>
                </a:cubicBezTo>
                <a:cubicBezTo>
                  <a:pt x="117" y="309"/>
                  <a:pt x="117" y="309"/>
                  <a:pt x="117" y="309"/>
                </a:cubicBezTo>
                <a:cubicBezTo>
                  <a:pt x="117" y="380"/>
                  <a:pt x="117" y="380"/>
                  <a:pt x="117" y="380"/>
                </a:cubicBezTo>
                <a:cubicBezTo>
                  <a:pt x="117" y="394"/>
                  <a:pt x="129" y="405"/>
                  <a:pt x="142" y="405"/>
                </a:cubicBezTo>
                <a:cubicBezTo>
                  <a:pt x="285" y="405"/>
                  <a:pt x="285" y="405"/>
                  <a:pt x="285" y="405"/>
                </a:cubicBezTo>
                <a:cubicBezTo>
                  <a:pt x="298" y="405"/>
                  <a:pt x="310" y="394"/>
                  <a:pt x="310" y="380"/>
                </a:cubicBezTo>
                <a:cubicBezTo>
                  <a:pt x="310" y="238"/>
                  <a:pt x="310" y="238"/>
                  <a:pt x="310" y="238"/>
                </a:cubicBezTo>
                <a:cubicBezTo>
                  <a:pt x="310" y="224"/>
                  <a:pt x="298" y="213"/>
                  <a:pt x="285" y="213"/>
                </a:cubicBezTo>
                <a:close/>
                <a:moveTo>
                  <a:pt x="117" y="238"/>
                </a:moveTo>
                <a:cubicBezTo>
                  <a:pt x="117" y="293"/>
                  <a:pt x="117" y="293"/>
                  <a:pt x="117" y="293"/>
                </a:cubicBezTo>
                <a:cubicBezTo>
                  <a:pt x="49" y="293"/>
                  <a:pt x="49" y="293"/>
                  <a:pt x="49" y="293"/>
                </a:cubicBezTo>
                <a:cubicBezTo>
                  <a:pt x="49" y="202"/>
                  <a:pt x="49" y="202"/>
                  <a:pt x="49" y="202"/>
                </a:cubicBezTo>
                <a:cubicBezTo>
                  <a:pt x="49" y="197"/>
                  <a:pt x="45" y="194"/>
                  <a:pt x="41" y="194"/>
                </a:cubicBezTo>
                <a:cubicBezTo>
                  <a:pt x="37" y="194"/>
                  <a:pt x="33" y="197"/>
                  <a:pt x="33" y="202"/>
                </a:cubicBezTo>
                <a:cubicBezTo>
                  <a:pt x="33" y="293"/>
                  <a:pt x="33" y="293"/>
                  <a:pt x="33" y="293"/>
                </a:cubicBezTo>
                <a:cubicBezTo>
                  <a:pt x="21" y="293"/>
                  <a:pt x="21" y="293"/>
                  <a:pt x="21" y="293"/>
                </a:cubicBezTo>
                <a:cubicBezTo>
                  <a:pt x="19" y="293"/>
                  <a:pt x="17" y="293"/>
                  <a:pt x="16" y="289"/>
                </a:cubicBezTo>
                <a:cubicBezTo>
                  <a:pt x="16" y="209"/>
                  <a:pt x="16" y="209"/>
                  <a:pt x="16" y="209"/>
                </a:cubicBezTo>
                <a:cubicBezTo>
                  <a:pt x="16" y="177"/>
                  <a:pt x="40" y="159"/>
                  <a:pt x="57" y="150"/>
                </a:cubicBezTo>
                <a:cubicBezTo>
                  <a:pt x="69" y="157"/>
                  <a:pt x="84" y="162"/>
                  <a:pt x="99" y="162"/>
                </a:cubicBezTo>
                <a:cubicBezTo>
                  <a:pt x="114" y="162"/>
                  <a:pt x="129" y="157"/>
                  <a:pt x="141" y="150"/>
                </a:cubicBezTo>
                <a:cubicBezTo>
                  <a:pt x="158" y="158"/>
                  <a:pt x="182" y="177"/>
                  <a:pt x="182" y="209"/>
                </a:cubicBezTo>
                <a:cubicBezTo>
                  <a:pt x="182" y="213"/>
                  <a:pt x="182" y="213"/>
                  <a:pt x="182" y="213"/>
                </a:cubicBezTo>
                <a:cubicBezTo>
                  <a:pt x="165" y="213"/>
                  <a:pt x="165" y="213"/>
                  <a:pt x="165" y="213"/>
                </a:cubicBezTo>
                <a:cubicBezTo>
                  <a:pt x="165" y="202"/>
                  <a:pt x="165" y="202"/>
                  <a:pt x="165" y="202"/>
                </a:cubicBezTo>
                <a:cubicBezTo>
                  <a:pt x="165" y="197"/>
                  <a:pt x="162" y="194"/>
                  <a:pt x="157" y="194"/>
                </a:cubicBezTo>
                <a:cubicBezTo>
                  <a:pt x="153" y="194"/>
                  <a:pt x="149" y="197"/>
                  <a:pt x="149" y="202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29" y="213"/>
                  <a:pt x="117" y="224"/>
                  <a:pt x="117" y="238"/>
                </a:cubicBezTo>
                <a:close/>
                <a:moveTo>
                  <a:pt x="294" y="380"/>
                </a:moveTo>
                <a:cubicBezTo>
                  <a:pt x="294" y="385"/>
                  <a:pt x="290" y="389"/>
                  <a:pt x="285" y="389"/>
                </a:cubicBezTo>
                <a:cubicBezTo>
                  <a:pt x="142" y="389"/>
                  <a:pt x="142" y="389"/>
                  <a:pt x="142" y="389"/>
                </a:cubicBezTo>
                <a:cubicBezTo>
                  <a:pt x="137" y="389"/>
                  <a:pt x="133" y="385"/>
                  <a:pt x="133" y="380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133" y="233"/>
                  <a:pt x="137" y="229"/>
                  <a:pt x="142" y="229"/>
                </a:cubicBezTo>
                <a:cubicBezTo>
                  <a:pt x="285" y="229"/>
                  <a:pt x="285" y="229"/>
                  <a:pt x="285" y="229"/>
                </a:cubicBezTo>
                <a:cubicBezTo>
                  <a:pt x="290" y="229"/>
                  <a:pt x="294" y="233"/>
                  <a:pt x="294" y="238"/>
                </a:cubicBezTo>
                <a:lnTo>
                  <a:pt x="294" y="38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2"/>
          <p:cNvSpPr>
            <a:spLocks noChangeAspect="1" noEditPoints="1"/>
          </p:cNvSpPr>
          <p:nvPr/>
        </p:nvSpPr>
        <p:spPr bwMode="auto">
          <a:xfrm>
            <a:off x="9626356" y="4161181"/>
            <a:ext cx="562912" cy="636105"/>
          </a:xfrm>
          <a:custGeom>
            <a:avLst/>
            <a:gdLst>
              <a:gd name="T0" fmla="*/ 307 w 316"/>
              <a:gd name="T1" fmla="*/ 85 h 357"/>
              <a:gd name="T2" fmla="*/ 210 w 316"/>
              <a:gd name="T3" fmla="*/ 29 h 357"/>
              <a:gd name="T4" fmla="*/ 199 w 316"/>
              <a:gd name="T5" fmla="*/ 32 h 357"/>
              <a:gd name="T6" fmla="*/ 202 w 316"/>
              <a:gd name="T7" fmla="*/ 43 h 357"/>
              <a:gd name="T8" fmla="*/ 291 w 316"/>
              <a:gd name="T9" fmla="*/ 94 h 357"/>
              <a:gd name="T10" fmla="*/ 235 w 316"/>
              <a:gd name="T11" fmla="*/ 126 h 357"/>
              <a:gd name="T12" fmla="*/ 104 w 316"/>
              <a:gd name="T13" fmla="*/ 49 h 357"/>
              <a:gd name="T14" fmla="*/ 157 w 316"/>
              <a:gd name="T15" fmla="*/ 19 h 357"/>
              <a:gd name="T16" fmla="*/ 175 w 316"/>
              <a:gd name="T17" fmla="*/ 28 h 357"/>
              <a:gd name="T18" fmla="*/ 178 w 316"/>
              <a:gd name="T19" fmla="*/ 29 h 357"/>
              <a:gd name="T20" fmla="*/ 185 w 316"/>
              <a:gd name="T21" fmla="*/ 25 h 357"/>
              <a:gd name="T22" fmla="*/ 182 w 316"/>
              <a:gd name="T23" fmla="*/ 14 h 357"/>
              <a:gd name="T24" fmla="*/ 169 w 316"/>
              <a:gd name="T25" fmla="*/ 7 h 357"/>
              <a:gd name="T26" fmla="*/ 144 w 316"/>
              <a:gd name="T27" fmla="*/ 8 h 357"/>
              <a:gd name="T28" fmla="*/ 14 w 316"/>
              <a:gd name="T29" fmla="*/ 81 h 357"/>
              <a:gd name="T30" fmla="*/ 0 w 316"/>
              <a:gd name="T31" fmla="*/ 101 h 357"/>
              <a:gd name="T32" fmla="*/ 0 w 316"/>
              <a:gd name="T33" fmla="*/ 258 h 357"/>
              <a:gd name="T34" fmla="*/ 11 w 316"/>
              <a:gd name="T35" fmla="*/ 276 h 357"/>
              <a:gd name="T36" fmla="*/ 146 w 316"/>
              <a:gd name="T37" fmla="*/ 354 h 357"/>
              <a:gd name="T38" fmla="*/ 146 w 316"/>
              <a:gd name="T39" fmla="*/ 355 h 357"/>
              <a:gd name="T40" fmla="*/ 158 w 316"/>
              <a:gd name="T41" fmla="*/ 357 h 357"/>
              <a:gd name="T42" fmla="*/ 158 w 316"/>
              <a:gd name="T43" fmla="*/ 357 h 357"/>
              <a:gd name="T44" fmla="*/ 158 w 316"/>
              <a:gd name="T45" fmla="*/ 357 h 357"/>
              <a:gd name="T46" fmla="*/ 170 w 316"/>
              <a:gd name="T47" fmla="*/ 355 h 357"/>
              <a:gd name="T48" fmla="*/ 171 w 316"/>
              <a:gd name="T49" fmla="*/ 354 h 357"/>
              <a:gd name="T50" fmla="*/ 305 w 316"/>
              <a:gd name="T51" fmla="*/ 276 h 357"/>
              <a:gd name="T52" fmla="*/ 316 w 316"/>
              <a:gd name="T53" fmla="*/ 257 h 357"/>
              <a:gd name="T54" fmla="*/ 316 w 316"/>
              <a:gd name="T55" fmla="*/ 101 h 357"/>
              <a:gd name="T56" fmla="*/ 307 w 316"/>
              <a:gd name="T57" fmla="*/ 85 h 357"/>
              <a:gd name="T58" fmla="*/ 150 w 316"/>
              <a:gd name="T59" fmla="*/ 338 h 357"/>
              <a:gd name="T60" fmla="*/ 19 w 316"/>
              <a:gd name="T61" fmla="*/ 262 h 357"/>
              <a:gd name="T62" fmla="*/ 16 w 316"/>
              <a:gd name="T63" fmla="*/ 258 h 357"/>
              <a:gd name="T64" fmla="*/ 16 w 316"/>
              <a:gd name="T65" fmla="*/ 107 h 357"/>
              <a:gd name="T66" fmla="*/ 150 w 316"/>
              <a:gd name="T67" fmla="*/ 184 h 357"/>
              <a:gd name="T68" fmla="*/ 150 w 316"/>
              <a:gd name="T69" fmla="*/ 338 h 357"/>
              <a:gd name="T70" fmla="*/ 24 w 316"/>
              <a:gd name="T71" fmla="*/ 93 h 357"/>
              <a:gd name="T72" fmla="*/ 24 w 316"/>
              <a:gd name="T73" fmla="*/ 93 h 357"/>
              <a:gd name="T74" fmla="*/ 24 w 316"/>
              <a:gd name="T75" fmla="*/ 93 h 357"/>
              <a:gd name="T76" fmla="*/ 88 w 316"/>
              <a:gd name="T77" fmla="*/ 58 h 357"/>
              <a:gd name="T78" fmla="*/ 219 w 316"/>
              <a:gd name="T79" fmla="*/ 135 h 357"/>
              <a:gd name="T80" fmla="*/ 158 w 316"/>
              <a:gd name="T81" fmla="*/ 171 h 357"/>
              <a:gd name="T82" fmla="*/ 24 w 316"/>
              <a:gd name="T83" fmla="*/ 93 h 357"/>
              <a:gd name="T84" fmla="*/ 300 w 316"/>
              <a:gd name="T85" fmla="*/ 257 h 357"/>
              <a:gd name="T86" fmla="*/ 298 w 316"/>
              <a:gd name="T87" fmla="*/ 262 h 357"/>
              <a:gd name="T88" fmla="*/ 298 w 316"/>
              <a:gd name="T89" fmla="*/ 262 h 357"/>
              <a:gd name="T90" fmla="*/ 166 w 316"/>
              <a:gd name="T91" fmla="*/ 338 h 357"/>
              <a:gd name="T92" fmla="*/ 166 w 316"/>
              <a:gd name="T93" fmla="*/ 185 h 357"/>
              <a:gd name="T94" fmla="*/ 300 w 316"/>
              <a:gd name="T95" fmla="*/ 108 h 357"/>
              <a:gd name="T96" fmla="*/ 300 w 316"/>
              <a:gd name="T97" fmla="*/ 25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6" h="357">
                <a:moveTo>
                  <a:pt x="307" y="85"/>
                </a:moveTo>
                <a:cubicBezTo>
                  <a:pt x="210" y="29"/>
                  <a:pt x="210" y="29"/>
                  <a:pt x="210" y="29"/>
                </a:cubicBezTo>
                <a:cubicBezTo>
                  <a:pt x="206" y="27"/>
                  <a:pt x="201" y="29"/>
                  <a:pt x="199" y="32"/>
                </a:cubicBezTo>
                <a:cubicBezTo>
                  <a:pt x="197" y="36"/>
                  <a:pt x="198" y="41"/>
                  <a:pt x="202" y="43"/>
                </a:cubicBezTo>
                <a:cubicBezTo>
                  <a:pt x="291" y="94"/>
                  <a:pt x="291" y="94"/>
                  <a:pt x="291" y="94"/>
                </a:cubicBezTo>
                <a:cubicBezTo>
                  <a:pt x="235" y="126"/>
                  <a:pt x="235" y="126"/>
                  <a:pt x="235" y="126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75" y="28"/>
                  <a:pt x="175" y="28"/>
                  <a:pt x="175" y="28"/>
                </a:cubicBezTo>
                <a:cubicBezTo>
                  <a:pt x="176" y="29"/>
                  <a:pt x="177" y="29"/>
                  <a:pt x="178" y="29"/>
                </a:cubicBezTo>
                <a:cubicBezTo>
                  <a:pt x="181" y="29"/>
                  <a:pt x="184" y="27"/>
                  <a:pt x="185" y="25"/>
                </a:cubicBezTo>
                <a:cubicBezTo>
                  <a:pt x="188" y="21"/>
                  <a:pt x="186" y="16"/>
                  <a:pt x="182" y="14"/>
                </a:cubicBezTo>
                <a:cubicBezTo>
                  <a:pt x="169" y="7"/>
                  <a:pt x="169" y="7"/>
                  <a:pt x="169" y="7"/>
                </a:cubicBezTo>
                <a:cubicBezTo>
                  <a:pt x="167" y="6"/>
                  <a:pt x="158" y="0"/>
                  <a:pt x="144" y="8"/>
                </a:cubicBezTo>
                <a:cubicBezTo>
                  <a:pt x="129" y="16"/>
                  <a:pt x="14" y="81"/>
                  <a:pt x="14" y="81"/>
                </a:cubicBezTo>
                <a:cubicBezTo>
                  <a:pt x="14" y="81"/>
                  <a:pt x="0" y="88"/>
                  <a:pt x="0" y="101"/>
                </a:cubicBezTo>
                <a:cubicBezTo>
                  <a:pt x="0" y="115"/>
                  <a:pt x="0" y="258"/>
                  <a:pt x="0" y="258"/>
                </a:cubicBezTo>
                <a:cubicBezTo>
                  <a:pt x="0" y="262"/>
                  <a:pt x="2" y="271"/>
                  <a:pt x="11" y="276"/>
                </a:cubicBezTo>
                <a:cubicBezTo>
                  <a:pt x="146" y="354"/>
                  <a:pt x="146" y="354"/>
                  <a:pt x="146" y="354"/>
                </a:cubicBezTo>
                <a:cubicBezTo>
                  <a:pt x="146" y="354"/>
                  <a:pt x="146" y="354"/>
                  <a:pt x="146" y="355"/>
                </a:cubicBezTo>
                <a:cubicBezTo>
                  <a:pt x="150" y="356"/>
                  <a:pt x="154" y="357"/>
                  <a:pt x="158" y="357"/>
                </a:cubicBezTo>
                <a:cubicBezTo>
                  <a:pt x="158" y="357"/>
                  <a:pt x="158" y="357"/>
                  <a:pt x="158" y="357"/>
                </a:cubicBezTo>
                <a:cubicBezTo>
                  <a:pt x="158" y="357"/>
                  <a:pt x="158" y="357"/>
                  <a:pt x="158" y="357"/>
                </a:cubicBezTo>
                <a:cubicBezTo>
                  <a:pt x="165" y="357"/>
                  <a:pt x="169" y="355"/>
                  <a:pt x="170" y="355"/>
                </a:cubicBezTo>
                <a:cubicBezTo>
                  <a:pt x="170" y="354"/>
                  <a:pt x="171" y="354"/>
                  <a:pt x="171" y="354"/>
                </a:cubicBezTo>
                <a:cubicBezTo>
                  <a:pt x="305" y="276"/>
                  <a:pt x="305" y="276"/>
                  <a:pt x="305" y="276"/>
                </a:cubicBezTo>
                <a:cubicBezTo>
                  <a:pt x="310" y="274"/>
                  <a:pt x="316" y="268"/>
                  <a:pt x="316" y="257"/>
                </a:cubicBezTo>
                <a:cubicBezTo>
                  <a:pt x="316" y="257"/>
                  <a:pt x="316" y="113"/>
                  <a:pt x="316" y="101"/>
                </a:cubicBezTo>
                <a:cubicBezTo>
                  <a:pt x="316" y="89"/>
                  <a:pt x="307" y="85"/>
                  <a:pt x="307" y="85"/>
                </a:cubicBezTo>
                <a:close/>
                <a:moveTo>
                  <a:pt x="150" y="338"/>
                </a:moveTo>
                <a:cubicBezTo>
                  <a:pt x="19" y="262"/>
                  <a:pt x="19" y="262"/>
                  <a:pt x="19" y="262"/>
                </a:cubicBezTo>
                <a:cubicBezTo>
                  <a:pt x="17" y="261"/>
                  <a:pt x="16" y="258"/>
                  <a:pt x="16" y="258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50" y="184"/>
                  <a:pt x="150" y="184"/>
                  <a:pt x="150" y="184"/>
                </a:cubicBezTo>
                <a:lnTo>
                  <a:pt x="150" y="338"/>
                </a:lnTo>
                <a:close/>
                <a:moveTo>
                  <a:pt x="24" y="93"/>
                </a:moveTo>
                <a:cubicBezTo>
                  <a:pt x="24" y="93"/>
                  <a:pt x="24" y="93"/>
                  <a:pt x="24" y="93"/>
                </a:cubicBezTo>
                <a:cubicBezTo>
                  <a:pt x="24" y="93"/>
                  <a:pt x="24" y="93"/>
                  <a:pt x="24" y="93"/>
                </a:cubicBezTo>
                <a:cubicBezTo>
                  <a:pt x="88" y="58"/>
                  <a:pt x="88" y="58"/>
                  <a:pt x="88" y="58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158" y="171"/>
                  <a:pt x="158" y="171"/>
                  <a:pt x="158" y="171"/>
                </a:cubicBezTo>
                <a:lnTo>
                  <a:pt x="24" y="93"/>
                </a:lnTo>
                <a:close/>
                <a:moveTo>
                  <a:pt x="300" y="257"/>
                </a:moveTo>
                <a:cubicBezTo>
                  <a:pt x="300" y="261"/>
                  <a:pt x="299" y="262"/>
                  <a:pt x="298" y="262"/>
                </a:cubicBezTo>
                <a:cubicBezTo>
                  <a:pt x="298" y="262"/>
                  <a:pt x="298" y="262"/>
                  <a:pt x="298" y="262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6" y="185"/>
                  <a:pt x="166" y="185"/>
                  <a:pt x="166" y="185"/>
                </a:cubicBezTo>
                <a:cubicBezTo>
                  <a:pt x="207" y="161"/>
                  <a:pt x="259" y="132"/>
                  <a:pt x="300" y="108"/>
                </a:cubicBezTo>
                <a:lnTo>
                  <a:pt x="300" y="257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3"/>
          <p:cNvSpPr>
            <a:spLocks noChangeAspect="1" noEditPoints="1"/>
          </p:cNvSpPr>
          <p:nvPr/>
        </p:nvSpPr>
        <p:spPr bwMode="auto">
          <a:xfrm>
            <a:off x="11157177" y="4161181"/>
            <a:ext cx="389732" cy="609600"/>
          </a:xfrm>
          <a:custGeom>
            <a:avLst/>
            <a:gdLst>
              <a:gd name="T0" fmla="*/ 162 w 208"/>
              <a:gd name="T1" fmla="*/ 146 h 325"/>
              <a:gd name="T2" fmla="*/ 189 w 208"/>
              <a:gd name="T3" fmla="*/ 85 h 325"/>
              <a:gd name="T4" fmla="*/ 175 w 208"/>
              <a:gd name="T5" fmla="*/ 39 h 325"/>
              <a:gd name="T6" fmla="*/ 164 w 208"/>
              <a:gd name="T7" fmla="*/ 36 h 325"/>
              <a:gd name="T8" fmla="*/ 162 w 208"/>
              <a:gd name="T9" fmla="*/ 47 h 325"/>
              <a:gd name="T10" fmla="*/ 173 w 208"/>
              <a:gd name="T11" fmla="*/ 85 h 325"/>
              <a:gd name="T12" fmla="*/ 104 w 208"/>
              <a:gd name="T13" fmla="*/ 154 h 325"/>
              <a:gd name="T14" fmla="*/ 35 w 208"/>
              <a:gd name="T15" fmla="*/ 85 h 325"/>
              <a:gd name="T16" fmla="*/ 104 w 208"/>
              <a:gd name="T17" fmla="*/ 16 h 325"/>
              <a:gd name="T18" fmla="*/ 142 w 208"/>
              <a:gd name="T19" fmla="*/ 27 h 325"/>
              <a:gd name="T20" fmla="*/ 153 w 208"/>
              <a:gd name="T21" fmla="*/ 25 h 325"/>
              <a:gd name="T22" fmla="*/ 150 w 208"/>
              <a:gd name="T23" fmla="*/ 14 h 325"/>
              <a:gd name="T24" fmla="*/ 104 w 208"/>
              <a:gd name="T25" fmla="*/ 0 h 325"/>
              <a:gd name="T26" fmla="*/ 19 w 208"/>
              <a:gd name="T27" fmla="*/ 85 h 325"/>
              <a:gd name="T28" fmla="*/ 46 w 208"/>
              <a:gd name="T29" fmla="*/ 146 h 325"/>
              <a:gd name="T30" fmla="*/ 0 w 208"/>
              <a:gd name="T31" fmla="*/ 220 h 325"/>
              <a:gd name="T32" fmla="*/ 0 w 208"/>
              <a:gd name="T33" fmla="*/ 304 h 325"/>
              <a:gd name="T34" fmla="*/ 21 w 208"/>
              <a:gd name="T35" fmla="*/ 325 h 325"/>
              <a:gd name="T36" fmla="*/ 187 w 208"/>
              <a:gd name="T37" fmla="*/ 325 h 325"/>
              <a:gd name="T38" fmla="*/ 208 w 208"/>
              <a:gd name="T39" fmla="*/ 304 h 325"/>
              <a:gd name="T40" fmla="*/ 208 w 208"/>
              <a:gd name="T41" fmla="*/ 220 h 325"/>
              <a:gd name="T42" fmla="*/ 162 w 208"/>
              <a:gd name="T43" fmla="*/ 146 h 325"/>
              <a:gd name="T44" fmla="*/ 192 w 208"/>
              <a:gd name="T45" fmla="*/ 304 h 325"/>
              <a:gd name="T46" fmla="*/ 187 w 208"/>
              <a:gd name="T47" fmla="*/ 309 h 325"/>
              <a:gd name="T48" fmla="*/ 174 w 208"/>
              <a:gd name="T49" fmla="*/ 309 h 325"/>
              <a:gd name="T50" fmla="*/ 174 w 208"/>
              <a:gd name="T51" fmla="*/ 212 h 325"/>
              <a:gd name="T52" fmla="*/ 166 w 208"/>
              <a:gd name="T53" fmla="*/ 204 h 325"/>
              <a:gd name="T54" fmla="*/ 158 w 208"/>
              <a:gd name="T55" fmla="*/ 212 h 325"/>
              <a:gd name="T56" fmla="*/ 158 w 208"/>
              <a:gd name="T57" fmla="*/ 309 h 325"/>
              <a:gd name="T58" fmla="*/ 51 w 208"/>
              <a:gd name="T59" fmla="*/ 309 h 325"/>
              <a:gd name="T60" fmla="*/ 51 w 208"/>
              <a:gd name="T61" fmla="*/ 212 h 325"/>
              <a:gd name="T62" fmla="*/ 43 w 208"/>
              <a:gd name="T63" fmla="*/ 204 h 325"/>
              <a:gd name="T64" fmla="*/ 35 w 208"/>
              <a:gd name="T65" fmla="*/ 212 h 325"/>
              <a:gd name="T66" fmla="*/ 35 w 208"/>
              <a:gd name="T67" fmla="*/ 309 h 325"/>
              <a:gd name="T68" fmla="*/ 21 w 208"/>
              <a:gd name="T69" fmla="*/ 309 h 325"/>
              <a:gd name="T70" fmla="*/ 16 w 208"/>
              <a:gd name="T71" fmla="*/ 304 h 325"/>
              <a:gd name="T72" fmla="*/ 16 w 208"/>
              <a:gd name="T73" fmla="*/ 220 h 325"/>
              <a:gd name="T74" fmla="*/ 60 w 208"/>
              <a:gd name="T75" fmla="*/ 157 h 325"/>
              <a:gd name="T76" fmla="*/ 104 w 208"/>
              <a:gd name="T77" fmla="*/ 170 h 325"/>
              <a:gd name="T78" fmla="*/ 148 w 208"/>
              <a:gd name="T79" fmla="*/ 157 h 325"/>
              <a:gd name="T80" fmla="*/ 192 w 208"/>
              <a:gd name="T81" fmla="*/ 220 h 325"/>
              <a:gd name="T82" fmla="*/ 192 w 208"/>
              <a:gd name="T83" fmla="*/ 30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8" h="325">
                <a:moveTo>
                  <a:pt x="162" y="146"/>
                </a:moveTo>
                <a:cubicBezTo>
                  <a:pt x="179" y="131"/>
                  <a:pt x="189" y="109"/>
                  <a:pt x="189" y="85"/>
                </a:cubicBezTo>
                <a:cubicBezTo>
                  <a:pt x="189" y="68"/>
                  <a:pt x="184" y="52"/>
                  <a:pt x="175" y="39"/>
                </a:cubicBezTo>
                <a:cubicBezTo>
                  <a:pt x="173" y="35"/>
                  <a:pt x="168" y="34"/>
                  <a:pt x="164" y="36"/>
                </a:cubicBezTo>
                <a:cubicBezTo>
                  <a:pt x="160" y="39"/>
                  <a:pt x="159" y="44"/>
                  <a:pt x="162" y="47"/>
                </a:cubicBezTo>
                <a:cubicBezTo>
                  <a:pt x="169" y="58"/>
                  <a:pt x="173" y="71"/>
                  <a:pt x="173" y="85"/>
                </a:cubicBezTo>
                <a:cubicBezTo>
                  <a:pt x="173" y="123"/>
                  <a:pt x="142" y="154"/>
                  <a:pt x="104" y="154"/>
                </a:cubicBezTo>
                <a:cubicBezTo>
                  <a:pt x="66" y="154"/>
                  <a:pt x="35" y="123"/>
                  <a:pt x="35" y="85"/>
                </a:cubicBezTo>
                <a:cubicBezTo>
                  <a:pt x="35" y="47"/>
                  <a:pt x="66" y="16"/>
                  <a:pt x="104" y="16"/>
                </a:cubicBezTo>
                <a:cubicBezTo>
                  <a:pt x="118" y="16"/>
                  <a:pt x="131" y="20"/>
                  <a:pt x="142" y="27"/>
                </a:cubicBezTo>
                <a:cubicBezTo>
                  <a:pt x="145" y="30"/>
                  <a:pt x="150" y="29"/>
                  <a:pt x="153" y="25"/>
                </a:cubicBezTo>
                <a:cubicBezTo>
                  <a:pt x="155" y="21"/>
                  <a:pt x="154" y="16"/>
                  <a:pt x="150" y="14"/>
                </a:cubicBezTo>
                <a:cubicBezTo>
                  <a:pt x="137" y="5"/>
                  <a:pt x="121" y="0"/>
                  <a:pt x="104" y="0"/>
                </a:cubicBezTo>
                <a:cubicBezTo>
                  <a:pt x="57" y="0"/>
                  <a:pt x="19" y="38"/>
                  <a:pt x="19" y="85"/>
                </a:cubicBezTo>
                <a:cubicBezTo>
                  <a:pt x="19" y="109"/>
                  <a:pt x="30" y="131"/>
                  <a:pt x="46" y="146"/>
                </a:cubicBezTo>
                <a:cubicBezTo>
                  <a:pt x="25" y="159"/>
                  <a:pt x="0" y="181"/>
                  <a:pt x="0" y="220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3"/>
                  <a:pt x="6" y="325"/>
                  <a:pt x="21" y="325"/>
                </a:cubicBezTo>
                <a:cubicBezTo>
                  <a:pt x="187" y="325"/>
                  <a:pt x="187" y="325"/>
                  <a:pt x="187" y="325"/>
                </a:cubicBezTo>
                <a:cubicBezTo>
                  <a:pt x="196" y="325"/>
                  <a:pt x="208" y="320"/>
                  <a:pt x="208" y="304"/>
                </a:cubicBezTo>
                <a:cubicBezTo>
                  <a:pt x="208" y="220"/>
                  <a:pt x="208" y="220"/>
                  <a:pt x="208" y="220"/>
                </a:cubicBezTo>
                <a:cubicBezTo>
                  <a:pt x="208" y="181"/>
                  <a:pt x="183" y="159"/>
                  <a:pt x="162" y="146"/>
                </a:cubicBezTo>
                <a:close/>
                <a:moveTo>
                  <a:pt x="192" y="304"/>
                </a:moveTo>
                <a:cubicBezTo>
                  <a:pt x="192" y="306"/>
                  <a:pt x="192" y="309"/>
                  <a:pt x="187" y="309"/>
                </a:cubicBezTo>
                <a:cubicBezTo>
                  <a:pt x="174" y="309"/>
                  <a:pt x="174" y="309"/>
                  <a:pt x="174" y="309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74" y="208"/>
                  <a:pt x="170" y="204"/>
                  <a:pt x="166" y="204"/>
                </a:cubicBezTo>
                <a:cubicBezTo>
                  <a:pt x="161" y="204"/>
                  <a:pt x="158" y="208"/>
                  <a:pt x="158" y="212"/>
                </a:cubicBezTo>
                <a:cubicBezTo>
                  <a:pt x="158" y="309"/>
                  <a:pt x="158" y="309"/>
                  <a:pt x="158" y="309"/>
                </a:cubicBezTo>
                <a:cubicBezTo>
                  <a:pt x="51" y="309"/>
                  <a:pt x="51" y="309"/>
                  <a:pt x="51" y="309"/>
                </a:cubicBezTo>
                <a:cubicBezTo>
                  <a:pt x="51" y="212"/>
                  <a:pt x="51" y="212"/>
                  <a:pt x="51" y="212"/>
                </a:cubicBezTo>
                <a:cubicBezTo>
                  <a:pt x="51" y="208"/>
                  <a:pt x="47" y="204"/>
                  <a:pt x="43" y="204"/>
                </a:cubicBezTo>
                <a:cubicBezTo>
                  <a:pt x="38" y="204"/>
                  <a:pt x="35" y="208"/>
                  <a:pt x="35" y="212"/>
                </a:cubicBezTo>
                <a:cubicBezTo>
                  <a:pt x="35" y="309"/>
                  <a:pt x="35" y="309"/>
                  <a:pt x="35" y="309"/>
                </a:cubicBezTo>
                <a:cubicBezTo>
                  <a:pt x="21" y="309"/>
                  <a:pt x="21" y="309"/>
                  <a:pt x="21" y="309"/>
                </a:cubicBezTo>
                <a:cubicBezTo>
                  <a:pt x="20" y="309"/>
                  <a:pt x="16" y="309"/>
                  <a:pt x="16" y="304"/>
                </a:cubicBezTo>
                <a:cubicBezTo>
                  <a:pt x="16" y="220"/>
                  <a:pt x="16" y="220"/>
                  <a:pt x="16" y="220"/>
                </a:cubicBezTo>
                <a:cubicBezTo>
                  <a:pt x="16" y="186"/>
                  <a:pt x="42" y="166"/>
                  <a:pt x="60" y="157"/>
                </a:cubicBezTo>
                <a:cubicBezTo>
                  <a:pt x="73" y="165"/>
                  <a:pt x="88" y="170"/>
                  <a:pt x="104" y="170"/>
                </a:cubicBezTo>
                <a:cubicBezTo>
                  <a:pt x="120" y="170"/>
                  <a:pt x="136" y="165"/>
                  <a:pt x="148" y="157"/>
                </a:cubicBezTo>
                <a:cubicBezTo>
                  <a:pt x="166" y="166"/>
                  <a:pt x="192" y="186"/>
                  <a:pt x="192" y="220"/>
                </a:cubicBezTo>
                <a:lnTo>
                  <a:pt x="192" y="304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15"/>
          <p:cNvSpPr>
            <a:spLocks noChangeAspect="1" noEditPoints="1"/>
          </p:cNvSpPr>
          <p:nvPr/>
        </p:nvSpPr>
        <p:spPr bwMode="auto">
          <a:xfrm>
            <a:off x="7967779" y="5300117"/>
            <a:ext cx="674684" cy="715824"/>
          </a:xfrm>
          <a:custGeom>
            <a:avLst/>
            <a:gdLst>
              <a:gd name="T0" fmla="*/ 341 w 382"/>
              <a:gd name="T1" fmla="*/ 194 h 405"/>
              <a:gd name="T2" fmla="*/ 314 w 382"/>
              <a:gd name="T3" fmla="*/ 264 h 405"/>
              <a:gd name="T4" fmla="*/ 275 w 382"/>
              <a:gd name="T5" fmla="*/ 191 h 405"/>
              <a:gd name="T6" fmla="*/ 333 w 382"/>
              <a:gd name="T7" fmla="*/ 170 h 405"/>
              <a:gd name="T8" fmla="*/ 349 w 382"/>
              <a:gd name="T9" fmla="*/ 171 h 405"/>
              <a:gd name="T10" fmla="*/ 343 w 382"/>
              <a:gd name="T11" fmla="*/ 78 h 405"/>
              <a:gd name="T12" fmla="*/ 256 w 382"/>
              <a:gd name="T13" fmla="*/ 39 h 405"/>
              <a:gd name="T14" fmla="*/ 177 w 382"/>
              <a:gd name="T15" fmla="*/ 42 h 405"/>
              <a:gd name="T16" fmla="*/ 0 w 382"/>
              <a:gd name="T17" fmla="*/ 91 h 405"/>
              <a:gd name="T18" fmla="*/ 19 w 382"/>
              <a:gd name="T19" fmla="*/ 275 h 405"/>
              <a:gd name="T20" fmla="*/ 109 w 382"/>
              <a:gd name="T21" fmla="*/ 343 h 405"/>
              <a:gd name="T22" fmla="*/ 181 w 382"/>
              <a:gd name="T23" fmla="*/ 366 h 405"/>
              <a:gd name="T24" fmla="*/ 337 w 382"/>
              <a:gd name="T25" fmla="*/ 335 h 405"/>
              <a:gd name="T26" fmla="*/ 343 w 382"/>
              <a:gd name="T27" fmla="*/ 94 h 405"/>
              <a:gd name="T28" fmla="*/ 320 w 382"/>
              <a:gd name="T29" fmla="*/ 118 h 405"/>
              <a:gd name="T30" fmla="*/ 265 w 382"/>
              <a:gd name="T31" fmla="*/ 180 h 405"/>
              <a:gd name="T32" fmla="*/ 167 w 382"/>
              <a:gd name="T33" fmla="*/ 183 h 405"/>
              <a:gd name="T34" fmla="*/ 308 w 382"/>
              <a:gd name="T35" fmla="*/ 136 h 405"/>
              <a:gd name="T36" fmla="*/ 242 w 382"/>
              <a:gd name="T37" fmla="*/ 235 h 405"/>
              <a:gd name="T38" fmla="*/ 265 w 382"/>
              <a:gd name="T39" fmla="*/ 212 h 405"/>
              <a:gd name="T40" fmla="*/ 163 w 382"/>
              <a:gd name="T41" fmla="*/ 198 h 405"/>
              <a:gd name="T42" fmla="*/ 214 w 382"/>
              <a:gd name="T43" fmla="*/ 240 h 405"/>
              <a:gd name="T44" fmla="*/ 180 w 382"/>
              <a:gd name="T45" fmla="*/ 292 h 405"/>
              <a:gd name="T46" fmla="*/ 144 w 382"/>
              <a:gd name="T47" fmla="*/ 289 h 405"/>
              <a:gd name="T48" fmla="*/ 105 w 382"/>
              <a:gd name="T49" fmla="*/ 180 h 405"/>
              <a:gd name="T50" fmla="*/ 128 w 382"/>
              <a:gd name="T51" fmla="*/ 204 h 405"/>
              <a:gd name="T52" fmla="*/ 217 w 382"/>
              <a:gd name="T53" fmla="*/ 63 h 405"/>
              <a:gd name="T54" fmla="*/ 202 w 382"/>
              <a:gd name="T55" fmla="*/ 76 h 405"/>
              <a:gd name="T56" fmla="*/ 306 w 382"/>
              <a:gd name="T57" fmla="*/ 104 h 405"/>
              <a:gd name="T58" fmla="*/ 202 w 382"/>
              <a:gd name="T59" fmla="*/ 76 h 405"/>
              <a:gd name="T60" fmla="*/ 155 w 382"/>
              <a:gd name="T61" fmla="*/ 152 h 405"/>
              <a:gd name="T62" fmla="*/ 182 w 382"/>
              <a:gd name="T63" fmla="*/ 58 h 405"/>
              <a:gd name="T64" fmla="*/ 83 w 382"/>
              <a:gd name="T65" fmla="*/ 87 h 405"/>
              <a:gd name="T66" fmla="*/ 162 w 382"/>
              <a:gd name="T67" fmla="*/ 110 h 405"/>
              <a:gd name="T68" fmla="*/ 107 w 382"/>
              <a:gd name="T69" fmla="*/ 147 h 405"/>
              <a:gd name="T70" fmla="*/ 95 w 382"/>
              <a:gd name="T71" fmla="*/ 159 h 405"/>
              <a:gd name="T72" fmla="*/ 75 w 382"/>
              <a:gd name="T73" fmla="*/ 239 h 405"/>
              <a:gd name="T74" fmla="*/ 61 w 382"/>
              <a:gd name="T75" fmla="*/ 124 h 405"/>
              <a:gd name="T76" fmla="*/ 16 w 382"/>
              <a:gd name="T77" fmla="*/ 91 h 405"/>
              <a:gd name="T78" fmla="*/ 40 w 382"/>
              <a:gd name="T79" fmla="*/ 114 h 405"/>
              <a:gd name="T80" fmla="*/ 58 w 382"/>
              <a:gd name="T81" fmla="*/ 252 h 405"/>
              <a:gd name="T82" fmla="*/ 112 w 382"/>
              <a:gd name="T83" fmla="*/ 216 h 405"/>
              <a:gd name="T84" fmla="*/ 97 w 382"/>
              <a:gd name="T85" fmla="*/ 270 h 405"/>
              <a:gd name="T86" fmla="*/ 90 w 382"/>
              <a:gd name="T87" fmla="*/ 298 h 405"/>
              <a:gd name="T88" fmla="*/ 130 w 382"/>
              <a:gd name="T89" fmla="*/ 328 h 405"/>
              <a:gd name="T90" fmla="*/ 141 w 382"/>
              <a:gd name="T91" fmla="*/ 389 h 405"/>
              <a:gd name="T92" fmla="*/ 165 w 382"/>
              <a:gd name="T93" fmla="*/ 366 h 405"/>
              <a:gd name="T94" fmla="*/ 169 w 382"/>
              <a:gd name="T95" fmla="*/ 338 h 405"/>
              <a:gd name="T96" fmla="*/ 299 w 382"/>
              <a:gd name="T97" fmla="*/ 301 h 405"/>
              <a:gd name="T98" fmla="*/ 208 w 382"/>
              <a:gd name="T99" fmla="*/ 278 h 405"/>
              <a:gd name="T100" fmla="*/ 266 w 382"/>
              <a:gd name="T101" fmla="*/ 243 h 405"/>
              <a:gd name="T102" fmla="*/ 337 w 382"/>
              <a:gd name="T103" fmla="*/ 319 h 405"/>
              <a:gd name="T104" fmla="*/ 361 w 382"/>
              <a:gd name="T105" fmla="*/ 2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2" h="405">
                <a:moveTo>
                  <a:pt x="347" y="257"/>
                </a:moveTo>
                <a:cubicBezTo>
                  <a:pt x="348" y="202"/>
                  <a:pt x="348" y="202"/>
                  <a:pt x="348" y="202"/>
                </a:cubicBezTo>
                <a:cubicBezTo>
                  <a:pt x="349" y="198"/>
                  <a:pt x="345" y="194"/>
                  <a:pt x="341" y="194"/>
                </a:cubicBezTo>
                <a:cubicBezTo>
                  <a:pt x="336" y="194"/>
                  <a:pt x="333" y="197"/>
                  <a:pt x="332" y="202"/>
                </a:cubicBezTo>
                <a:cubicBezTo>
                  <a:pt x="331" y="257"/>
                  <a:pt x="331" y="257"/>
                  <a:pt x="331" y="257"/>
                </a:cubicBezTo>
                <a:cubicBezTo>
                  <a:pt x="325" y="258"/>
                  <a:pt x="319" y="260"/>
                  <a:pt x="314" y="264"/>
                </a:cubicBezTo>
                <a:cubicBezTo>
                  <a:pt x="276" y="231"/>
                  <a:pt x="276" y="231"/>
                  <a:pt x="276" y="231"/>
                </a:cubicBezTo>
                <a:cubicBezTo>
                  <a:pt x="279" y="225"/>
                  <a:pt x="281" y="219"/>
                  <a:pt x="281" y="212"/>
                </a:cubicBezTo>
                <a:cubicBezTo>
                  <a:pt x="281" y="204"/>
                  <a:pt x="279" y="197"/>
                  <a:pt x="275" y="191"/>
                </a:cubicBezTo>
                <a:cubicBezTo>
                  <a:pt x="320" y="150"/>
                  <a:pt x="320" y="150"/>
                  <a:pt x="320" y="150"/>
                </a:cubicBezTo>
                <a:cubicBezTo>
                  <a:pt x="324" y="153"/>
                  <a:pt x="329" y="155"/>
                  <a:pt x="334" y="156"/>
                </a:cubicBezTo>
                <a:cubicBezTo>
                  <a:pt x="333" y="170"/>
                  <a:pt x="333" y="170"/>
                  <a:pt x="333" y="170"/>
                </a:cubicBezTo>
                <a:cubicBezTo>
                  <a:pt x="333" y="175"/>
                  <a:pt x="337" y="178"/>
                  <a:pt x="341" y="178"/>
                </a:cubicBezTo>
                <a:cubicBezTo>
                  <a:pt x="341" y="178"/>
                  <a:pt x="341" y="178"/>
                  <a:pt x="341" y="178"/>
                </a:cubicBezTo>
                <a:cubicBezTo>
                  <a:pt x="346" y="178"/>
                  <a:pt x="349" y="175"/>
                  <a:pt x="349" y="171"/>
                </a:cubicBezTo>
                <a:cubicBezTo>
                  <a:pt x="350" y="157"/>
                  <a:pt x="350" y="157"/>
                  <a:pt x="350" y="157"/>
                </a:cubicBezTo>
                <a:cubicBezTo>
                  <a:pt x="368" y="153"/>
                  <a:pt x="382" y="137"/>
                  <a:pt x="382" y="118"/>
                </a:cubicBezTo>
                <a:cubicBezTo>
                  <a:pt x="382" y="96"/>
                  <a:pt x="365" y="78"/>
                  <a:pt x="343" y="78"/>
                </a:cubicBezTo>
                <a:cubicBezTo>
                  <a:pt x="332" y="78"/>
                  <a:pt x="322" y="83"/>
                  <a:pt x="314" y="91"/>
                </a:cubicBezTo>
                <a:cubicBezTo>
                  <a:pt x="254" y="53"/>
                  <a:pt x="254" y="53"/>
                  <a:pt x="254" y="53"/>
                </a:cubicBezTo>
                <a:cubicBezTo>
                  <a:pt x="255" y="49"/>
                  <a:pt x="256" y="44"/>
                  <a:pt x="256" y="39"/>
                </a:cubicBezTo>
                <a:cubicBezTo>
                  <a:pt x="256" y="18"/>
                  <a:pt x="238" y="0"/>
                  <a:pt x="217" y="0"/>
                </a:cubicBezTo>
                <a:cubicBezTo>
                  <a:pt x="195" y="0"/>
                  <a:pt x="177" y="18"/>
                  <a:pt x="177" y="39"/>
                </a:cubicBezTo>
                <a:cubicBezTo>
                  <a:pt x="177" y="40"/>
                  <a:pt x="177" y="41"/>
                  <a:pt x="177" y="42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60"/>
                  <a:pt x="55" y="51"/>
                  <a:pt x="40" y="51"/>
                </a:cubicBezTo>
                <a:cubicBezTo>
                  <a:pt x="18" y="51"/>
                  <a:pt x="0" y="69"/>
                  <a:pt x="0" y="91"/>
                </a:cubicBezTo>
                <a:cubicBezTo>
                  <a:pt x="0" y="111"/>
                  <a:pt x="16" y="128"/>
                  <a:pt x="35" y="130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30" y="242"/>
                  <a:pt x="19" y="257"/>
                  <a:pt x="19" y="275"/>
                </a:cubicBezTo>
                <a:cubicBezTo>
                  <a:pt x="19" y="297"/>
                  <a:pt x="36" y="314"/>
                  <a:pt x="58" y="314"/>
                </a:cubicBezTo>
                <a:cubicBezTo>
                  <a:pt x="65" y="314"/>
                  <a:pt x="72" y="312"/>
                  <a:pt x="78" y="309"/>
                </a:cubicBezTo>
                <a:cubicBezTo>
                  <a:pt x="109" y="343"/>
                  <a:pt x="109" y="343"/>
                  <a:pt x="109" y="343"/>
                </a:cubicBezTo>
                <a:cubicBezTo>
                  <a:pt x="105" y="349"/>
                  <a:pt x="102" y="357"/>
                  <a:pt x="102" y="366"/>
                </a:cubicBezTo>
                <a:cubicBezTo>
                  <a:pt x="102" y="387"/>
                  <a:pt x="119" y="405"/>
                  <a:pt x="141" y="405"/>
                </a:cubicBezTo>
                <a:cubicBezTo>
                  <a:pt x="163" y="405"/>
                  <a:pt x="181" y="387"/>
                  <a:pt x="181" y="366"/>
                </a:cubicBezTo>
                <a:cubicBezTo>
                  <a:pt x="181" y="364"/>
                  <a:pt x="180" y="362"/>
                  <a:pt x="180" y="360"/>
                </a:cubicBezTo>
                <a:cubicBezTo>
                  <a:pt x="304" y="316"/>
                  <a:pt x="304" y="316"/>
                  <a:pt x="304" y="316"/>
                </a:cubicBezTo>
                <a:cubicBezTo>
                  <a:pt x="311" y="327"/>
                  <a:pt x="323" y="335"/>
                  <a:pt x="337" y="335"/>
                </a:cubicBezTo>
                <a:cubicBezTo>
                  <a:pt x="359" y="335"/>
                  <a:pt x="377" y="317"/>
                  <a:pt x="377" y="295"/>
                </a:cubicBezTo>
                <a:cubicBezTo>
                  <a:pt x="377" y="277"/>
                  <a:pt x="364" y="261"/>
                  <a:pt x="347" y="257"/>
                </a:cubicBezTo>
                <a:close/>
                <a:moveTo>
                  <a:pt x="343" y="94"/>
                </a:moveTo>
                <a:cubicBezTo>
                  <a:pt x="356" y="94"/>
                  <a:pt x="366" y="105"/>
                  <a:pt x="366" y="118"/>
                </a:cubicBezTo>
                <a:cubicBezTo>
                  <a:pt x="366" y="131"/>
                  <a:pt x="356" y="141"/>
                  <a:pt x="343" y="141"/>
                </a:cubicBezTo>
                <a:cubicBezTo>
                  <a:pt x="330" y="141"/>
                  <a:pt x="320" y="131"/>
                  <a:pt x="320" y="118"/>
                </a:cubicBezTo>
                <a:cubicBezTo>
                  <a:pt x="320" y="105"/>
                  <a:pt x="330" y="94"/>
                  <a:pt x="343" y="94"/>
                </a:cubicBezTo>
                <a:close/>
                <a:moveTo>
                  <a:pt x="309" y="138"/>
                </a:moveTo>
                <a:cubicBezTo>
                  <a:pt x="265" y="180"/>
                  <a:pt x="265" y="180"/>
                  <a:pt x="265" y="180"/>
                </a:cubicBezTo>
                <a:cubicBezTo>
                  <a:pt x="258" y="175"/>
                  <a:pt x="250" y="173"/>
                  <a:pt x="242" y="173"/>
                </a:cubicBezTo>
                <a:cubicBezTo>
                  <a:pt x="227" y="173"/>
                  <a:pt x="213" y="181"/>
                  <a:pt x="207" y="194"/>
                </a:cubicBezTo>
                <a:cubicBezTo>
                  <a:pt x="167" y="183"/>
                  <a:pt x="167" y="183"/>
                  <a:pt x="167" y="183"/>
                </a:cubicBezTo>
                <a:cubicBezTo>
                  <a:pt x="167" y="182"/>
                  <a:pt x="167" y="181"/>
                  <a:pt x="167" y="180"/>
                </a:cubicBezTo>
                <a:cubicBezTo>
                  <a:pt x="167" y="179"/>
                  <a:pt x="167" y="178"/>
                  <a:pt x="167" y="177"/>
                </a:cubicBezTo>
                <a:cubicBezTo>
                  <a:pt x="308" y="136"/>
                  <a:pt x="308" y="136"/>
                  <a:pt x="308" y="136"/>
                </a:cubicBezTo>
                <a:cubicBezTo>
                  <a:pt x="308" y="137"/>
                  <a:pt x="309" y="138"/>
                  <a:pt x="309" y="138"/>
                </a:cubicBezTo>
                <a:close/>
                <a:moveTo>
                  <a:pt x="265" y="212"/>
                </a:moveTo>
                <a:cubicBezTo>
                  <a:pt x="265" y="225"/>
                  <a:pt x="255" y="235"/>
                  <a:pt x="242" y="235"/>
                </a:cubicBezTo>
                <a:cubicBezTo>
                  <a:pt x="229" y="235"/>
                  <a:pt x="218" y="225"/>
                  <a:pt x="218" y="212"/>
                </a:cubicBezTo>
                <a:cubicBezTo>
                  <a:pt x="218" y="199"/>
                  <a:pt x="229" y="189"/>
                  <a:pt x="242" y="189"/>
                </a:cubicBezTo>
                <a:cubicBezTo>
                  <a:pt x="255" y="189"/>
                  <a:pt x="265" y="199"/>
                  <a:pt x="265" y="212"/>
                </a:cubicBezTo>
                <a:close/>
                <a:moveTo>
                  <a:pt x="143" y="273"/>
                </a:moveTo>
                <a:cubicBezTo>
                  <a:pt x="139" y="218"/>
                  <a:pt x="139" y="218"/>
                  <a:pt x="139" y="218"/>
                </a:cubicBezTo>
                <a:cubicBezTo>
                  <a:pt x="149" y="215"/>
                  <a:pt x="158" y="208"/>
                  <a:pt x="163" y="198"/>
                </a:cubicBezTo>
                <a:cubicBezTo>
                  <a:pt x="203" y="209"/>
                  <a:pt x="203" y="209"/>
                  <a:pt x="203" y="209"/>
                </a:cubicBezTo>
                <a:cubicBezTo>
                  <a:pt x="203" y="210"/>
                  <a:pt x="202" y="211"/>
                  <a:pt x="202" y="212"/>
                </a:cubicBezTo>
                <a:cubicBezTo>
                  <a:pt x="202" y="223"/>
                  <a:pt x="207" y="233"/>
                  <a:pt x="214" y="240"/>
                </a:cubicBezTo>
                <a:cubicBezTo>
                  <a:pt x="190" y="277"/>
                  <a:pt x="190" y="277"/>
                  <a:pt x="190" y="277"/>
                </a:cubicBezTo>
                <a:lnTo>
                  <a:pt x="143" y="273"/>
                </a:lnTo>
                <a:close/>
                <a:moveTo>
                  <a:pt x="180" y="292"/>
                </a:moveTo>
                <a:cubicBezTo>
                  <a:pt x="156" y="329"/>
                  <a:pt x="156" y="329"/>
                  <a:pt x="156" y="329"/>
                </a:cubicBezTo>
                <a:cubicBezTo>
                  <a:pt x="153" y="328"/>
                  <a:pt x="150" y="327"/>
                  <a:pt x="146" y="327"/>
                </a:cubicBezTo>
                <a:cubicBezTo>
                  <a:pt x="144" y="289"/>
                  <a:pt x="144" y="289"/>
                  <a:pt x="144" y="289"/>
                </a:cubicBezTo>
                <a:lnTo>
                  <a:pt x="180" y="292"/>
                </a:lnTo>
                <a:close/>
                <a:moveTo>
                  <a:pt x="128" y="204"/>
                </a:moveTo>
                <a:cubicBezTo>
                  <a:pt x="115" y="204"/>
                  <a:pt x="105" y="193"/>
                  <a:pt x="105" y="180"/>
                </a:cubicBezTo>
                <a:cubicBezTo>
                  <a:pt x="105" y="168"/>
                  <a:pt x="115" y="157"/>
                  <a:pt x="128" y="157"/>
                </a:cubicBezTo>
                <a:cubicBezTo>
                  <a:pt x="141" y="157"/>
                  <a:pt x="151" y="168"/>
                  <a:pt x="151" y="180"/>
                </a:cubicBezTo>
                <a:cubicBezTo>
                  <a:pt x="151" y="193"/>
                  <a:pt x="141" y="204"/>
                  <a:pt x="128" y="204"/>
                </a:cubicBezTo>
                <a:close/>
                <a:moveTo>
                  <a:pt x="217" y="16"/>
                </a:moveTo>
                <a:cubicBezTo>
                  <a:pt x="230" y="16"/>
                  <a:pt x="240" y="27"/>
                  <a:pt x="240" y="39"/>
                </a:cubicBezTo>
                <a:cubicBezTo>
                  <a:pt x="240" y="52"/>
                  <a:pt x="230" y="63"/>
                  <a:pt x="217" y="63"/>
                </a:cubicBezTo>
                <a:cubicBezTo>
                  <a:pt x="204" y="63"/>
                  <a:pt x="193" y="52"/>
                  <a:pt x="193" y="39"/>
                </a:cubicBezTo>
                <a:cubicBezTo>
                  <a:pt x="193" y="27"/>
                  <a:pt x="204" y="16"/>
                  <a:pt x="217" y="16"/>
                </a:cubicBezTo>
                <a:close/>
                <a:moveTo>
                  <a:pt x="202" y="76"/>
                </a:moveTo>
                <a:cubicBezTo>
                  <a:pt x="207" y="78"/>
                  <a:pt x="211" y="79"/>
                  <a:pt x="217" y="79"/>
                </a:cubicBezTo>
                <a:cubicBezTo>
                  <a:pt x="228" y="79"/>
                  <a:pt x="238" y="74"/>
                  <a:pt x="245" y="67"/>
                </a:cubicBezTo>
                <a:cubicBezTo>
                  <a:pt x="306" y="104"/>
                  <a:pt x="306" y="104"/>
                  <a:pt x="306" y="104"/>
                </a:cubicBezTo>
                <a:cubicBezTo>
                  <a:pt x="306" y="105"/>
                  <a:pt x="305" y="106"/>
                  <a:pt x="305" y="106"/>
                </a:cubicBezTo>
                <a:cubicBezTo>
                  <a:pt x="190" y="96"/>
                  <a:pt x="190" y="96"/>
                  <a:pt x="190" y="96"/>
                </a:cubicBezTo>
                <a:lnTo>
                  <a:pt x="202" y="76"/>
                </a:lnTo>
                <a:close/>
                <a:moveTo>
                  <a:pt x="300" y="122"/>
                </a:moveTo>
                <a:cubicBezTo>
                  <a:pt x="163" y="162"/>
                  <a:pt x="163" y="162"/>
                  <a:pt x="163" y="162"/>
                </a:cubicBezTo>
                <a:cubicBezTo>
                  <a:pt x="161" y="158"/>
                  <a:pt x="158" y="155"/>
                  <a:pt x="155" y="152"/>
                </a:cubicBezTo>
                <a:cubicBezTo>
                  <a:pt x="180" y="111"/>
                  <a:pt x="180" y="111"/>
                  <a:pt x="180" y="111"/>
                </a:cubicBezTo>
                <a:lnTo>
                  <a:pt x="300" y="122"/>
                </a:lnTo>
                <a:close/>
                <a:moveTo>
                  <a:pt x="182" y="58"/>
                </a:moveTo>
                <a:cubicBezTo>
                  <a:pt x="184" y="61"/>
                  <a:pt x="186" y="64"/>
                  <a:pt x="189" y="67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83" y="87"/>
                  <a:pt x="83" y="87"/>
                  <a:pt x="83" y="87"/>
                </a:cubicBezTo>
                <a:lnTo>
                  <a:pt x="182" y="58"/>
                </a:lnTo>
                <a:close/>
                <a:moveTo>
                  <a:pt x="77" y="102"/>
                </a:moveTo>
                <a:cubicBezTo>
                  <a:pt x="162" y="110"/>
                  <a:pt x="162" y="110"/>
                  <a:pt x="162" y="110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37" y="142"/>
                  <a:pt x="133" y="141"/>
                  <a:pt x="128" y="141"/>
                </a:cubicBezTo>
                <a:cubicBezTo>
                  <a:pt x="120" y="141"/>
                  <a:pt x="113" y="143"/>
                  <a:pt x="107" y="147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4" y="109"/>
                  <a:pt x="76" y="106"/>
                  <a:pt x="77" y="102"/>
                </a:cubicBezTo>
                <a:close/>
                <a:moveTo>
                  <a:pt x="95" y="159"/>
                </a:moveTo>
                <a:cubicBezTo>
                  <a:pt x="91" y="165"/>
                  <a:pt x="89" y="172"/>
                  <a:pt x="89" y="180"/>
                </a:cubicBezTo>
                <a:cubicBezTo>
                  <a:pt x="89" y="191"/>
                  <a:pt x="92" y="200"/>
                  <a:pt x="99" y="207"/>
                </a:cubicBezTo>
                <a:cubicBezTo>
                  <a:pt x="75" y="239"/>
                  <a:pt x="75" y="239"/>
                  <a:pt x="75" y="239"/>
                </a:cubicBezTo>
                <a:cubicBezTo>
                  <a:pt x="71" y="237"/>
                  <a:pt x="67" y="236"/>
                  <a:pt x="62" y="236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55" y="127"/>
                  <a:pt x="58" y="126"/>
                  <a:pt x="61" y="124"/>
                </a:cubicBezTo>
                <a:lnTo>
                  <a:pt x="95" y="159"/>
                </a:lnTo>
                <a:close/>
                <a:moveTo>
                  <a:pt x="40" y="114"/>
                </a:moveTo>
                <a:cubicBezTo>
                  <a:pt x="27" y="114"/>
                  <a:pt x="16" y="104"/>
                  <a:pt x="16" y="91"/>
                </a:cubicBezTo>
                <a:cubicBezTo>
                  <a:pt x="16" y="78"/>
                  <a:pt x="27" y="67"/>
                  <a:pt x="40" y="67"/>
                </a:cubicBezTo>
                <a:cubicBezTo>
                  <a:pt x="52" y="67"/>
                  <a:pt x="63" y="78"/>
                  <a:pt x="63" y="91"/>
                </a:cubicBezTo>
                <a:cubicBezTo>
                  <a:pt x="63" y="104"/>
                  <a:pt x="52" y="114"/>
                  <a:pt x="40" y="114"/>
                </a:cubicBezTo>
                <a:close/>
                <a:moveTo>
                  <a:pt x="58" y="298"/>
                </a:moveTo>
                <a:cubicBezTo>
                  <a:pt x="45" y="298"/>
                  <a:pt x="35" y="288"/>
                  <a:pt x="35" y="275"/>
                </a:cubicBezTo>
                <a:cubicBezTo>
                  <a:pt x="35" y="262"/>
                  <a:pt x="45" y="252"/>
                  <a:pt x="58" y="252"/>
                </a:cubicBezTo>
                <a:cubicBezTo>
                  <a:pt x="71" y="252"/>
                  <a:pt x="81" y="262"/>
                  <a:pt x="81" y="275"/>
                </a:cubicBezTo>
                <a:cubicBezTo>
                  <a:pt x="81" y="288"/>
                  <a:pt x="71" y="298"/>
                  <a:pt x="58" y="298"/>
                </a:cubicBezTo>
                <a:close/>
                <a:moveTo>
                  <a:pt x="112" y="216"/>
                </a:moveTo>
                <a:cubicBezTo>
                  <a:pt x="115" y="218"/>
                  <a:pt x="119" y="219"/>
                  <a:pt x="123" y="219"/>
                </a:cubicBezTo>
                <a:cubicBezTo>
                  <a:pt x="126" y="272"/>
                  <a:pt x="126" y="272"/>
                  <a:pt x="126" y="272"/>
                </a:cubicBezTo>
                <a:cubicBezTo>
                  <a:pt x="97" y="270"/>
                  <a:pt x="97" y="270"/>
                  <a:pt x="97" y="270"/>
                </a:cubicBezTo>
                <a:cubicBezTo>
                  <a:pt x="96" y="262"/>
                  <a:pt x="93" y="255"/>
                  <a:pt x="87" y="249"/>
                </a:cubicBezTo>
                <a:lnTo>
                  <a:pt x="112" y="216"/>
                </a:lnTo>
                <a:close/>
                <a:moveTo>
                  <a:pt x="90" y="298"/>
                </a:moveTo>
                <a:cubicBezTo>
                  <a:pt x="93" y="294"/>
                  <a:pt x="95" y="290"/>
                  <a:pt x="96" y="286"/>
                </a:cubicBezTo>
                <a:cubicBezTo>
                  <a:pt x="128" y="288"/>
                  <a:pt x="128" y="288"/>
                  <a:pt x="128" y="288"/>
                </a:cubicBezTo>
                <a:cubicBezTo>
                  <a:pt x="130" y="328"/>
                  <a:pt x="130" y="328"/>
                  <a:pt x="130" y="328"/>
                </a:cubicBezTo>
                <a:cubicBezTo>
                  <a:pt x="127" y="329"/>
                  <a:pt x="124" y="330"/>
                  <a:pt x="121" y="332"/>
                </a:cubicBezTo>
                <a:lnTo>
                  <a:pt x="90" y="298"/>
                </a:lnTo>
                <a:close/>
                <a:moveTo>
                  <a:pt x="141" y="389"/>
                </a:moveTo>
                <a:cubicBezTo>
                  <a:pt x="128" y="389"/>
                  <a:pt x="118" y="379"/>
                  <a:pt x="118" y="366"/>
                </a:cubicBezTo>
                <a:cubicBezTo>
                  <a:pt x="118" y="353"/>
                  <a:pt x="128" y="342"/>
                  <a:pt x="141" y="342"/>
                </a:cubicBezTo>
                <a:cubicBezTo>
                  <a:pt x="154" y="342"/>
                  <a:pt x="165" y="353"/>
                  <a:pt x="165" y="366"/>
                </a:cubicBezTo>
                <a:cubicBezTo>
                  <a:pt x="165" y="379"/>
                  <a:pt x="154" y="389"/>
                  <a:pt x="141" y="389"/>
                </a:cubicBezTo>
                <a:close/>
                <a:moveTo>
                  <a:pt x="175" y="345"/>
                </a:moveTo>
                <a:cubicBezTo>
                  <a:pt x="173" y="343"/>
                  <a:pt x="171" y="340"/>
                  <a:pt x="169" y="338"/>
                </a:cubicBezTo>
                <a:cubicBezTo>
                  <a:pt x="198" y="293"/>
                  <a:pt x="198" y="293"/>
                  <a:pt x="198" y="293"/>
                </a:cubicBezTo>
                <a:cubicBezTo>
                  <a:pt x="299" y="301"/>
                  <a:pt x="299" y="301"/>
                  <a:pt x="299" y="301"/>
                </a:cubicBezTo>
                <a:cubicBezTo>
                  <a:pt x="299" y="301"/>
                  <a:pt x="299" y="301"/>
                  <a:pt x="299" y="301"/>
                </a:cubicBezTo>
                <a:lnTo>
                  <a:pt x="175" y="345"/>
                </a:lnTo>
                <a:close/>
                <a:moveTo>
                  <a:pt x="300" y="285"/>
                </a:moveTo>
                <a:cubicBezTo>
                  <a:pt x="208" y="278"/>
                  <a:pt x="208" y="278"/>
                  <a:pt x="208" y="278"/>
                </a:cubicBezTo>
                <a:cubicBezTo>
                  <a:pt x="227" y="248"/>
                  <a:pt x="227" y="248"/>
                  <a:pt x="227" y="248"/>
                </a:cubicBezTo>
                <a:cubicBezTo>
                  <a:pt x="232" y="250"/>
                  <a:pt x="237" y="251"/>
                  <a:pt x="242" y="251"/>
                </a:cubicBezTo>
                <a:cubicBezTo>
                  <a:pt x="251" y="251"/>
                  <a:pt x="259" y="248"/>
                  <a:pt x="266" y="243"/>
                </a:cubicBezTo>
                <a:cubicBezTo>
                  <a:pt x="303" y="276"/>
                  <a:pt x="303" y="276"/>
                  <a:pt x="303" y="276"/>
                </a:cubicBezTo>
                <a:cubicBezTo>
                  <a:pt x="302" y="279"/>
                  <a:pt x="301" y="282"/>
                  <a:pt x="300" y="285"/>
                </a:cubicBezTo>
                <a:close/>
                <a:moveTo>
                  <a:pt x="337" y="319"/>
                </a:moveTo>
                <a:cubicBezTo>
                  <a:pt x="325" y="319"/>
                  <a:pt x="314" y="308"/>
                  <a:pt x="314" y="295"/>
                </a:cubicBezTo>
                <a:cubicBezTo>
                  <a:pt x="314" y="282"/>
                  <a:pt x="325" y="272"/>
                  <a:pt x="337" y="272"/>
                </a:cubicBezTo>
                <a:cubicBezTo>
                  <a:pt x="350" y="272"/>
                  <a:pt x="361" y="282"/>
                  <a:pt x="361" y="295"/>
                </a:cubicBezTo>
                <a:cubicBezTo>
                  <a:pt x="361" y="308"/>
                  <a:pt x="350" y="319"/>
                  <a:pt x="337" y="319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2"/>
          <p:cNvSpPr>
            <a:spLocks noChangeAspect="1" noEditPoints="1"/>
          </p:cNvSpPr>
          <p:nvPr/>
        </p:nvSpPr>
        <p:spPr bwMode="auto">
          <a:xfrm>
            <a:off x="8625369" y="4280466"/>
            <a:ext cx="756969" cy="397533"/>
          </a:xfrm>
          <a:custGeom>
            <a:avLst/>
            <a:gdLst>
              <a:gd name="T0" fmla="*/ 68 w 387"/>
              <a:gd name="T1" fmla="*/ 63 h 203"/>
              <a:gd name="T2" fmla="*/ 68 w 387"/>
              <a:gd name="T3" fmla="*/ 140 h 203"/>
              <a:gd name="T4" fmla="*/ 45 w 387"/>
              <a:gd name="T5" fmla="*/ 102 h 203"/>
              <a:gd name="T6" fmla="*/ 90 w 387"/>
              <a:gd name="T7" fmla="*/ 102 h 203"/>
              <a:gd name="T8" fmla="*/ 45 w 387"/>
              <a:gd name="T9" fmla="*/ 102 h 203"/>
              <a:gd name="T10" fmla="*/ 346 w 387"/>
              <a:gd name="T11" fmla="*/ 61 h 203"/>
              <a:gd name="T12" fmla="*/ 340 w 387"/>
              <a:gd name="T13" fmla="*/ 59 h 203"/>
              <a:gd name="T14" fmla="*/ 319 w 387"/>
              <a:gd name="T15" fmla="*/ 77 h 203"/>
              <a:gd name="T16" fmla="*/ 289 w 387"/>
              <a:gd name="T17" fmla="*/ 61 h 203"/>
              <a:gd name="T18" fmla="*/ 250 w 387"/>
              <a:gd name="T19" fmla="*/ 61 h 203"/>
              <a:gd name="T20" fmla="*/ 225 w 387"/>
              <a:gd name="T21" fmla="*/ 77 h 203"/>
              <a:gd name="T22" fmla="*/ 211 w 387"/>
              <a:gd name="T23" fmla="*/ 52 h 203"/>
              <a:gd name="T24" fmla="*/ 181 w 387"/>
              <a:gd name="T25" fmla="*/ 44 h 203"/>
              <a:gd name="T26" fmla="*/ 0 w 387"/>
              <a:gd name="T27" fmla="*/ 102 h 203"/>
              <a:gd name="T28" fmla="*/ 31 w 387"/>
              <a:gd name="T29" fmla="*/ 164 h 203"/>
              <a:gd name="T30" fmla="*/ 16 w 387"/>
              <a:gd name="T31" fmla="*/ 102 h 203"/>
              <a:gd name="T32" fmla="*/ 170 w 387"/>
              <a:gd name="T33" fmla="*/ 56 h 203"/>
              <a:gd name="T34" fmla="*/ 195 w 387"/>
              <a:gd name="T35" fmla="*/ 60 h 203"/>
              <a:gd name="T36" fmla="*/ 197 w 387"/>
              <a:gd name="T37" fmla="*/ 74 h 203"/>
              <a:gd name="T38" fmla="*/ 230 w 387"/>
              <a:gd name="T39" fmla="*/ 94 h 203"/>
              <a:gd name="T40" fmla="*/ 265 w 387"/>
              <a:gd name="T41" fmla="*/ 94 h 203"/>
              <a:gd name="T42" fmla="*/ 294 w 387"/>
              <a:gd name="T43" fmla="*/ 78 h 203"/>
              <a:gd name="T44" fmla="*/ 325 w 387"/>
              <a:gd name="T45" fmla="*/ 94 h 203"/>
              <a:gd name="T46" fmla="*/ 367 w 387"/>
              <a:gd name="T47" fmla="*/ 106 h 203"/>
              <a:gd name="T48" fmla="*/ 203 w 387"/>
              <a:gd name="T49" fmla="*/ 133 h 203"/>
              <a:gd name="T50" fmla="*/ 195 w 387"/>
              <a:gd name="T51" fmla="*/ 152 h 203"/>
              <a:gd name="T52" fmla="*/ 168 w 387"/>
              <a:gd name="T53" fmla="*/ 152 h 203"/>
              <a:gd name="T54" fmla="*/ 101 w 387"/>
              <a:gd name="T55" fmla="*/ 187 h 203"/>
              <a:gd name="T56" fmla="*/ 42 w 387"/>
              <a:gd name="T57" fmla="*/ 175 h 203"/>
              <a:gd name="T58" fmla="*/ 101 w 387"/>
              <a:gd name="T59" fmla="*/ 203 h 203"/>
              <a:gd name="T60" fmla="*/ 203 w 387"/>
              <a:gd name="T61" fmla="*/ 168 h 203"/>
              <a:gd name="T62" fmla="*/ 211 w 387"/>
              <a:gd name="T63" fmla="*/ 160 h 203"/>
              <a:gd name="T64" fmla="*/ 345 w 387"/>
              <a:gd name="T65" fmla="*/ 149 h 203"/>
              <a:gd name="T66" fmla="*/ 384 w 387"/>
              <a:gd name="T67" fmla="*/ 111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7" h="203">
                <a:moveTo>
                  <a:pt x="106" y="102"/>
                </a:moveTo>
                <a:cubicBezTo>
                  <a:pt x="106" y="81"/>
                  <a:pt x="89" y="63"/>
                  <a:pt x="68" y="63"/>
                </a:cubicBezTo>
                <a:cubicBezTo>
                  <a:pt x="47" y="63"/>
                  <a:pt x="29" y="81"/>
                  <a:pt x="29" y="102"/>
                </a:cubicBezTo>
                <a:cubicBezTo>
                  <a:pt x="29" y="123"/>
                  <a:pt x="47" y="140"/>
                  <a:pt x="68" y="140"/>
                </a:cubicBezTo>
                <a:cubicBezTo>
                  <a:pt x="89" y="140"/>
                  <a:pt x="106" y="123"/>
                  <a:pt x="106" y="102"/>
                </a:cubicBezTo>
                <a:close/>
                <a:moveTo>
                  <a:pt x="45" y="102"/>
                </a:moveTo>
                <a:cubicBezTo>
                  <a:pt x="45" y="89"/>
                  <a:pt x="55" y="79"/>
                  <a:pt x="68" y="79"/>
                </a:cubicBezTo>
                <a:cubicBezTo>
                  <a:pt x="80" y="79"/>
                  <a:pt x="90" y="89"/>
                  <a:pt x="90" y="102"/>
                </a:cubicBezTo>
                <a:cubicBezTo>
                  <a:pt x="90" y="114"/>
                  <a:pt x="80" y="124"/>
                  <a:pt x="68" y="124"/>
                </a:cubicBezTo>
                <a:cubicBezTo>
                  <a:pt x="55" y="124"/>
                  <a:pt x="45" y="114"/>
                  <a:pt x="45" y="102"/>
                </a:cubicBezTo>
                <a:close/>
                <a:moveTo>
                  <a:pt x="384" y="100"/>
                </a:moveTo>
                <a:cubicBezTo>
                  <a:pt x="346" y="61"/>
                  <a:pt x="346" y="61"/>
                  <a:pt x="346" y="61"/>
                </a:cubicBezTo>
                <a:cubicBezTo>
                  <a:pt x="344" y="60"/>
                  <a:pt x="342" y="59"/>
                  <a:pt x="340" y="59"/>
                </a:cubicBezTo>
                <a:cubicBezTo>
                  <a:pt x="340" y="59"/>
                  <a:pt x="340" y="59"/>
                  <a:pt x="340" y="59"/>
                </a:cubicBezTo>
                <a:cubicBezTo>
                  <a:pt x="338" y="59"/>
                  <a:pt x="336" y="60"/>
                  <a:pt x="334" y="61"/>
                </a:cubicBezTo>
                <a:cubicBezTo>
                  <a:pt x="319" y="77"/>
                  <a:pt x="319" y="77"/>
                  <a:pt x="319" y="77"/>
                </a:cubicBezTo>
                <a:cubicBezTo>
                  <a:pt x="299" y="61"/>
                  <a:pt x="299" y="61"/>
                  <a:pt x="299" y="61"/>
                </a:cubicBezTo>
                <a:cubicBezTo>
                  <a:pt x="296" y="59"/>
                  <a:pt x="291" y="59"/>
                  <a:pt x="289" y="61"/>
                </a:cubicBezTo>
                <a:cubicBezTo>
                  <a:pt x="270" y="78"/>
                  <a:pt x="270" y="78"/>
                  <a:pt x="270" y="78"/>
                </a:cubicBezTo>
                <a:cubicBezTo>
                  <a:pt x="250" y="61"/>
                  <a:pt x="250" y="61"/>
                  <a:pt x="250" y="61"/>
                </a:cubicBezTo>
                <a:cubicBezTo>
                  <a:pt x="247" y="59"/>
                  <a:pt x="243" y="59"/>
                  <a:pt x="240" y="62"/>
                </a:cubicBezTo>
                <a:cubicBezTo>
                  <a:pt x="225" y="77"/>
                  <a:pt x="225" y="77"/>
                  <a:pt x="225" y="77"/>
                </a:cubicBezTo>
                <a:cubicBezTo>
                  <a:pt x="211" y="64"/>
                  <a:pt x="211" y="64"/>
                  <a:pt x="211" y="64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1" y="47"/>
                  <a:pt x="207" y="44"/>
                  <a:pt x="203" y="44"/>
                </a:cubicBezTo>
                <a:cubicBezTo>
                  <a:pt x="181" y="44"/>
                  <a:pt x="181" y="44"/>
                  <a:pt x="181" y="44"/>
                </a:cubicBezTo>
                <a:cubicBezTo>
                  <a:pt x="161" y="16"/>
                  <a:pt x="133" y="0"/>
                  <a:pt x="101" y="0"/>
                </a:cubicBezTo>
                <a:cubicBezTo>
                  <a:pt x="45" y="0"/>
                  <a:pt x="0" y="46"/>
                  <a:pt x="0" y="102"/>
                </a:cubicBezTo>
                <a:cubicBezTo>
                  <a:pt x="0" y="124"/>
                  <a:pt x="6" y="144"/>
                  <a:pt x="19" y="162"/>
                </a:cubicBezTo>
                <a:cubicBezTo>
                  <a:pt x="22" y="165"/>
                  <a:pt x="27" y="166"/>
                  <a:pt x="31" y="164"/>
                </a:cubicBezTo>
                <a:cubicBezTo>
                  <a:pt x="34" y="161"/>
                  <a:pt x="35" y="156"/>
                  <a:pt x="32" y="152"/>
                </a:cubicBezTo>
                <a:cubicBezTo>
                  <a:pt x="21" y="138"/>
                  <a:pt x="16" y="120"/>
                  <a:pt x="16" y="102"/>
                </a:cubicBezTo>
                <a:cubicBezTo>
                  <a:pt x="16" y="55"/>
                  <a:pt x="54" y="16"/>
                  <a:pt x="101" y="16"/>
                </a:cubicBezTo>
                <a:cubicBezTo>
                  <a:pt x="137" y="16"/>
                  <a:pt x="158" y="38"/>
                  <a:pt x="170" y="56"/>
                </a:cubicBezTo>
                <a:cubicBezTo>
                  <a:pt x="171" y="58"/>
                  <a:pt x="174" y="60"/>
                  <a:pt x="176" y="60"/>
                </a:cubicBezTo>
                <a:cubicBezTo>
                  <a:pt x="195" y="60"/>
                  <a:pt x="195" y="60"/>
                  <a:pt x="195" y="60"/>
                </a:cubicBezTo>
                <a:cubicBezTo>
                  <a:pt x="195" y="68"/>
                  <a:pt x="195" y="68"/>
                  <a:pt x="195" y="68"/>
                </a:cubicBezTo>
                <a:cubicBezTo>
                  <a:pt x="195" y="70"/>
                  <a:pt x="196" y="72"/>
                  <a:pt x="197" y="74"/>
                </a:cubicBezTo>
                <a:cubicBezTo>
                  <a:pt x="219" y="94"/>
                  <a:pt x="219" y="94"/>
                  <a:pt x="219" y="94"/>
                </a:cubicBezTo>
                <a:cubicBezTo>
                  <a:pt x="222" y="97"/>
                  <a:pt x="227" y="97"/>
                  <a:pt x="230" y="94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8" y="97"/>
                  <a:pt x="272" y="97"/>
                  <a:pt x="275" y="94"/>
                </a:cubicBezTo>
                <a:cubicBezTo>
                  <a:pt x="294" y="78"/>
                  <a:pt x="294" y="78"/>
                  <a:pt x="294" y="78"/>
                </a:cubicBezTo>
                <a:cubicBezTo>
                  <a:pt x="315" y="94"/>
                  <a:pt x="315" y="94"/>
                  <a:pt x="315" y="94"/>
                </a:cubicBezTo>
                <a:cubicBezTo>
                  <a:pt x="318" y="97"/>
                  <a:pt x="322" y="97"/>
                  <a:pt x="325" y="94"/>
                </a:cubicBezTo>
                <a:cubicBezTo>
                  <a:pt x="340" y="78"/>
                  <a:pt x="340" y="78"/>
                  <a:pt x="340" y="78"/>
                </a:cubicBezTo>
                <a:cubicBezTo>
                  <a:pt x="367" y="106"/>
                  <a:pt x="367" y="106"/>
                  <a:pt x="367" y="106"/>
                </a:cubicBezTo>
                <a:cubicBezTo>
                  <a:pt x="341" y="133"/>
                  <a:pt x="341" y="133"/>
                  <a:pt x="341" y="133"/>
                </a:cubicBezTo>
                <a:cubicBezTo>
                  <a:pt x="203" y="133"/>
                  <a:pt x="203" y="133"/>
                  <a:pt x="203" y="133"/>
                </a:cubicBezTo>
                <a:cubicBezTo>
                  <a:pt x="198" y="133"/>
                  <a:pt x="195" y="136"/>
                  <a:pt x="195" y="141"/>
                </a:cubicBezTo>
                <a:cubicBezTo>
                  <a:pt x="195" y="152"/>
                  <a:pt x="195" y="152"/>
                  <a:pt x="195" y="152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5" y="152"/>
                  <a:pt x="163" y="153"/>
                  <a:pt x="161" y="155"/>
                </a:cubicBezTo>
                <a:cubicBezTo>
                  <a:pt x="145" y="177"/>
                  <a:pt x="125" y="187"/>
                  <a:pt x="101" y="187"/>
                </a:cubicBezTo>
                <a:cubicBezTo>
                  <a:pt x="84" y="187"/>
                  <a:pt x="67" y="182"/>
                  <a:pt x="53" y="173"/>
                </a:cubicBezTo>
                <a:cubicBezTo>
                  <a:pt x="50" y="170"/>
                  <a:pt x="45" y="171"/>
                  <a:pt x="42" y="175"/>
                </a:cubicBezTo>
                <a:cubicBezTo>
                  <a:pt x="40" y="178"/>
                  <a:pt x="41" y="183"/>
                  <a:pt x="44" y="186"/>
                </a:cubicBezTo>
                <a:cubicBezTo>
                  <a:pt x="61" y="197"/>
                  <a:pt x="81" y="203"/>
                  <a:pt x="101" y="203"/>
                </a:cubicBezTo>
                <a:cubicBezTo>
                  <a:pt x="129" y="203"/>
                  <a:pt x="152" y="191"/>
                  <a:pt x="171" y="168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5" y="168"/>
                  <a:pt x="207" y="167"/>
                  <a:pt x="208" y="165"/>
                </a:cubicBezTo>
                <a:cubicBezTo>
                  <a:pt x="210" y="164"/>
                  <a:pt x="211" y="162"/>
                  <a:pt x="211" y="160"/>
                </a:cubicBezTo>
                <a:cubicBezTo>
                  <a:pt x="211" y="149"/>
                  <a:pt x="211" y="149"/>
                  <a:pt x="211" y="149"/>
                </a:cubicBezTo>
                <a:cubicBezTo>
                  <a:pt x="345" y="149"/>
                  <a:pt x="345" y="149"/>
                  <a:pt x="345" y="149"/>
                </a:cubicBezTo>
                <a:cubicBezTo>
                  <a:pt x="347" y="149"/>
                  <a:pt x="349" y="148"/>
                  <a:pt x="350" y="146"/>
                </a:cubicBezTo>
                <a:cubicBezTo>
                  <a:pt x="384" y="111"/>
                  <a:pt x="384" y="111"/>
                  <a:pt x="384" y="111"/>
                </a:cubicBezTo>
                <a:cubicBezTo>
                  <a:pt x="387" y="108"/>
                  <a:pt x="387" y="103"/>
                  <a:pt x="384" y="10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2"/>
          <p:cNvSpPr>
            <a:spLocks noChangeAspect="1" noEditPoints="1"/>
          </p:cNvSpPr>
          <p:nvPr/>
        </p:nvSpPr>
        <p:spPr bwMode="auto">
          <a:xfrm>
            <a:off x="8970875" y="2472228"/>
            <a:ext cx="1055720" cy="661710"/>
          </a:xfrm>
          <a:custGeom>
            <a:avLst/>
            <a:gdLst>
              <a:gd name="T0" fmla="*/ 41 w 474"/>
              <a:gd name="T1" fmla="*/ 70 h 297"/>
              <a:gd name="T2" fmla="*/ 195 w 474"/>
              <a:gd name="T3" fmla="*/ 77 h 297"/>
              <a:gd name="T4" fmla="*/ 123 w 474"/>
              <a:gd name="T5" fmla="*/ 107 h 297"/>
              <a:gd name="T6" fmla="*/ 50 w 474"/>
              <a:gd name="T7" fmla="*/ 130 h 297"/>
              <a:gd name="T8" fmla="*/ 198 w 474"/>
              <a:gd name="T9" fmla="*/ 115 h 297"/>
              <a:gd name="T10" fmla="*/ 41 w 474"/>
              <a:gd name="T11" fmla="*/ 178 h 297"/>
              <a:gd name="T12" fmla="*/ 195 w 474"/>
              <a:gd name="T13" fmla="*/ 184 h 297"/>
              <a:gd name="T14" fmla="*/ 123 w 474"/>
              <a:gd name="T15" fmla="*/ 214 h 297"/>
              <a:gd name="T16" fmla="*/ 50 w 474"/>
              <a:gd name="T17" fmla="*/ 237 h 297"/>
              <a:gd name="T18" fmla="*/ 198 w 474"/>
              <a:gd name="T19" fmla="*/ 222 h 297"/>
              <a:gd name="T20" fmla="*/ 432 w 474"/>
              <a:gd name="T21" fmla="*/ 171 h 297"/>
              <a:gd name="T22" fmla="*/ 430 w 474"/>
              <a:gd name="T23" fmla="*/ 169 h 297"/>
              <a:gd name="T24" fmla="*/ 427 w 474"/>
              <a:gd name="T25" fmla="*/ 168 h 297"/>
              <a:gd name="T26" fmla="*/ 358 w 474"/>
              <a:gd name="T27" fmla="*/ 169 h 297"/>
              <a:gd name="T28" fmla="*/ 424 w 474"/>
              <a:gd name="T29" fmla="*/ 237 h 297"/>
              <a:gd name="T30" fmla="*/ 429 w 474"/>
              <a:gd name="T31" fmla="*/ 237 h 297"/>
              <a:gd name="T32" fmla="*/ 431 w 474"/>
              <a:gd name="T33" fmla="*/ 236 h 297"/>
              <a:gd name="T34" fmla="*/ 433 w 474"/>
              <a:gd name="T35" fmla="*/ 233 h 297"/>
              <a:gd name="T36" fmla="*/ 434 w 474"/>
              <a:gd name="T37" fmla="*/ 230 h 297"/>
              <a:gd name="T38" fmla="*/ 433 w 474"/>
              <a:gd name="T39" fmla="*/ 173 h 297"/>
              <a:gd name="T40" fmla="*/ 418 w 474"/>
              <a:gd name="T41" fmla="*/ 183 h 297"/>
              <a:gd name="T42" fmla="*/ 270 w 474"/>
              <a:gd name="T43" fmla="*/ 178 h 297"/>
              <a:gd name="T44" fmla="*/ 340 w 474"/>
              <a:gd name="T45" fmla="*/ 169 h 297"/>
              <a:gd name="T46" fmla="*/ 366 w 474"/>
              <a:gd name="T47" fmla="*/ 53 h 297"/>
              <a:gd name="T48" fmla="*/ 366 w 474"/>
              <a:gd name="T49" fmla="*/ 123 h 297"/>
              <a:gd name="T50" fmla="*/ 434 w 474"/>
              <a:gd name="T51" fmla="*/ 122 h 297"/>
              <a:gd name="T52" fmla="*/ 374 w 474"/>
              <a:gd name="T53" fmla="*/ 70 h 297"/>
              <a:gd name="T54" fmla="*/ 276 w 474"/>
              <a:gd name="T55" fmla="*/ 61 h 297"/>
              <a:gd name="T56" fmla="*/ 333 w 474"/>
              <a:gd name="T57" fmla="*/ 70 h 297"/>
              <a:gd name="T58" fmla="*/ 276 w 474"/>
              <a:gd name="T59" fmla="*/ 114 h 297"/>
              <a:gd name="T60" fmla="*/ 333 w 474"/>
              <a:gd name="T61" fmla="*/ 123 h 297"/>
              <a:gd name="T62" fmla="*/ 276 w 474"/>
              <a:gd name="T63" fmla="*/ 222 h 297"/>
              <a:gd name="T64" fmla="*/ 333 w 474"/>
              <a:gd name="T65" fmla="*/ 231 h 297"/>
              <a:gd name="T66" fmla="*/ 474 w 474"/>
              <a:gd name="T67" fmla="*/ 52 h 297"/>
              <a:gd name="T68" fmla="*/ 246 w 474"/>
              <a:gd name="T69" fmla="*/ 16 h 297"/>
              <a:gd name="T70" fmla="*/ 17 w 474"/>
              <a:gd name="T71" fmla="*/ 16 h 297"/>
              <a:gd name="T72" fmla="*/ 26 w 474"/>
              <a:gd name="T73" fmla="*/ 295 h 297"/>
              <a:gd name="T74" fmla="*/ 237 w 474"/>
              <a:gd name="T75" fmla="*/ 292 h 297"/>
              <a:gd name="T76" fmla="*/ 455 w 474"/>
              <a:gd name="T77" fmla="*/ 296 h 297"/>
              <a:gd name="T78" fmla="*/ 466 w 474"/>
              <a:gd name="T79" fmla="*/ 76 h 297"/>
              <a:gd name="T80" fmla="*/ 453 w 474"/>
              <a:gd name="T81" fmla="*/ 279 h 297"/>
              <a:gd name="T82" fmla="*/ 250 w 474"/>
              <a:gd name="T83" fmla="*/ 279 h 297"/>
              <a:gd name="T84" fmla="*/ 251 w 474"/>
              <a:gd name="T85" fmla="*/ 31 h 297"/>
              <a:gd name="T86" fmla="*/ 453 w 474"/>
              <a:gd name="T87" fmla="*/ 31 h 297"/>
              <a:gd name="T88" fmla="*/ 229 w 474"/>
              <a:gd name="T89" fmla="*/ 277 h 297"/>
              <a:gd name="T90" fmla="*/ 123 w 474"/>
              <a:gd name="T91" fmla="*/ 268 h 297"/>
              <a:gd name="T92" fmla="*/ 16 w 474"/>
              <a:gd name="T93" fmla="*/ 277 h 297"/>
              <a:gd name="T94" fmla="*/ 123 w 474"/>
              <a:gd name="T95" fmla="*/ 16 h 297"/>
              <a:gd name="T96" fmla="*/ 229 w 474"/>
              <a:gd name="T97" fmla="*/ 27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4" h="297">
                <a:moveTo>
                  <a:pt x="198" y="61"/>
                </a:moveTo>
                <a:cubicBezTo>
                  <a:pt x="175" y="56"/>
                  <a:pt x="150" y="53"/>
                  <a:pt x="123" y="53"/>
                </a:cubicBezTo>
                <a:cubicBezTo>
                  <a:pt x="96" y="53"/>
                  <a:pt x="70" y="56"/>
                  <a:pt x="47" y="61"/>
                </a:cubicBezTo>
                <a:cubicBezTo>
                  <a:pt x="43" y="62"/>
                  <a:pt x="40" y="66"/>
                  <a:pt x="41" y="70"/>
                </a:cubicBezTo>
                <a:cubicBezTo>
                  <a:pt x="42" y="74"/>
                  <a:pt x="45" y="77"/>
                  <a:pt x="49" y="77"/>
                </a:cubicBezTo>
                <a:cubicBezTo>
                  <a:pt x="49" y="77"/>
                  <a:pt x="50" y="77"/>
                  <a:pt x="50" y="77"/>
                </a:cubicBezTo>
                <a:cubicBezTo>
                  <a:pt x="72" y="72"/>
                  <a:pt x="97" y="69"/>
                  <a:pt x="123" y="69"/>
                </a:cubicBezTo>
                <a:cubicBezTo>
                  <a:pt x="149" y="69"/>
                  <a:pt x="173" y="72"/>
                  <a:pt x="195" y="77"/>
                </a:cubicBezTo>
                <a:cubicBezTo>
                  <a:pt x="199" y="77"/>
                  <a:pt x="204" y="75"/>
                  <a:pt x="204" y="70"/>
                </a:cubicBezTo>
                <a:cubicBezTo>
                  <a:pt x="205" y="66"/>
                  <a:pt x="203" y="62"/>
                  <a:pt x="198" y="61"/>
                </a:cubicBezTo>
                <a:close/>
                <a:moveTo>
                  <a:pt x="198" y="115"/>
                </a:moveTo>
                <a:cubicBezTo>
                  <a:pt x="175" y="110"/>
                  <a:pt x="150" y="107"/>
                  <a:pt x="123" y="107"/>
                </a:cubicBezTo>
                <a:cubicBezTo>
                  <a:pt x="96" y="107"/>
                  <a:pt x="70" y="110"/>
                  <a:pt x="47" y="115"/>
                </a:cubicBezTo>
                <a:cubicBezTo>
                  <a:pt x="43" y="115"/>
                  <a:pt x="40" y="120"/>
                  <a:pt x="41" y="124"/>
                </a:cubicBezTo>
                <a:cubicBezTo>
                  <a:pt x="42" y="128"/>
                  <a:pt x="45" y="130"/>
                  <a:pt x="49" y="130"/>
                </a:cubicBezTo>
                <a:cubicBezTo>
                  <a:pt x="49" y="130"/>
                  <a:pt x="50" y="130"/>
                  <a:pt x="50" y="130"/>
                </a:cubicBezTo>
                <a:cubicBezTo>
                  <a:pt x="72" y="125"/>
                  <a:pt x="97" y="123"/>
                  <a:pt x="123" y="123"/>
                </a:cubicBezTo>
                <a:cubicBezTo>
                  <a:pt x="149" y="123"/>
                  <a:pt x="173" y="125"/>
                  <a:pt x="195" y="130"/>
                </a:cubicBezTo>
                <a:cubicBezTo>
                  <a:pt x="199" y="131"/>
                  <a:pt x="204" y="128"/>
                  <a:pt x="204" y="124"/>
                </a:cubicBezTo>
                <a:cubicBezTo>
                  <a:pt x="205" y="120"/>
                  <a:pt x="203" y="115"/>
                  <a:pt x="198" y="115"/>
                </a:cubicBezTo>
                <a:close/>
                <a:moveTo>
                  <a:pt x="198" y="168"/>
                </a:moveTo>
                <a:cubicBezTo>
                  <a:pt x="175" y="163"/>
                  <a:pt x="150" y="161"/>
                  <a:pt x="123" y="161"/>
                </a:cubicBezTo>
                <a:cubicBezTo>
                  <a:pt x="96" y="161"/>
                  <a:pt x="70" y="163"/>
                  <a:pt x="47" y="168"/>
                </a:cubicBezTo>
                <a:cubicBezTo>
                  <a:pt x="43" y="169"/>
                  <a:pt x="40" y="173"/>
                  <a:pt x="41" y="178"/>
                </a:cubicBezTo>
                <a:cubicBezTo>
                  <a:pt x="42" y="181"/>
                  <a:pt x="45" y="184"/>
                  <a:pt x="49" y="184"/>
                </a:cubicBezTo>
                <a:cubicBezTo>
                  <a:pt x="49" y="184"/>
                  <a:pt x="50" y="184"/>
                  <a:pt x="50" y="184"/>
                </a:cubicBezTo>
                <a:cubicBezTo>
                  <a:pt x="72" y="179"/>
                  <a:pt x="97" y="177"/>
                  <a:pt x="123" y="177"/>
                </a:cubicBezTo>
                <a:cubicBezTo>
                  <a:pt x="149" y="177"/>
                  <a:pt x="173" y="179"/>
                  <a:pt x="195" y="184"/>
                </a:cubicBezTo>
                <a:cubicBezTo>
                  <a:pt x="199" y="185"/>
                  <a:pt x="204" y="182"/>
                  <a:pt x="204" y="178"/>
                </a:cubicBezTo>
                <a:cubicBezTo>
                  <a:pt x="205" y="173"/>
                  <a:pt x="203" y="169"/>
                  <a:pt x="198" y="168"/>
                </a:cubicBezTo>
                <a:close/>
                <a:moveTo>
                  <a:pt x="198" y="222"/>
                </a:moveTo>
                <a:cubicBezTo>
                  <a:pt x="175" y="217"/>
                  <a:pt x="150" y="214"/>
                  <a:pt x="123" y="214"/>
                </a:cubicBezTo>
                <a:cubicBezTo>
                  <a:pt x="96" y="214"/>
                  <a:pt x="70" y="217"/>
                  <a:pt x="47" y="222"/>
                </a:cubicBezTo>
                <a:cubicBezTo>
                  <a:pt x="43" y="223"/>
                  <a:pt x="40" y="227"/>
                  <a:pt x="41" y="231"/>
                </a:cubicBezTo>
                <a:cubicBezTo>
                  <a:pt x="42" y="235"/>
                  <a:pt x="45" y="238"/>
                  <a:pt x="49" y="238"/>
                </a:cubicBezTo>
                <a:cubicBezTo>
                  <a:pt x="49" y="238"/>
                  <a:pt x="50" y="238"/>
                  <a:pt x="50" y="237"/>
                </a:cubicBezTo>
                <a:cubicBezTo>
                  <a:pt x="72" y="233"/>
                  <a:pt x="97" y="230"/>
                  <a:pt x="123" y="230"/>
                </a:cubicBezTo>
                <a:cubicBezTo>
                  <a:pt x="149" y="230"/>
                  <a:pt x="173" y="233"/>
                  <a:pt x="195" y="237"/>
                </a:cubicBezTo>
                <a:cubicBezTo>
                  <a:pt x="199" y="238"/>
                  <a:pt x="204" y="236"/>
                  <a:pt x="204" y="231"/>
                </a:cubicBezTo>
                <a:cubicBezTo>
                  <a:pt x="205" y="227"/>
                  <a:pt x="203" y="223"/>
                  <a:pt x="198" y="222"/>
                </a:cubicBezTo>
                <a:close/>
                <a:moveTo>
                  <a:pt x="433" y="173"/>
                </a:moveTo>
                <a:cubicBezTo>
                  <a:pt x="433" y="173"/>
                  <a:pt x="433" y="173"/>
                  <a:pt x="433" y="173"/>
                </a:cubicBezTo>
                <a:cubicBezTo>
                  <a:pt x="433" y="172"/>
                  <a:pt x="433" y="172"/>
                  <a:pt x="432" y="172"/>
                </a:cubicBezTo>
                <a:cubicBezTo>
                  <a:pt x="432" y="172"/>
                  <a:pt x="432" y="171"/>
                  <a:pt x="432" y="171"/>
                </a:cubicBezTo>
                <a:cubicBezTo>
                  <a:pt x="432" y="171"/>
                  <a:pt x="432" y="171"/>
                  <a:pt x="432" y="171"/>
                </a:cubicBezTo>
                <a:cubicBezTo>
                  <a:pt x="431" y="170"/>
                  <a:pt x="431" y="170"/>
                  <a:pt x="431" y="170"/>
                </a:cubicBezTo>
                <a:cubicBezTo>
                  <a:pt x="431" y="170"/>
                  <a:pt x="431" y="170"/>
                  <a:pt x="430" y="170"/>
                </a:cubicBezTo>
                <a:cubicBezTo>
                  <a:pt x="430" y="170"/>
                  <a:pt x="430" y="169"/>
                  <a:pt x="430" y="169"/>
                </a:cubicBezTo>
                <a:cubicBezTo>
                  <a:pt x="430" y="169"/>
                  <a:pt x="429" y="169"/>
                  <a:pt x="429" y="169"/>
                </a:cubicBezTo>
                <a:cubicBezTo>
                  <a:pt x="429" y="169"/>
                  <a:pt x="429" y="169"/>
                  <a:pt x="429" y="169"/>
                </a:cubicBezTo>
                <a:cubicBezTo>
                  <a:pt x="428" y="168"/>
                  <a:pt x="428" y="168"/>
                  <a:pt x="427" y="168"/>
                </a:cubicBezTo>
                <a:cubicBezTo>
                  <a:pt x="427" y="168"/>
                  <a:pt x="427" y="168"/>
                  <a:pt x="427" y="168"/>
                </a:cubicBezTo>
                <a:cubicBezTo>
                  <a:pt x="427" y="168"/>
                  <a:pt x="427" y="168"/>
                  <a:pt x="427" y="168"/>
                </a:cubicBezTo>
                <a:cubicBezTo>
                  <a:pt x="409" y="164"/>
                  <a:pt x="388" y="162"/>
                  <a:pt x="366" y="161"/>
                </a:cubicBezTo>
                <a:cubicBezTo>
                  <a:pt x="364" y="161"/>
                  <a:pt x="362" y="162"/>
                  <a:pt x="361" y="163"/>
                </a:cubicBezTo>
                <a:cubicBezTo>
                  <a:pt x="359" y="165"/>
                  <a:pt x="358" y="167"/>
                  <a:pt x="358" y="169"/>
                </a:cubicBezTo>
                <a:cubicBezTo>
                  <a:pt x="358" y="223"/>
                  <a:pt x="358" y="223"/>
                  <a:pt x="358" y="223"/>
                </a:cubicBezTo>
                <a:cubicBezTo>
                  <a:pt x="358" y="227"/>
                  <a:pt x="362" y="230"/>
                  <a:pt x="366" y="231"/>
                </a:cubicBezTo>
                <a:cubicBezTo>
                  <a:pt x="387" y="231"/>
                  <a:pt x="406" y="234"/>
                  <a:pt x="424" y="237"/>
                </a:cubicBezTo>
                <a:cubicBezTo>
                  <a:pt x="424" y="237"/>
                  <a:pt x="424" y="237"/>
                  <a:pt x="424" y="237"/>
                </a:cubicBezTo>
                <a:cubicBezTo>
                  <a:pt x="425" y="238"/>
                  <a:pt x="425" y="238"/>
                  <a:pt x="426" y="238"/>
                </a:cubicBezTo>
                <a:cubicBezTo>
                  <a:pt x="426" y="238"/>
                  <a:pt x="427" y="238"/>
                  <a:pt x="427" y="238"/>
                </a:cubicBezTo>
                <a:cubicBezTo>
                  <a:pt x="427" y="237"/>
                  <a:pt x="428" y="237"/>
                  <a:pt x="428" y="237"/>
                </a:cubicBezTo>
                <a:cubicBezTo>
                  <a:pt x="428" y="237"/>
                  <a:pt x="428" y="237"/>
                  <a:pt x="429" y="237"/>
                </a:cubicBezTo>
                <a:cubicBezTo>
                  <a:pt x="429" y="237"/>
                  <a:pt x="429" y="237"/>
                  <a:pt x="429" y="237"/>
                </a:cubicBezTo>
                <a:cubicBezTo>
                  <a:pt x="429" y="237"/>
                  <a:pt x="430" y="237"/>
                  <a:pt x="430" y="236"/>
                </a:cubicBezTo>
                <a:cubicBezTo>
                  <a:pt x="430" y="236"/>
                  <a:pt x="430" y="236"/>
                  <a:pt x="430" y="236"/>
                </a:cubicBezTo>
                <a:cubicBezTo>
                  <a:pt x="430" y="236"/>
                  <a:pt x="431" y="236"/>
                  <a:pt x="431" y="236"/>
                </a:cubicBezTo>
                <a:cubicBezTo>
                  <a:pt x="431" y="236"/>
                  <a:pt x="431" y="236"/>
                  <a:pt x="431" y="236"/>
                </a:cubicBezTo>
                <a:cubicBezTo>
                  <a:pt x="431" y="235"/>
                  <a:pt x="431" y="235"/>
                  <a:pt x="432" y="235"/>
                </a:cubicBezTo>
                <a:cubicBezTo>
                  <a:pt x="432" y="235"/>
                  <a:pt x="432" y="235"/>
                  <a:pt x="432" y="234"/>
                </a:cubicBezTo>
                <a:cubicBezTo>
                  <a:pt x="432" y="234"/>
                  <a:pt x="433" y="234"/>
                  <a:pt x="433" y="233"/>
                </a:cubicBezTo>
                <a:cubicBezTo>
                  <a:pt x="433" y="233"/>
                  <a:pt x="433" y="233"/>
                  <a:pt x="433" y="233"/>
                </a:cubicBezTo>
                <a:cubicBezTo>
                  <a:pt x="433" y="233"/>
                  <a:pt x="433" y="232"/>
                  <a:pt x="433" y="232"/>
                </a:cubicBezTo>
                <a:cubicBezTo>
                  <a:pt x="433" y="232"/>
                  <a:pt x="433" y="232"/>
                  <a:pt x="433" y="231"/>
                </a:cubicBezTo>
                <a:cubicBezTo>
                  <a:pt x="434" y="231"/>
                  <a:pt x="434" y="230"/>
                  <a:pt x="434" y="230"/>
                </a:cubicBezTo>
                <a:cubicBezTo>
                  <a:pt x="434" y="176"/>
                  <a:pt x="434" y="176"/>
                  <a:pt x="434" y="176"/>
                </a:cubicBezTo>
                <a:cubicBezTo>
                  <a:pt x="434" y="175"/>
                  <a:pt x="434" y="175"/>
                  <a:pt x="434" y="174"/>
                </a:cubicBezTo>
                <a:cubicBezTo>
                  <a:pt x="433" y="174"/>
                  <a:pt x="433" y="174"/>
                  <a:pt x="433" y="174"/>
                </a:cubicBezTo>
                <a:cubicBezTo>
                  <a:pt x="433" y="174"/>
                  <a:pt x="433" y="173"/>
                  <a:pt x="433" y="173"/>
                </a:cubicBezTo>
                <a:close/>
                <a:moveTo>
                  <a:pt x="418" y="220"/>
                </a:moveTo>
                <a:cubicBezTo>
                  <a:pt x="404" y="217"/>
                  <a:pt x="389" y="216"/>
                  <a:pt x="374" y="215"/>
                </a:cubicBezTo>
                <a:cubicBezTo>
                  <a:pt x="374" y="177"/>
                  <a:pt x="374" y="177"/>
                  <a:pt x="374" y="177"/>
                </a:cubicBezTo>
                <a:cubicBezTo>
                  <a:pt x="389" y="178"/>
                  <a:pt x="404" y="180"/>
                  <a:pt x="418" y="183"/>
                </a:cubicBezTo>
                <a:lnTo>
                  <a:pt x="418" y="220"/>
                </a:lnTo>
                <a:close/>
                <a:moveTo>
                  <a:pt x="332" y="161"/>
                </a:moveTo>
                <a:cubicBezTo>
                  <a:pt x="312" y="162"/>
                  <a:pt x="293" y="165"/>
                  <a:pt x="276" y="168"/>
                </a:cubicBezTo>
                <a:cubicBezTo>
                  <a:pt x="272" y="169"/>
                  <a:pt x="269" y="173"/>
                  <a:pt x="270" y="178"/>
                </a:cubicBezTo>
                <a:cubicBezTo>
                  <a:pt x="271" y="182"/>
                  <a:pt x="274" y="184"/>
                  <a:pt x="278" y="184"/>
                </a:cubicBezTo>
                <a:cubicBezTo>
                  <a:pt x="278" y="184"/>
                  <a:pt x="279" y="184"/>
                  <a:pt x="279" y="184"/>
                </a:cubicBezTo>
                <a:cubicBezTo>
                  <a:pt x="296" y="180"/>
                  <a:pt x="314" y="178"/>
                  <a:pt x="333" y="177"/>
                </a:cubicBezTo>
                <a:cubicBezTo>
                  <a:pt x="337" y="177"/>
                  <a:pt x="341" y="173"/>
                  <a:pt x="340" y="169"/>
                </a:cubicBezTo>
                <a:cubicBezTo>
                  <a:pt x="340" y="164"/>
                  <a:pt x="337" y="161"/>
                  <a:pt x="332" y="161"/>
                </a:cubicBezTo>
                <a:close/>
                <a:moveTo>
                  <a:pt x="434" y="68"/>
                </a:moveTo>
                <a:cubicBezTo>
                  <a:pt x="434" y="65"/>
                  <a:pt x="431" y="61"/>
                  <a:pt x="427" y="61"/>
                </a:cubicBezTo>
                <a:cubicBezTo>
                  <a:pt x="409" y="57"/>
                  <a:pt x="388" y="54"/>
                  <a:pt x="366" y="53"/>
                </a:cubicBezTo>
                <a:cubicBezTo>
                  <a:pt x="364" y="53"/>
                  <a:pt x="362" y="54"/>
                  <a:pt x="361" y="56"/>
                </a:cubicBezTo>
                <a:cubicBezTo>
                  <a:pt x="359" y="57"/>
                  <a:pt x="358" y="59"/>
                  <a:pt x="358" y="61"/>
                </a:cubicBezTo>
                <a:cubicBezTo>
                  <a:pt x="358" y="115"/>
                  <a:pt x="358" y="115"/>
                  <a:pt x="358" y="115"/>
                </a:cubicBezTo>
                <a:cubicBezTo>
                  <a:pt x="358" y="119"/>
                  <a:pt x="362" y="123"/>
                  <a:pt x="366" y="123"/>
                </a:cubicBezTo>
                <a:cubicBezTo>
                  <a:pt x="387" y="124"/>
                  <a:pt x="406" y="126"/>
                  <a:pt x="424" y="130"/>
                </a:cubicBezTo>
                <a:cubicBezTo>
                  <a:pt x="425" y="130"/>
                  <a:pt x="425" y="130"/>
                  <a:pt x="426" y="130"/>
                </a:cubicBezTo>
                <a:cubicBezTo>
                  <a:pt x="427" y="130"/>
                  <a:pt x="429" y="129"/>
                  <a:pt x="431" y="128"/>
                </a:cubicBezTo>
                <a:cubicBezTo>
                  <a:pt x="433" y="127"/>
                  <a:pt x="434" y="125"/>
                  <a:pt x="434" y="122"/>
                </a:cubicBezTo>
                <a:lnTo>
                  <a:pt x="434" y="68"/>
                </a:lnTo>
                <a:close/>
                <a:moveTo>
                  <a:pt x="418" y="112"/>
                </a:moveTo>
                <a:cubicBezTo>
                  <a:pt x="404" y="110"/>
                  <a:pt x="389" y="108"/>
                  <a:pt x="374" y="107"/>
                </a:cubicBezTo>
                <a:cubicBezTo>
                  <a:pt x="374" y="70"/>
                  <a:pt x="374" y="70"/>
                  <a:pt x="374" y="70"/>
                </a:cubicBezTo>
                <a:cubicBezTo>
                  <a:pt x="389" y="71"/>
                  <a:pt x="404" y="72"/>
                  <a:pt x="418" y="75"/>
                </a:cubicBezTo>
                <a:lnTo>
                  <a:pt x="418" y="112"/>
                </a:lnTo>
                <a:close/>
                <a:moveTo>
                  <a:pt x="332" y="54"/>
                </a:moveTo>
                <a:cubicBezTo>
                  <a:pt x="312" y="55"/>
                  <a:pt x="293" y="57"/>
                  <a:pt x="276" y="61"/>
                </a:cubicBezTo>
                <a:cubicBezTo>
                  <a:pt x="272" y="62"/>
                  <a:pt x="269" y="66"/>
                  <a:pt x="270" y="70"/>
                </a:cubicBezTo>
                <a:cubicBezTo>
                  <a:pt x="271" y="74"/>
                  <a:pt x="274" y="77"/>
                  <a:pt x="278" y="77"/>
                </a:cubicBezTo>
                <a:cubicBezTo>
                  <a:pt x="278" y="77"/>
                  <a:pt x="279" y="76"/>
                  <a:pt x="279" y="76"/>
                </a:cubicBezTo>
                <a:cubicBezTo>
                  <a:pt x="296" y="73"/>
                  <a:pt x="314" y="71"/>
                  <a:pt x="333" y="70"/>
                </a:cubicBezTo>
                <a:cubicBezTo>
                  <a:pt x="337" y="69"/>
                  <a:pt x="341" y="66"/>
                  <a:pt x="340" y="61"/>
                </a:cubicBezTo>
                <a:cubicBezTo>
                  <a:pt x="340" y="57"/>
                  <a:pt x="337" y="54"/>
                  <a:pt x="332" y="54"/>
                </a:cubicBezTo>
                <a:close/>
                <a:moveTo>
                  <a:pt x="332" y="107"/>
                </a:moveTo>
                <a:cubicBezTo>
                  <a:pt x="312" y="108"/>
                  <a:pt x="293" y="111"/>
                  <a:pt x="276" y="114"/>
                </a:cubicBezTo>
                <a:cubicBezTo>
                  <a:pt x="272" y="115"/>
                  <a:pt x="269" y="120"/>
                  <a:pt x="270" y="124"/>
                </a:cubicBezTo>
                <a:cubicBezTo>
                  <a:pt x="271" y="128"/>
                  <a:pt x="274" y="130"/>
                  <a:pt x="278" y="130"/>
                </a:cubicBezTo>
                <a:cubicBezTo>
                  <a:pt x="278" y="130"/>
                  <a:pt x="279" y="130"/>
                  <a:pt x="279" y="130"/>
                </a:cubicBezTo>
                <a:cubicBezTo>
                  <a:pt x="296" y="126"/>
                  <a:pt x="314" y="124"/>
                  <a:pt x="333" y="123"/>
                </a:cubicBezTo>
                <a:cubicBezTo>
                  <a:pt x="337" y="123"/>
                  <a:pt x="341" y="119"/>
                  <a:pt x="340" y="115"/>
                </a:cubicBezTo>
                <a:cubicBezTo>
                  <a:pt x="340" y="111"/>
                  <a:pt x="337" y="107"/>
                  <a:pt x="332" y="107"/>
                </a:cubicBezTo>
                <a:close/>
                <a:moveTo>
                  <a:pt x="332" y="215"/>
                </a:moveTo>
                <a:cubicBezTo>
                  <a:pt x="312" y="216"/>
                  <a:pt x="293" y="218"/>
                  <a:pt x="276" y="222"/>
                </a:cubicBezTo>
                <a:cubicBezTo>
                  <a:pt x="272" y="223"/>
                  <a:pt x="269" y="227"/>
                  <a:pt x="270" y="231"/>
                </a:cubicBezTo>
                <a:cubicBezTo>
                  <a:pt x="271" y="235"/>
                  <a:pt x="274" y="238"/>
                  <a:pt x="278" y="238"/>
                </a:cubicBezTo>
                <a:cubicBezTo>
                  <a:pt x="278" y="238"/>
                  <a:pt x="279" y="238"/>
                  <a:pt x="279" y="238"/>
                </a:cubicBezTo>
                <a:cubicBezTo>
                  <a:pt x="296" y="234"/>
                  <a:pt x="314" y="232"/>
                  <a:pt x="333" y="231"/>
                </a:cubicBezTo>
                <a:cubicBezTo>
                  <a:pt x="337" y="231"/>
                  <a:pt x="341" y="227"/>
                  <a:pt x="340" y="222"/>
                </a:cubicBezTo>
                <a:cubicBezTo>
                  <a:pt x="340" y="218"/>
                  <a:pt x="337" y="215"/>
                  <a:pt x="332" y="215"/>
                </a:cubicBezTo>
                <a:close/>
                <a:moveTo>
                  <a:pt x="466" y="60"/>
                </a:moveTo>
                <a:cubicBezTo>
                  <a:pt x="471" y="60"/>
                  <a:pt x="474" y="57"/>
                  <a:pt x="474" y="52"/>
                </a:cubicBezTo>
                <a:cubicBezTo>
                  <a:pt x="474" y="38"/>
                  <a:pt x="474" y="38"/>
                  <a:pt x="474" y="38"/>
                </a:cubicBezTo>
                <a:cubicBezTo>
                  <a:pt x="474" y="28"/>
                  <a:pt x="468" y="19"/>
                  <a:pt x="458" y="16"/>
                </a:cubicBezTo>
                <a:cubicBezTo>
                  <a:pt x="453" y="14"/>
                  <a:pt x="416" y="0"/>
                  <a:pt x="352" y="0"/>
                </a:cubicBezTo>
                <a:cubicBezTo>
                  <a:pt x="287" y="0"/>
                  <a:pt x="250" y="14"/>
                  <a:pt x="246" y="16"/>
                </a:cubicBezTo>
                <a:cubicBezTo>
                  <a:pt x="242" y="17"/>
                  <a:pt x="240" y="19"/>
                  <a:pt x="237" y="21"/>
                </a:cubicBezTo>
                <a:cubicBezTo>
                  <a:pt x="235" y="19"/>
                  <a:pt x="232" y="17"/>
                  <a:pt x="229" y="16"/>
                </a:cubicBezTo>
                <a:cubicBezTo>
                  <a:pt x="224" y="14"/>
                  <a:pt x="187" y="0"/>
                  <a:pt x="123" y="0"/>
                </a:cubicBezTo>
                <a:cubicBezTo>
                  <a:pt x="58" y="0"/>
                  <a:pt x="21" y="14"/>
                  <a:pt x="17" y="16"/>
                </a:cubicBezTo>
                <a:cubicBezTo>
                  <a:pt x="7" y="19"/>
                  <a:pt x="0" y="28"/>
                  <a:pt x="0" y="38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6"/>
                  <a:pt x="7" y="296"/>
                  <a:pt x="19" y="296"/>
                </a:cubicBezTo>
                <a:cubicBezTo>
                  <a:pt x="21" y="296"/>
                  <a:pt x="23" y="295"/>
                  <a:pt x="26" y="295"/>
                </a:cubicBezTo>
                <a:cubicBezTo>
                  <a:pt x="31" y="294"/>
                  <a:pt x="81" y="284"/>
                  <a:pt x="123" y="284"/>
                </a:cubicBezTo>
                <a:cubicBezTo>
                  <a:pt x="163" y="284"/>
                  <a:pt x="212" y="293"/>
                  <a:pt x="218" y="294"/>
                </a:cubicBezTo>
                <a:cubicBezTo>
                  <a:pt x="221" y="295"/>
                  <a:pt x="224" y="296"/>
                  <a:pt x="226" y="296"/>
                </a:cubicBezTo>
                <a:cubicBezTo>
                  <a:pt x="231" y="296"/>
                  <a:pt x="234" y="295"/>
                  <a:pt x="237" y="292"/>
                </a:cubicBezTo>
                <a:cubicBezTo>
                  <a:pt x="242" y="296"/>
                  <a:pt x="248" y="297"/>
                  <a:pt x="255" y="295"/>
                </a:cubicBezTo>
                <a:cubicBezTo>
                  <a:pt x="260" y="294"/>
                  <a:pt x="310" y="284"/>
                  <a:pt x="352" y="284"/>
                </a:cubicBezTo>
                <a:cubicBezTo>
                  <a:pt x="392" y="284"/>
                  <a:pt x="441" y="293"/>
                  <a:pt x="447" y="294"/>
                </a:cubicBezTo>
                <a:cubicBezTo>
                  <a:pt x="450" y="295"/>
                  <a:pt x="453" y="296"/>
                  <a:pt x="455" y="296"/>
                </a:cubicBezTo>
                <a:cubicBezTo>
                  <a:pt x="459" y="296"/>
                  <a:pt x="462" y="295"/>
                  <a:pt x="466" y="293"/>
                </a:cubicBezTo>
                <a:cubicBezTo>
                  <a:pt x="471" y="289"/>
                  <a:pt x="474" y="283"/>
                  <a:pt x="474" y="277"/>
                </a:cubicBezTo>
                <a:cubicBezTo>
                  <a:pt x="474" y="84"/>
                  <a:pt x="474" y="84"/>
                  <a:pt x="474" y="84"/>
                </a:cubicBezTo>
                <a:cubicBezTo>
                  <a:pt x="474" y="79"/>
                  <a:pt x="471" y="76"/>
                  <a:pt x="466" y="76"/>
                </a:cubicBezTo>
                <a:cubicBezTo>
                  <a:pt x="462" y="76"/>
                  <a:pt x="458" y="79"/>
                  <a:pt x="458" y="84"/>
                </a:cubicBezTo>
                <a:cubicBezTo>
                  <a:pt x="458" y="277"/>
                  <a:pt x="458" y="277"/>
                  <a:pt x="458" y="277"/>
                </a:cubicBezTo>
                <a:cubicBezTo>
                  <a:pt x="458" y="278"/>
                  <a:pt x="458" y="279"/>
                  <a:pt x="457" y="279"/>
                </a:cubicBezTo>
                <a:cubicBezTo>
                  <a:pt x="456" y="280"/>
                  <a:pt x="455" y="280"/>
                  <a:pt x="453" y="279"/>
                </a:cubicBezTo>
                <a:cubicBezTo>
                  <a:pt x="452" y="279"/>
                  <a:pt x="452" y="279"/>
                  <a:pt x="451" y="279"/>
                </a:cubicBezTo>
                <a:cubicBezTo>
                  <a:pt x="449" y="278"/>
                  <a:pt x="397" y="268"/>
                  <a:pt x="352" y="268"/>
                </a:cubicBezTo>
                <a:cubicBezTo>
                  <a:pt x="307" y="268"/>
                  <a:pt x="253" y="279"/>
                  <a:pt x="251" y="279"/>
                </a:cubicBezTo>
                <a:cubicBezTo>
                  <a:pt x="251" y="279"/>
                  <a:pt x="251" y="279"/>
                  <a:pt x="250" y="279"/>
                </a:cubicBezTo>
                <a:cubicBezTo>
                  <a:pt x="249" y="280"/>
                  <a:pt x="247" y="280"/>
                  <a:pt x="246" y="279"/>
                </a:cubicBezTo>
                <a:cubicBezTo>
                  <a:pt x="246" y="279"/>
                  <a:pt x="245" y="278"/>
                  <a:pt x="245" y="277"/>
                </a:cubicBezTo>
                <a:cubicBezTo>
                  <a:pt x="245" y="38"/>
                  <a:pt x="245" y="38"/>
                  <a:pt x="245" y="38"/>
                </a:cubicBezTo>
                <a:cubicBezTo>
                  <a:pt x="245" y="35"/>
                  <a:pt x="247" y="32"/>
                  <a:pt x="251" y="31"/>
                </a:cubicBezTo>
                <a:cubicBezTo>
                  <a:pt x="251" y="31"/>
                  <a:pt x="251" y="31"/>
                  <a:pt x="252" y="31"/>
                </a:cubicBezTo>
                <a:cubicBezTo>
                  <a:pt x="252" y="31"/>
                  <a:pt x="288" y="16"/>
                  <a:pt x="352" y="16"/>
                </a:cubicBezTo>
                <a:cubicBezTo>
                  <a:pt x="415" y="16"/>
                  <a:pt x="451" y="31"/>
                  <a:pt x="452" y="31"/>
                </a:cubicBezTo>
                <a:cubicBezTo>
                  <a:pt x="452" y="31"/>
                  <a:pt x="452" y="31"/>
                  <a:pt x="453" y="31"/>
                </a:cubicBezTo>
                <a:cubicBezTo>
                  <a:pt x="456" y="32"/>
                  <a:pt x="458" y="35"/>
                  <a:pt x="458" y="38"/>
                </a:cubicBezTo>
                <a:cubicBezTo>
                  <a:pt x="458" y="52"/>
                  <a:pt x="458" y="52"/>
                  <a:pt x="458" y="52"/>
                </a:cubicBezTo>
                <a:cubicBezTo>
                  <a:pt x="458" y="57"/>
                  <a:pt x="462" y="60"/>
                  <a:pt x="466" y="60"/>
                </a:cubicBezTo>
                <a:close/>
                <a:moveTo>
                  <a:pt x="229" y="277"/>
                </a:moveTo>
                <a:cubicBezTo>
                  <a:pt x="229" y="278"/>
                  <a:pt x="228" y="280"/>
                  <a:pt x="226" y="280"/>
                </a:cubicBezTo>
                <a:cubicBezTo>
                  <a:pt x="226" y="280"/>
                  <a:pt x="225" y="280"/>
                  <a:pt x="224" y="279"/>
                </a:cubicBezTo>
                <a:cubicBezTo>
                  <a:pt x="223" y="279"/>
                  <a:pt x="223" y="279"/>
                  <a:pt x="222" y="279"/>
                </a:cubicBezTo>
                <a:cubicBezTo>
                  <a:pt x="220" y="278"/>
                  <a:pt x="167" y="268"/>
                  <a:pt x="123" y="268"/>
                </a:cubicBezTo>
                <a:cubicBezTo>
                  <a:pt x="78" y="268"/>
                  <a:pt x="24" y="279"/>
                  <a:pt x="22" y="279"/>
                </a:cubicBezTo>
                <a:cubicBezTo>
                  <a:pt x="22" y="279"/>
                  <a:pt x="22" y="279"/>
                  <a:pt x="21" y="279"/>
                </a:cubicBezTo>
                <a:cubicBezTo>
                  <a:pt x="20" y="280"/>
                  <a:pt x="20" y="280"/>
                  <a:pt x="19" y="280"/>
                </a:cubicBezTo>
                <a:cubicBezTo>
                  <a:pt x="16" y="280"/>
                  <a:pt x="16" y="278"/>
                  <a:pt x="16" y="277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5"/>
                  <a:pt x="18" y="32"/>
                  <a:pt x="22" y="31"/>
                </a:cubicBezTo>
                <a:cubicBezTo>
                  <a:pt x="22" y="31"/>
                  <a:pt x="22" y="31"/>
                  <a:pt x="23" y="31"/>
                </a:cubicBezTo>
                <a:cubicBezTo>
                  <a:pt x="23" y="31"/>
                  <a:pt x="59" y="16"/>
                  <a:pt x="123" y="16"/>
                </a:cubicBezTo>
                <a:cubicBezTo>
                  <a:pt x="186" y="16"/>
                  <a:pt x="222" y="31"/>
                  <a:pt x="223" y="31"/>
                </a:cubicBezTo>
                <a:cubicBezTo>
                  <a:pt x="223" y="31"/>
                  <a:pt x="223" y="31"/>
                  <a:pt x="224" y="31"/>
                </a:cubicBezTo>
                <a:cubicBezTo>
                  <a:pt x="227" y="32"/>
                  <a:pt x="229" y="35"/>
                  <a:pt x="229" y="38"/>
                </a:cubicBezTo>
                <a:lnTo>
                  <a:pt x="229" y="277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4"/>
          <p:cNvSpPr>
            <a:spLocks noChangeAspect="1" noEditPoints="1"/>
          </p:cNvSpPr>
          <p:nvPr/>
        </p:nvSpPr>
        <p:spPr bwMode="auto">
          <a:xfrm>
            <a:off x="6974125" y="3275264"/>
            <a:ext cx="798539" cy="646751"/>
          </a:xfrm>
          <a:custGeom>
            <a:avLst/>
            <a:gdLst>
              <a:gd name="T0" fmla="*/ 312 w 359"/>
              <a:gd name="T1" fmla="*/ 0 h 290"/>
              <a:gd name="T2" fmla="*/ 279 w 359"/>
              <a:gd name="T3" fmla="*/ 49 h 290"/>
              <a:gd name="T4" fmla="*/ 28 w 359"/>
              <a:gd name="T5" fmla="*/ 44 h 290"/>
              <a:gd name="T6" fmla="*/ 1 w 359"/>
              <a:gd name="T7" fmla="*/ 76 h 290"/>
              <a:gd name="T8" fmla="*/ 48 w 359"/>
              <a:gd name="T9" fmla="*/ 215 h 290"/>
              <a:gd name="T10" fmla="*/ 249 w 359"/>
              <a:gd name="T11" fmla="*/ 214 h 290"/>
              <a:gd name="T12" fmla="*/ 238 w 359"/>
              <a:gd name="T13" fmla="*/ 252 h 290"/>
              <a:gd name="T14" fmla="*/ 206 w 359"/>
              <a:gd name="T15" fmla="*/ 231 h 290"/>
              <a:gd name="T16" fmla="*/ 89 w 359"/>
              <a:gd name="T17" fmla="*/ 252 h 290"/>
              <a:gd name="T18" fmla="*/ 32 w 359"/>
              <a:gd name="T19" fmla="*/ 260 h 290"/>
              <a:gd name="T20" fmla="*/ 90 w 359"/>
              <a:gd name="T21" fmla="*/ 268 h 290"/>
              <a:gd name="T22" fmla="*/ 206 w 359"/>
              <a:gd name="T23" fmla="*/ 290 h 290"/>
              <a:gd name="T24" fmla="*/ 238 w 359"/>
              <a:gd name="T25" fmla="*/ 268 h 290"/>
              <a:gd name="T26" fmla="*/ 268 w 359"/>
              <a:gd name="T27" fmla="*/ 195 h 290"/>
              <a:gd name="T28" fmla="*/ 281 w 359"/>
              <a:gd name="T29" fmla="*/ 127 h 290"/>
              <a:gd name="T30" fmla="*/ 279 w 359"/>
              <a:gd name="T31" fmla="*/ 120 h 290"/>
              <a:gd name="T32" fmla="*/ 274 w 359"/>
              <a:gd name="T33" fmla="*/ 118 h 290"/>
              <a:gd name="T34" fmla="*/ 265 w 359"/>
              <a:gd name="T35" fmla="*/ 124 h 290"/>
              <a:gd name="T36" fmla="*/ 241 w 359"/>
              <a:gd name="T37" fmla="*/ 199 h 290"/>
              <a:gd name="T38" fmla="*/ 36 w 359"/>
              <a:gd name="T39" fmla="*/ 189 h 290"/>
              <a:gd name="T40" fmla="*/ 19 w 359"/>
              <a:gd name="T41" fmla="*/ 64 h 290"/>
              <a:gd name="T42" fmla="*/ 264 w 359"/>
              <a:gd name="T43" fmla="*/ 60 h 290"/>
              <a:gd name="T44" fmla="*/ 275 w 359"/>
              <a:gd name="T45" fmla="*/ 72 h 290"/>
              <a:gd name="T46" fmla="*/ 271 w 359"/>
              <a:gd name="T47" fmla="*/ 93 h 290"/>
              <a:gd name="T48" fmla="*/ 287 w 359"/>
              <a:gd name="T49" fmla="*/ 96 h 290"/>
              <a:gd name="T50" fmla="*/ 291 w 359"/>
              <a:gd name="T51" fmla="*/ 75 h 290"/>
              <a:gd name="T52" fmla="*/ 312 w 359"/>
              <a:gd name="T53" fmla="*/ 16 h 290"/>
              <a:gd name="T54" fmla="*/ 343 w 359"/>
              <a:gd name="T55" fmla="*/ 22 h 290"/>
              <a:gd name="T56" fmla="*/ 322 w 359"/>
              <a:gd name="T57" fmla="*/ 27 h 290"/>
              <a:gd name="T58" fmla="*/ 322 w 359"/>
              <a:gd name="T59" fmla="*/ 43 h 290"/>
              <a:gd name="T60" fmla="*/ 359 w 359"/>
              <a:gd name="T61" fmla="*/ 22 h 290"/>
              <a:gd name="T62" fmla="*/ 61 w 359"/>
              <a:gd name="T63" fmla="*/ 274 h 290"/>
              <a:gd name="T64" fmla="*/ 61 w 359"/>
              <a:gd name="T65" fmla="*/ 247 h 290"/>
              <a:gd name="T66" fmla="*/ 61 w 359"/>
              <a:gd name="T67" fmla="*/ 274 h 290"/>
              <a:gd name="T68" fmla="*/ 193 w 359"/>
              <a:gd name="T69" fmla="*/ 260 h 290"/>
              <a:gd name="T70" fmla="*/ 219 w 359"/>
              <a:gd name="T71" fmla="*/ 26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9" h="290">
                <a:moveTo>
                  <a:pt x="337" y="0"/>
                </a:moveTo>
                <a:cubicBezTo>
                  <a:pt x="312" y="0"/>
                  <a:pt x="312" y="0"/>
                  <a:pt x="312" y="0"/>
                </a:cubicBezTo>
                <a:cubicBezTo>
                  <a:pt x="299" y="0"/>
                  <a:pt x="286" y="10"/>
                  <a:pt x="284" y="23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5" y="46"/>
                  <a:pt x="270" y="44"/>
                  <a:pt x="264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0" y="44"/>
                  <a:pt x="12" y="48"/>
                  <a:pt x="7" y="54"/>
                </a:cubicBezTo>
                <a:cubicBezTo>
                  <a:pt x="2" y="60"/>
                  <a:pt x="0" y="68"/>
                  <a:pt x="1" y="76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22" y="204"/>
                  <a:pt x="34" y="215"/>
                  <a:pt x="48" y="215"/>
                </a:cubicBezTo>
                <a:cubicBezTo>
                  <a:pt x="241" y="215"/>
                  <a:pt x="241" y="215"/>
                  <a:pt x="241" y="215"/>
                </a:cubicBezTo>
                <a:cubicBezTo>
                  <a:pt x="244" y="215"/>
                  <a:pt x="246" y="214"/>
                  <a:pt x="249" y="214"/>
                </a:cubicBezTo>
                <a:cubicBezTo>
                  <a:pt x="245" y="233"/>
                  <a:pt x="242" y="249"/>
                  <a:pt x="242" y="249"/>
                </a:cubicBezTo>
                <a:cubicBezTo>
                  <a:pt x="242" y="250"/>
                  <a:pt x="240" y="252"/>
                  <a:pt x="238" y="252"/>
                </a:cubicBezTo>
                <a:cubicBezTo>
                  <a:pt x="234" y="252"/>
                  <a:pt x="234" y="252"/>
                  <a:pt x="234" y="252"/>
                </a:cubicBezTo>
                <a:cubicBezTo>
                  <a:pt x="231" y="240"/>
                  <a:pt x="220" y="231"/>
                  <a:pt x="206" y="231"/>
                </a:cubicBezTo>
                <a:cubicBezTo>
                  <a:pt x="193" y="231"/>
                  <a:pt x="182" y="240"/>
                  <a:pt x="178" y="252"/>
                </a:cubicBezTo>
                <a:cubicBezTo>
                  <a:pt x="89" y="252"/>
                  <a:pt x="89" y="252"/>
                  <a:pt x="89" y="252"/>
                </a:cubicBezTo>
                <a:cubicBezTo>
                  <a:pt x="86" y="240"/>
                  <a:pt x="75" y="231"/>
                  <a:pt x="61" y="231"/>
                </a:cubicBezTo>
                <a:cubicBezTo>
                  <a:pt x="45" y="231"/>
                  <a:pt x="32" y="244"/>
                  <a:pt x="32" y="260"/>
                </a:cubicBezTo>
                <a:cubicBezTo>
                  <a:pt x="32" y="277"/>
                  <a:pt x="45" y="290"/>
                  <a:pt x="61" y="290"/>
                </a:cubicBezTo>
                <a:cubicBezTo>
                  <a:pt x="75" y="290"/>
                  <a:pt x="86" y="281"/>
                  <a:pt x="90" y="268"/>
                </a:cubicBezTo>
                <a:cubicBezTo>
                  <a:pt x="178" y="268"/>
                  <a:pt x="178" y="268"/>
                  <a:pt x="178" y="268"/>
                </a:cubicBezTo>
                <a:cubicBezTo>
                  <a:pt x="182" y="281"/>
                  <a:pt x="193" y="290"/>
                  <a:pt x="206" y="290"/>
                </a:cubicBezTo>
                <a:cubicBezTo>
                  <a:pt x="220" y="290"/>
                  <a:pt x="231" y="281"/>
                  <a:pt x="234" y="268"/>
                </a:cubicBezTo>
                <a:cubicBezTo>
                  <a:pt x="238" y="268"/>
                  <a:pt x="238" y="268"/>
                  <a:pt x="238" y="268"/>
                </a:cubicBezTo>
                <a:cubicBezTo>
                  <a:pt x="248" y="268"/>
                  <a:pt x="256" y="261"/>
                  <a:pt x="258" y="252"/>
                </a:cubicBezTo>
                <a:cubicBezTo>
                  <a:pt x="262" y="229"/>
                  <a:pt x="266" y="210"/>
                  <a:pt x="268" y="195"/>
                </a:cubicBezTo>
                <a:cubicBezTo>
                  <a:pt x="269" y="194"/>
                  <a:pt x="269" y="193"/>
                  <a:pt x="269" y="191"/>
                </a:cubicBezTo>
                <a:cubicBezTo>
                  <a:pt x="281" y="127"/>
                  <a:pt x="281" y="127"/>
                  <a:pt x="281" y="127"/>
                </a:cubicBezTo>
                <a:cubicBezTo>
                  <a:pt x="281" y="126"/>
                  <a:pt x="281" y="125"/>
                  <a:pt x="281" y="123"/>
                </a:cubicBezTo>
                <a:cubicBezTo>
                  <a:pt x="280" y="122"/>
                  <a:pt x="280" y="121"/>
                  <a:pt x="279" y="120"/>
                </a:cubicBezTo>
                <a:cubicBezTo>
                  <a:pt x="278" y="120"/>
                  <a:pt x="278" y="119"/>
                  <a:pt x="277" y="119"/>
                </a:cubicBezTo>
                <a:cubicBezTo>
                  <a:pt x="276" y="118"/>
                  <a:pt x="275" y="118"/>
                  <a:pt x="274" y="118"/>
                </a:cubicBezTo>
                <a:cubicBezTo>
                  <a:pt x="270" y="117"/>
                  <a:pt x="266" y="120"/>
                  <a:pt x="265" y="124"/>
                </a:cubicBezTo>
                <a:cubicBezTo>
                  <a:pt x="265" y="124"/>
                  <a:pt x="265" y="124"/>
                  <a:pt x="265" y="124"/>
                </a:cubicBezTo>
                <a:cubicBezTo>
                  <a:pt x="265" y="125"/>
                  <a:pt x="259" y="159"/>
                  <a:pt x="253" y="191"/>
                </a:cubicBezTo>
                <a:cubicBezTo>
                  <a:pt x="251" y="195"/>
                  <a:pt x="246" y="199"/>
                  <a:pt x="241" y="199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2" y="199"/>
                  <a:pt x="37" y="194"/>
                  <a:pt x="36" y="189"/>
                </a:cubicBezTo>
                <a:cubicBezTo>
                  <a:pt x="17" y="73"/>
                  <a:pt x="17" y="73"/>
                  <a:pt x="17" y="73"/>
                </a:cubicBezTo>
                <a:cubicBezTo>
                  <a:pt x="17" y="70"/>
                  <a:pt x="17" y="66"/>
                  <a:pt x="19" y="64"/>
                </a:cubicBezTo>
                <a:cubicBezTo>
                  <a:pt x="21" y="62"/>
                  <a:pt x="25" y="60"/>
                  <a:pt x="28" y="60"/>
                </a:cubicBezTo>
                <a:cubicBezTo>
                  <a:pt x="264" y="60"/>
                  <a:pt x="264" y="60"/>
                  <a:pt x="264" y="60"/>
                </a:cubicBezTo>
                <a:cubicBezTo>
                  <a:pt x="268" y="60"/>
                  <a:pt x="271" y="62"/>
                  <a:pt x="273" y="64"/>
                </a:cubicBezTo>
                <a:cubicBezTo>
                  <a:pt x="275" y="66"/>
                  <a:pt x="275" y="69"/>
                  <a:pt x="275" y="72"/>
                </a:cubicBezTo>
                <a:cubicBezTo>
                  <a:pt x="271" y="93"/>
                  <a:pt x="271" y="93"/>
                  <a:pt x="271" y="93"/>
                </a:cubicBezTo>
                <a:cubicBezTo>
                  <a:pt x="271" y="93"/>
                  <a:pt x="271" y="93"/>
                  <a:pt x="271" y="93"/>
                </a:cubicBezTo>
                <a:cubicBezTo>
                  <a:pt x="270" y="97"/>
                  <a:pt x="273" y="102"/>
                  <a:pt x="277" y="102"/>
                </a:cubicBezTo>
                <a:cubicBezTo>
                  <a:pt x="282" y="103"/>
                  <a:pt x="286" y="100"/>
                  <a:pt x="287" y="96"/>
                </a:cubicBezTo>
                <a:cubicBezTo>
                  <a:pt x="290" y="76"/>
                  <a:pt x="290" y="76"/>
                  <a:pt x="290" y="76"/>
                </a:cubicBezTo>
                <a:cubicBezTo>
                  <a:pt x="291" y="76"/>
                  <a:pt x="291" y="75"/>
                  <a:pt x="291" y="75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301" y="20"/>
                  <a:pt x="307" y="16"/>
                  <a:pt x="312" y="16"/>
                </a:cubicBezTo>
                <a:cubicBezTo>
                  <a:pt x="337" y="16"/>
                  <a:pt x="337" y="16"/>
                  <a:pt x="337" y="16"/>
                </a:cubicBezTo>
                <a:cubicBezTo>
                  <a:pt x="341" y="16"/>
                  <a:pt x="343" y="19"/>
                  <a:pt x="343" y="22"/>
                </a:cubicBezTo>
                <a:cubicBezTo>
                  <a:pt x="343" y="27"/>
                  <a:pt x="338" y="27"/>
                  <a:pt x="337" y="27"/>
                </a:cubicBezTo>
                <a:cubicBezTo>
                  <a:pt x="322" y="27"/>
                  <a:pt x="322" y="27"/>
                  <a:pt x="322" y="27"/>
                </a:cubicBezTo>
                <a:cubicBezTo>
                  <a:pt x="318" y="27"/>
                  <a:pt x="314" y="31"/>
                  <a:pt x="314" y="35"/>
                </a:cubicBezTo>
                <a:cubicBezTo>
                  <a:pt x="314" y="40"/>
                  <a:pt x="318" y="43"/>
                  <a:pt x="322" y="43"/>
                </a:cubicBezTo>
                <a:cubicBezTo>
                  <a:pt x="337" y="43"/>
                  <a:pt x="337" y="43"/>
                  <a:pt x="337" y="43"/>
                </a:cubicBezTo>
                <a:cubicBezTo>
                  <a:pt x="350" y="43"/>
                  <a:pt x="359" y="35"/>
                  <a:pt x="359" y="22"/>
                </a:cubicBezTo>
                <a:cubicBezTo>
                  <a:pt x="359" y="10"/>
                  <a:pt x="349" y="0"/>
                  <a:pt x="337" y="0"/>
                </a:cubicBezTo>
                <a:close/>
                <a:moveTo>
                  <a:pt x="61" y="274"/>
                </a:moveTo>
                <a:cubicBezTo>
                  <a:pt x="54" y="274"/>
                  <a:pt x="48" y="268"/>
                  <a:pt x="48" y="260"/>
                </a:cubicBezTo>
                <a:cubicBezTo>
                  <a:pt x="48" y="253"/>
                  <a:pt x="54" y="247"/>
                  <a:pt x="61" y="247"/>
                </a:cubicBezTo>
                <a:cubicBezTo>
                  <a:pt x="69" y="247"/>
                  <a:pt x="75" y="253"/>
                  <a:pt x="75" y="260"/>
                </a:cubicBezTo>
                <a:cubicBezTo>
                  <a:pt x="75" y="268"/>
                  <a:pt x="69" y="274"/>
                  <a:pt x="61" y="274"/>
                </a:cubicBezTo>
                <a:close/>
                <a:moveTo>
                  <a:pt x="206" y="274"/>
                </a:moveTo>
                <a:cubicBezTo>
                  <a:pt x="199" y="274"/>
                  <a:pt x="193" y="268"/>
                  <a:pt x="193" y="260"/>
                </a:cubicBezTo>
                <a:cubicBezTo>
                  <a:pt x="193" y="253"/>
                  <a:pt x="199" y="247"/>
                  <a:pt x="206" y="247"/>
                </a:cubicBezTo>
                <a:cubicBezTo>
                  <a:pt x="214" y="247"/>
                  <a:pt x="219" y="253"/>
                  <a:pt x="219" y="260"/>
                </a:cubicBezTo>
                <a:cubicBezTo>
                  <a:pt x="219" y="268"/>
                  <a:pt x="214" y="274"/>
                  <a:pt x="206" y="274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6"/>
          <p:cNvSpPr>
            <a:spLocks noChangeAspect="1" noEditPoints="1"/>
          </p:cNvSpPr>
          <p:nvPr/>
        </p:nvSpPr>
        <p:spPr bwMode="auto">
          <a:xfrm>
            <a:off x="7542527" y="4280466"/>
            <a:ext cx="850503" cy="516820"/>
          </a:xfrm>
          <a:custGeom>
            <a:avLst/>
            <a:gdLst>
              <a:gd name="T0" fmla="*/ 464 w 464"/>
              <a:gd name="T1" fmla="*/ 44 h 282"/>
              <a:gd name="T2" fmla="*/ 447 w 464"/>
              <a:gd name="T3" fmla="*/ 0 h 282"/>
              <a:gd name="T4" fmla="*/ 179 w 464"/>
              <a:gd name="T5" fmla="*/ 17 h 282"/>
              <a:gd name="T6" fmla="*/ 156 w 464"/>
              <a:gd name="T7" fmla="*/ 71 h 282"/>
              <a:gd name="T8" fmla="*/ 138 w 464"/>
              <a:gd name="T9" fmla="*/ 45 h 282"/>
              <a:gd name="T10" fmla="*/ 0 w 464"/>
              <a:gd name="T11" fmla="*/ 153 h 282"/>
              <a:gd name="T12" fmla="*/ 2 w 464"/>
              <a:gd name="T13" fmla="*/ 246 h 282"/>
              <a:gd name="T14" fmla="*/ 40 w 464"/>
              <a:gd name="T15" fmla="*/ 248 h 282"/>
              <a:gd name="T16" fmla="*/ 122 w 464"/>
              <a:gd name="T17" fmla="*/ 248 h 282"/>
              <a:gd name="T18" fmla="*/ 156 w 464"/>
              <a:gd name="T19" fmla="*/ 241 h 282"/>
              <a:gd name="T20" fmla="*/ 360 w 464"/>
              <a:gd name="T21" fmla="*/ 282 h 282"/>
              <a:gd name="T22" fmla="*/ 447 w 464"/>
              <a:gd name="T23" fmla="*/ 241 h 282"/>
              <a:gd name="T24" fmla="*/ 464 w 464"/>
              <a:gd name="T25" fmla="*/ 76 h 282"/>
              <a:gd name="T26" fmla="*/ 448 w 464"/>
              <a:gd name="T27" fmla="*/ 76 h 282"/>
              <a:gd name="T28" fmla="*/ 195 w 464"/>
              <a:gd name="T29" fmla="*/ 168 h 282"/>
              <a:gd name="T30" fmla="*/ 196 w 464"/>
              <a:gd name="T31" fmla="*/ 16 h 282"/>
              <a:gd name="T32" fmla="*/ 448 w 464"/>
              <a:gd name="T33" fmla="*/ 17 h 282"/>
              <a:gd name="T34" fmla="*/ 456 w 464"/>
              <a:gd name="T35" fmla="*/ 52 h 282"/>
              <a:gd name="T36" fmla="*/ 28 w 464"/>
              <a:gd name="T37" fmla="*/ 95 h 282"/>
              <a:gd name="T38" fmla="*/ 86 w 464"/>
              <a:gd name="T39" fmla="*/ 145 h 282"/>
              <a:gd name="T40" fmla="*/ 27 w 464"/>
              <a:gd name="T41" fmla="*/ 95 h 282"/>
              <a:gd name="T42" fmla="*/ 55 w 464"/>
              <a:gd name="T43" fmla="*/ 240 h 282"/>
              <a:gd name="T44" fmla="*/ 107 w 464"/>
              <a:gd name="T45" fmla="*/ 240 h 282"/>
              <a:gd name="T46" fmla="*/ 140 w 464"/>
              <a:gd name="T47" fmla="*/ 232 h 282"/>
              <a:gd name="T48" fmla="*/ 81 w 464"/>
              <a:gd name="T49" fmla="*/ 198 h 282"/>
              <a:gd name="T50" fmla="*/ 16 w 464"/>
              <a:gd name="T51" fmla="*/ 232 h 282"/>
              <a:gd name="T52" fmla="*/ 94 w 464"/>
              <a:gd name="T53" fmla="*/ 161 h 282"/>
              <a:gd name="T54" fmla="*/ 102 w 464"/>
              <a:gd name="T55" fmla="*/ 87 h 282"/>
              <a:gd name="T56" fmla="*/ 35 w 464"/>
              <a:gd name="T57" fmla="*/ 79 h 282"/>
              <a:gd name="T58" fmla="*/ 138 w 464"/>
              <a:gd name="T59" fmla="*/ 61 h 282"/>
              <a:gd name="T60" fmla="*/ 140 w 464"/>
              <a:gd name="T61" fmla="*/ 232 h 282"/>
              <a:gd name="T62" fmla="*/ 156 w 464"/>
              <a:gd name="T63" fmla="*/ 225 h 282"/>
              <a:gd name="T64" fmla="*/ 179 w 464"/>
              <a:gd name="T65" fmla="*/ 87 h 282"/>
              <a:gd name="T66" fmla="*/ 360 w 464"/>
              <a:gd name="T67" fmla="*/ 266 h 282"/>
              <a:gd name="T68" fmla="*/ 360 w 464"/>
              <a:gd name="T69" fmla="*/ 214 h 282"/>
              <a:gd name="T70" fmla="*/ 360 w 464"/>
              <a:gd name="T71" fmla="*/ 266 h 282"/>
              <a:gd name="T72" fmla="*/ 448 w 464"/>
              <a:gd name="T73" fmla="*/ 223 h 282"/>
              <a:gd name="T74" fmla="*/ 399 w 464"/>
              <a:gd name="T75" fmla="*/ 225 h 282"/>
              <a:gd name="T76" fmla="*/ 321 w 464"/>
              <a:gd name="T77" fmla="*/ 225 h 282"/>
              <a:gd name="T78" fmla="*/ 195 w 464"/>
              <a:gd name="T79" fmla="*/ 18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4" h="282">
                <a:moveTo>
                  <a:pt x="456" y="52"/>
                </a:moveTo>
                <a:cubicBezTo>
                  <a:pt x="461" y="52"/>
                  <a:pt x="464" y="49"/>
                  <a:pt x="464" y="44"/>
                </a:cubicBezTo>
                <a:cubicBezTo>
                  <a:pt x="464" y="17"/>
                  <a:pt x="464" y="17"/>
                  <a:pt x="464" y="17"/>
                </a:cubicBezTo>
                <a:cubicBezTo>
                  <a:pt x="464" y="8"/>
                  <a:pt x="456" y="0"/>
                  <a:pt x="447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187" y="0"/>
                  <a:pt x="179" y="8"/>
                  <a:pt x="179" y="17"/>
                </a:cubicBezTo>
                <a:cubicBezTo>
                  <a:pt x="179" y="71"/>
                  <a:pt x="179" y="71"/>
                  <a:pt x="179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6" y="53"/>
                  <a:pt x="148" y="45"/>
                  <a:pt x="138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24" y="45"/>
                  <a:pt x="0" y="101"/>
                  <a:pt x="0" y="153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2"/>
                  <a:pt x="1" y="244"/>
                  <a:pt x="2" y="246"/>
                </a:cubicBezTo>
                <a:cubicBezTo>
                  <a:pt x="4" y="247"/>
                  <a:pt x="6" y="248"/>
                  <a:pt x="8" y="248"/>
                </a:cubicBezTo>
                <a:cubicBezTo>
                  <a:pt x="40" y="248"/>
                  <a:pt x="40" y="248"/>
                  <a:pt x="40" y="248"/>
                </a:cubicBezTo>
                <a:cubicBezTo>
                  <a:pt x="44" y="267"/>
                  <a:pt x="61" y="282"/>
                  <a:pt x="81" y="282"/>
                </a:cubicBezTo>
                <a:cubicBezTo>
                  <a:pt x="101" y="282"/>
                  <a:pt x="118" y="267"/>
                  <a:pt x="122" y="248"/>
                </a:cubicBezTo>
                <a:cubicBezTo>
                  <a:pt x="148" y="248"/>
                  <a:pt x="148" y="248"/>
                  <a:pt x="148" y="248"/>
                </a:cubicBezTo>
                <a:cubicBezTo>
                  <a:pt x="152" y="248"/>
                  <a:pt x="155" y="245"/>
                  <a:pt x="156" y="241"/>
                </a:cubicBezTo>
                <a:cubicBezTo>
                  <a:pt x="319" y="241"/>
                  <a:pt x="319" y="241"/>
                  <a:pt x="319" y="241"/>
                </a:cubicBezTo>
                <a:cubicBezTo>
                  <a:pt x="319" y="263"/>
                  <a:pt x="338" y="282"/>
                  <a:pt x="360" y="282"/>
                </a:cubicBezTo>
                <a:cubicBezTo>
                  <a:pt x="383" y="282"/>
                  <a:pt x="402" y="263"/>
                  <a:pt x="402" y="241"/>
                </a:cubicBezTo>
                <a:cubicBezTo>
                  <a:pt x="447" y="241"/>
                  <a:pt x="447" y="241"/>
                  <a:pt x="447" y="241"/>
                </a:cubicBezTo>
                <a:cubicBezTo>
                  <a:pt x="456" y="241"/>
                  <a:pt x="464" y="233"/>
                  <a:pt x="464" y="223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64" y="71"/>
                  <a:pt x="461" y="68"/>
                  <a:pt x="456" y="68"/>
                </a:cubicBezTo>
                <a:cubicBezTo>
                  <a:pt x="452" y="68"/>
                  <a:pt x="448" y="71"/>
                  <a:pt x="448" y="76"/>
                </a:cubicBezTo>
                <a:cubicBezTo>
                  <a:pt x="448" y="168"/>
                  <a:pt x="448" y="168"/>
                  <a:pt x="448" y="168"/>
                </a:cubicBezTo>
                <a:cubicBezTo>
                  <a:pt x="195" y="168"/>
                  <a:pt x="195" y="168"/>
                  <a:pt x="195" y="168"/>
                </a:cubicBezTo>
                <a:cubicBezTo>
                  <a:pt x="195" y="17"/>
                  <a:pt x="195" y="17"/>
                  <a:pt x="195" y="17"/>
                </a:cubicBezTo>
                <a:cubicBezTo>
                  <a:pt x="195" y="17"/>
                  <a:pt x="195" y="16"/>
                  <a:pt x="196" y="16"/>
                </a:cubicBezTo>
                <a:cubicBezTo>
                  <a:pt x="447" y="16"/>
                  <a:pt x="447" y="16"/>
                  <a:pt x="447" y="16"/>
                </a:cubicBezTo>
                <a:cubicBezTo>
                  <a:pt x="448" y="16"/>
                  <a:pt x="448" y="17"/>
                  <a:pt x="448" y="17"/>
                </a:cubicBezTo>
                <a:cubicBezTo>
                  <a:pt x="448" y="44"/>
                  <a:pt x="448" y="44"/>
                  <a:pt x="448" y="44"/>
                </a:cubicBezTo>
                <a:cubicBezTo>
                  <a:pt x="448" y="49"/>
                  <a:pt x="452" y="52"/>
                  <a:pt x="456" y="52"/>
                </a:cubicBezTo>
                <a:close/>
                <a:moveTo>
                  <a:pt x="27" y="95"/>
                </a:moveTo>
                <a:cubicBezTo>
                  <a:pt x="27" y="95"/>
                  <a:pt x="28" y="95"/>
                  <a:pt x="28" y="95"/>
                </a:cubicBezTo>
                <a:cubicBezTo>
                  <a:pt x="86" y="95"/>
                  <a:pt x="86" y="95"/>
                  <a:pt x="86" y="95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16" y="145"/>
                  <a:pt x="16" y="145"/>
                  <a:pt x="16" y="145"/>
                </a:cubicBezTo>
                <a:cubicBezTo>
                  <a:pt x="17" y="127"/>
                  <a:pt x="21" y="109"/>
                  <a:pt x="27" y="95"/>
                </a:cubicBezTo>
                <a:close/>
                <a:moveTo>
                  <a:pt x="81" y="266"/>
                </a:moveTo>
                <a:cubicBezTo>
                  <a:pt x="67" y="266"/>
                  <a:pt x="55" y="254"/>
                  <a:pt x="55" y="240"/>
                </a:cubicBezTo>
                <a:cubicBezTo>
                  <a:pt x="55" y="226"/>
                  <a:pt x="67" y="214"/>
                  <a:pt x="81" y="214"/>
                </a:cubicBezTo>
                <a:cubicBezTo>
                  <a:pt x="95" y="214"/>
                  <a:pt x="107" y="226"/>
                  <a:pt x="107" y="240"/>
                </a:cubicBezTo>
                <a:cubicBezTo>
                  <a:pt x="107" y="254"/>
                  <a:pt x="95" y="266"/>
                  <a:pt x="81" y="266"/>
                </a:cubicBezTo>
                <a:close/>
                <a:moveTo>
                  <a:pt x="140" y="232"/>
                </a:moveTo>
                <a:cubicBezTo>
                  <a:pt x="122" y="232"/>
                  <a:pt x="122" y="232"/>
                  <a:pt x="122" y="232"/>
                </a:cubicBezTo>
                <a:cubicBezTo>
                  <a:pt x="118" y="213"/>
                  <a:pt x="101" y="198"/>
                  <a:pt x="81" y="198"/>
                </a:cubicBezTo>
                <a:cubicBezTo>
                  <a:pt x="61" y="198"/>
                  <a:pt x="44" y="213"/>
                  <a:pt x="40" y="232"/>
                </a:cubicBezTo>
                <a:cubicBezTo>
                  <a:pt x="16" y="232"/>
                  <a:pt x="16" y="232"/>
                  <a:pt x="16" y="232"/>
                </a:cubicBezTo>
                <a:cubicBezTo>
                  <a:pt x="16" y="161"/>
                  <a:pt x="16" y="161"/>
                  <a:pt x="16" y="161"/>
                </a:cubicBezTo>
                <a:cubicBezTo>
                  <a:pt x="94" y="161"/>
                  <a:pt x="94" y="161"/>
                  <a:pt x="94" y="161"/>
                </a:cubicBezTo>
                <a:cubicBezTo>
                  <a:pt x="99" y="161"/>
                  <a:pt x="102" y="157"/>
                  <a:pt x="102" y="153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83"/>
                  <a:pt x="99" y="79"/>
                  <a:pt x="94" y="79"/>
                </a:cubicBezTo>
                <a:cubicBezTo>
                  <a:pt x="35" y="79"/>
                  <a:pt x="35" y="79"/>
                  <a:pt x="35" y="79"/>
                </a:cubicBezTo>
                <a:cubicBezTo>
                  <a:pt x="42" y="68"/>
                  <a:pt x="50" y="61"/>
                  <a:pt x="59" y="61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9" y="61"/>
                  <a:pt x="140" y="62"/>
                  <a:pt x="140" y="63"/>
                </a:cubicBezTo>
                <a:lnTo>
                  <a:pt x="140" y="232"/>
                </a:lnTo>
                <a:close/>
                <a:moveTo>
                  <a:pt x="179" y="225"/>
                </a:moveTo>
                <a:cubicBezTo>
                  <a:pt x="156" y="225"/>
                  <a:pt x="156" y="225"/>
                  <a:pt x="156" y="225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79" y="87"/>
                  <a:pt x="179" y="87"/>
                  <a:pt x="179" y="87"/>
                </a:cubicBezTo>
                <a:lnTo>
                  <a:pt x="179" y="225"/>
                </a:lnTo>
                <a:close/>
                <a:moveTo>
                  <a:pt x="360" y="266"/>
                </a:moveTo>
                <a:cubicBezTo>
                  <a:pt x="346" y="266"/>
                  <a:pt x="335" y="254"/>
                  <a:pt x="335" y="240"/>
                </a:cubicBezTo>
                <a:cubicBezTo>
                  <a:pt x="335" y="226"/>
                  <a:pt x="346" y="214"/>
                  <a:pt x="360" y="214"/>
                </a:cubicBezTo>
                <a:cubicBezTo>
                  <a:pt x="375" y="214"/>
                  <a:pt x="386" y="226"/>
                  <a:pt x="386" y="240"/>
                </a:cubicBezTo>
                <a:cubicBezTo>
                  <a:pt x="386" y="254"/>
                  <a:pt x="375" y="266"/>
                  <a:pt x="360" y="266"/>
                </a:cubicBezTo>
                <a:close/>
                <a:moveTo>
                  <a:pt x="448" y="184"/>
                </a:moveTo>
                <a:cubicBezTo>
                  <a:pt x="448" y="223"/>
                  <a:pt x="448" y="223"/>
                  <a:pt x="448" y="223"/>
                </a:cubicBezTo>
                <a:cubicBezTo>
                  <a:pt x="448" y="224"/>
                  <a:pt x="448" y="225"/>
                  <a:pt x="447" y="225"/>
                </a:cubicBezTo>
                <a:cubicBezTo>
                  <a:pt x="399" y="225"/>
                  <a:pt x="399" y="225"/>
                  <a:pt x="399" y="225"/>
                </a:cubicBezTo>
                <a:cubicBezTo>
                  <a:pt x="393" y="209"/>
                  <a:pt x="378" y="198"/>
                  <a:pt x="360" y="198"/>
                </a:cubicBezTo>
                <a:cubicBezTo>
                  <a:pt x="343" y="198"/>
                  <a:pt x="327" y="209"/>
                  <a:pt x="321" y="225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184"/>
                  <a:pt x="195" y="184"/>
                  <a:pt x="195" y="184"/>
                </a:cubicBezTo>
                <a:lnTo>
                  <a:pt x="448" y="184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7"/>
          <p:cNvSpPr>
            <a:spLocks noChangeAspect="1" noEditPoints="1"/>
          </p:cNvSpPr>
          <p:nvPr/>
        </p:nvSpPr>
        <p:spPr bwMode="auto">
          <a:xfrm>
            <a:off x="6813231" y="5300116"/>
            <a:ext cx="892140" cy="715825"/>
          </a:xfrm>
          <a:custGeom>
            <a:avLst/>
            <a:gdLst>
              <a:gd name="T0" fmla="*/ 447 w 465"/>
              <a:gd name="T1" fmla="*/ 166 h 373"/>
              <a:gd name="T2" fmla="*/ 451 w 465"/>
              <a:gd name="T3" fmla="*/ 120 h 373"/>
              <a:gd name="T4" fmla="*/ 422 w 465"/>
              <a:gd name="T5" fmla="*/ 126 h 373"/>
              <a:gd name="T6" fmla="*/ 449 w 465"/>
              <a:gd name="T7" fmla="*/ 138 h 373"/>
              <a:gd name="T8" fmla="*/ 335 w 465"/>
              <a:gd name="T9" fmla="*/ 261 h 373"/>
              <a:gd name="T10" fmla="*/ 16 w 465"/>
              <a:gd name="T11" fmla="*/ 140 h 373"/>
              <a:gd name="T12" fmla="*/ 129 w 465"/>
              <a:gd name="T13" fmla="*/ 16 h 373"/>
              <a:gd name="T14" fmla="*/ 400 w 465"/>
              <a:gd name="T15" fmla="*/ 109 h 373"/>
              <a:gd name="T16" fmla="*/ 129 w 465"/>
              <a:gd name="T17" fmla="*/ 0 h 373"/>
              <a:gd name="T18" fmla="*/ 0 w 465"/>
              <a:gd name="T19" fmla="*/ 140 h 373"/>
              <a:gd name="T20" fmla="*/ 6 w 465"/>
              <a:gd name="T21" fmla="*/ 173 h 373"/>
              <a:gd name="T22" fmla="*/ 17 w 465"/>
              <a:gd name="T23" fmla="*/ 207 h 373"/>
              <a:gd name="T24" fmla="*/ 13 w 465"/>
              <a:gd name="T25" fmla="*/ 254 h 373"/>
              <a:gd name="T26" fmla="*/ 362 w 465"/>
              <a:gd name="T27" fmla="*/ 361 h 373"/>
              <a:gd name="T28" fmla="*/ 451 w 465"/>
              <a:gd name="T29" fmla="*/ 216 h 373"/>
              <a:gd name="T30" fmla="*/ 465 w 465"/>
              <a:gd name="T31" fmla="*/ 186 h 373"/>
              <a:gd name="T32" fmla="*/ 350 w 465"/>
              <a:gd name="T33" fmla="*/ 351 h 373"/>
              <a:gd name="T34" fmla="*/ 19 w 465"/>
              <a:gd name="T35" fmla="*/ 239 h 373"/>
              <a:gd name="T36" fmla="*/ 33 w 465"/>
              <a:gd name="T37" fmla="*/ 213 h 373"/>
              <a:gd name="T38" fmla="*/ 362 w 465"/>
              <a:gd name="T39" fmla="*/ 313 h 373"/>
              <a:gd name="T40" fmla="*/ 449 w 465"/>
              <a:gd name="T41" fmla="*/ 234 h 373"/>
              <a:gd name="T42" fmla="*/ 335 w 465"/>
              <a:gd name="T43" fmla="*/ 309 h 373"/>
              <a:gd name="T44" fmla="*/ 16 w 465"/>
              <a:gd name="T45" fmla="*/ 188 h 373"/>
              <a:gd name="T46" fmla="*/ 325 w 465"/>
              <a:gd name="T47" fmla="*/ 275 h 373"/>
              <a:gd name="T48" fmla="*/ 436 w 465"/>
              <a:gd name="T49" fmla="*/ 179 h 373"/>
              <a:gd name="T50" fmla="*/ 447 w 465"/>
              <a:gd name="T51" fmla="*/ 190 h 373"/>
              <a:gd name="T52" fmla="*/ 256 w 465"/>
              <a:gd name="T53" fmla="*/ 117 h 373"/>
              <a:gd name="T54" fmla="*/ 265 w 465"/>
              <a:gd name="T55" fmla="*/ 122 h 373"/>
              <a:gd name="T56" fmla="*/ 288 w 465"/>
              <a:gd name="T57" fmla="*/ 115 h 373"/>
              <a:gd name="T58" fmla="*/ 278 w 465"/>
              <a:gd name="T59" fmla="*/ 86 h 373"/>
              <a:gd name="T60" fmla="*/ 245 w 465"/>
              <a:gd name="T61" fmla="*/ 91 h 373"/>
              <a:gd name="T62" fmla="*/ 217 w 465"/>
              <a:gd name="T63" fmla="*/ 141 h 373"/>
              <a:gd name="T64" fmla="*/ 236 w 465"/>
              <a:gd name="T65" fmla="*/ 156 h 373"/>
              <a:gd name="T66" fmla="*/ 235 w 465"/>
              <a:gd name="T67" fmla="*/ 158 h 373"/>
              <a:gd name="T68" fmla="*/ 209 w 465"/>
              <a:gd name="T69" fmla="*/ 161 h 373"/>
              <a:gd name="T70" fmla="*/ 199 w 465"/>
              <a:gd name="T71" fmla="*/ 154 h 373"/>
              <a:gd name="T72" fmla="*/ 197 w 465"/>
              <a:gd name="T73" fmla="*/ 149 h 373"/>
              <a:gd name="T74" fmla="*/ 186 w 465"/>
              <a:gd name="T75" fmla="*/ 174 h 373"/>
              <a:gd name="T76" fmla="*/ 195 w 465"/>
              <a:gd name="T77" fmla="*/ 195 h 373"/>
              <a:gd name="T78" fmla="*/ 222 w 465"/>
              <a:gd name="T79" fmla="*/ 187 h 373"/>
              <a:gd name="T80" fmla="*/ 259 w 465"/>
              <a:gd name="T81" fmla="*/ 163 h 373"/>
              <a:gd name="T82" fmla="*/ 241 w 465"/>
              <a:gd name="T83" fmla="*/ 128 h 373"/>
              <a:gd name="T84" fmla="*/ 233 w 465"/>
              <a:gd name="T85" fmla="*/ 119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5" h="373">
                <a:moveTo>
                  <a:pt x="465" y="186"/>
                </a:moveTo>
                <a:cubicBezTo>
                  <a:pt x="465" y="178"/>
                  <a:pt x="459" y="171"/>
                  <a:pt x="451" y="168"/>
                </a:cubicBezTo>
                <a:cubicBezTo>
                  <a:pt x="447" y="166"/>
                  <a:pt x="447" y="166"/>
                  <a:pt x="447" y="166"/>
                </a:cubicBezTo>
                <a:cubicBezTo>
                  <a:pt x="459" y="153"/>
                  <a:pt x="459" y="153"/>
                  <a:pt x="459" y="153"/>
                </a:cubicBezTo>
                <a:cubicBezTo>
                  <a:pt x="462" y="148"/>
                  <a:pt x="465" y="143"/>
                  <a:pt x="465" y="138"/>
                </a:cubicBezTo>
                <a:cubicBezTo>
                  <a:pt x="465" y="130"/>
                  <a:pt x="459" y="123"/>
                  <a:pt x="451" y="120"/>
                </a:cubicBezTo>
                <a:cubicBezTo>
                  <a:pt x="427" y="111"/>
                  <a:pt x="427" y="111"/>
                  <a:pt x="427" y="111"/>
                </a:cubicBezTo>
                <a:cubicBezTo>
                  <a:pt x="423" y="109"/>
                  <a:pt x="419" y="111"/>
                  <a:pt x="417" y="115"/>
                </a:cubicBezTo>
                <a:cubicBezTo>
                  <a:pt x="415" y="120"/>
                  <a:pt x="418" y="124"/>
                  <a:pt x="422" y="126"/>
                </a:cubicBezTo>
                <a:cubicBezTo>
                  <a:pt x="422" y="126"/>
                  <a:pt x="422" y="126"/>
                  <a:pt x="422" y="126"/>
                </a:cubicBezTo>
                <a:cubicBezTo>
                  <a:pt x="446" y="135"/>
                  <a:pt x="446" y="135"/>
                  <a:pt x="446" y="135"/>
                </a:cubicBezTo>
                <a:cubicBezTo>
                  <a:pt x="448" y="136"/>
                  <a:pt x="448" y="137"/>
                  <a:pt x="449" y="138"/>
                </a:cubicBezTo>
                <a:cubicBezTo>
                  <a:pt x="449" y="139"/>
                  <a:pt x="448" y="140"/>
                  <a:pt x="447" y="142"/>
                </a:cubicBezTo>
                <a:cubicBezTo>
                  <a:pt x="350" y="255"/>
                  <a:pt x="350" y="255"/>
                  <a:pt x="350" y="255"/>
                </a:cubicBezTo>
                <a:cubicBezTo>
                  <a:pt x="347" y="258"/>
                  <a:pt x="340" y="261"/>
                  <a:pt x="335" y="261"/>
                </a:cubicBezTo>
                <a:cubicBezTo>
                  <a:pt x="333" y="261"/>
                  <a:pt x="332" y="261"/>
                  <a:pt x="330" y="260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16" y="141"/>
                  <a:pt x="16" y="141"/>
                  <a:pt x="16" y="140"/>
                </a:cubicBezTo>
                <a:cubicBezTo>
                  <a:pt x="16" y="139"/>
                  <a:pt x="16" y="137"/>
                  <a:pt x="18" y="135"/>
                </a:cubicBezTo>
                <a:cubicBezTo>
                  <a:pt x="115" y="23"/>
                  <a:pt x="115" y="23"/>
                  <a:pt x="115" y="23"/>
                </a:cubicBezTo>
                <a:cubicBezTo>
                  <a:pt x="118" y="19"/>
                  <a:pt x="124" y="16"/>
                  <a:pt x="129" y="16"/>
                </a:cubicBezTo>
                <a:cubicBezTo>
                  <a:pt x="131" y="16"/>
                  <a:pt x="133" y="17"/>
                  <a:pt x="134" y="17"/>
                </a:cubicBezTo>
                <a:cubicBezTo>
                  <a:pt x="390" y="114"/>
                  <a:pt x="390" y="114"/>
                  <a:pt x="390" y="114"/>
                </a:cubicBezTo>
                <a:cubicBezTo>
                  <a:pt x="394" y="116"/>
                  <a:pt x="399" y="114"/>
                  <a:pt x="400" y="109"/>
                </a:cubicBezTo>
                <a:cubicBezTo>
                  <a:pt x="402" y="105"/>
                  <a:pt x="400" y="101"/>
                  <a:pt x="396" y="99"/>
                </a:cubicBezTo>
                <a:cubicBezTo>
                  <a:pt x="140" y="2"/>
                  <a:pt x="140" y="2"/>
                  <a:pt x="140" y="2"/>
                </a:cubicBezTo>
                <a:cubicBezTo>
                  <a:pt x="136" y="1"/>
                  <a:pt x="133" y="0"/>
                  <a:pt x="129" y="0"/>
                </a:cubicBezTo>
                <a:cubicBezTo>
                  <a:pt x="119" y="1"/>
                  <a:pt x="109" y="5"/>
                  <a:pt x="103" y="12"/>
                </a:cubicBezTo>
                <a:cubicBezTo>
                  <a:pt x="6" y="125"/>
                  <a:pt x="6" y="125"/>
                  <a:pt x="6" y="125"/>
                </a:cubicBezTo>
                <a:cubicBezTo>
                  <a:pt x="2" y="129"/>
                  <a:pt x="0" y="134"/>
                  <a:pt x="0" y="140"/>
                </a:cubicBezTo>
                <a:cubicBezTo>
                  <a:pt x="0" y="148"/>
                  <a:pt x="5" y="155"/>
                  <a:pt x="13" y="158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6" y="173"/>
                  <a:pt x="6" y="173"/>
                  <a:pt x="6" y="173"/>
                </a:cubicBezTo>
                <a:cubicBezTo>
                  <a:pt x="2" y="177"/>
                  <a:pt x="0" y="182"/>
                  <a:pt x="0" y="188"/>
                </a:cubicBezTo>
                <a:cubicBezTo>
                  <a:pt x="0" y="196"/>
                  <a:pt x="5" y="203"/>
                  <a:pt x="13" y="206"/>
                </a:cubicBezTo>
                <a:cubicBezTo>
                  <a:pt x="17" y="207"/>
                  <a:pt x="17" y="207"/>
                  <a:pt x="17" y="207"/>
                </a:cubicBezTo>
                <a:cubicBezTo>
                  <a:pt x="6" y="221"/>
                  <a:pt x="6" y="221"/>
                  <a:pt x="6" y="221"/>
                </a:cubicBezTo>
                <a:cubicBezTo>
                  <a:pt x="2" y="225"/>
                  <a:pt x="0" y="230"/>
                  <a:pt x="0" y="236"/>
                </a:cubicBezTo>
                <a:cubicBezTo>
                  <a:pt x="0" y="244"/>
                  <a:pt x="5" y="251"/>
                  <a:pt x="13" y="254"/>
                </a:cubicBezTo>
                <a:cubicBezTo>
                  <a:pt x="325" y="371"/>
                  <a:pt x="325" y="371"/>
                  <a:pt x="325" y="371"/>
                </a:cubicBezTo>
                <a:cubicBezTo>
                  <a:pt x="328" y="373"/>
                  <a:pt x="332" y="373"/>
                  <a:pt x="335" y="373"/>
                </a:cubicBezTo>
                <a:cubicBezTo>
                  <a:pt x="345" y="373"/>
                  <a:pt x="355" y="369"/>
                  <a:pt x="362" y="361"/>
                </a:cubicBezTo>
                <a:cubicBezTo>
                  <a:pt x="459" y="249"/>
                  <a:pt x="459" y="249"/>
                  <a:pt x="459" y="249"/>
                </a:cubicBezTo>
                <a:cubicBezTo>
                  <a:pt x="462" y="244"/>
                  <a:pt x="465" y="239"/>
                  <a:pt x="465" y="234"/>
                </a:cubicBezTo>
                <a:cubicBezTo>
                  <a:pt x="465" y="226"/>
                  <a:pt x="459" y="219"/>
                  <a:pt x="451" y="216"/>
                </a:cubicBezTo>
                <a:cubicBezTo>
                  <a:pt x="447" y="214"/>
                  <a:pt x="447" y="214"/>
                  <a:pt x="447" y="214"/>
                </a:cubicBezTo>
                <a:cubicBezTo>
                  <a:pt x="459" y="201"/>
                  <a:pt x="459" y="201"/>
                  <a:pt x="459" y="201"/>
                </a:cubicBezTo>
                <a:cubicBezTo>
                  <a:pt x="462" y="196"/>
                  <a:pt x="465" y="191"/>
                  <a:pt x="465" y="186"/>
                </a:cubicBezTo>
                <a:close/>
                <a:moveTo>
                  <a:pt x="449" y="234"/>
                </a:moveTo>
                <a:cubicBezTo>
                  <a:pt x="449" y="235"/>
                  <a:pt x="448" y="236"/>
                  <a:pt x="447" y="238"/>
                </a:cubicBezTo>
                <a:cubicBezTo>
                  <a:pt x="350" y="351"/>
                  <a:pt x="350" y="351"/>
                  <a:pt x="350" y="351"/>
                </a:cubicBezTo>
                <a:cubicBezTo>
                  <a:pt x="347" y="354"/>
                  <a:pt x="340" y="357"/>
                  <a:pt x="335" y="357"/>
                </a:cubicBezTo>
                <a:cubicBezTo>
                  <a:pt x="333" y="357"/>
                  <a:pt x="332" y="357"/>
                  <a:pt x="330" y="356"/>
                </a:cubicBezTo>
                <a:cubicBezTo>
                  <a:pt x="19" y="239"/>
                  <a:pt x="19" y="239"/>
                  <a:pt x="19" y="239"/>
                </a:cubicBezTo>
                <a:cubicBezTo>
                  <a:pt x="16" y="238"/>
                  <a:pt x="16" y="237"/>
                  <a:pt x="16" y="236"/>
                </a:cubicBezTo>
                <a:cubicBezTo>
                  <a:pt x="16" y="235"/>
                  <a:pt x="16" y="233"/>
                  <a:pt x="18" y="231"/>
                </a:cubicBezTo>
                <a:cubicBezTo>
                  <a:pt x="33" y="213"/>
                  <a:pt x="33" y="213"/>
                  <a:pt x="33" y="213"/>
                </a:cubicBezTo>
                <a:cubicBezTo>
                  <a:pt x="325" y="323"/>
                  <a:pt x="325" y="323"/>
                  <a:pt x="325" y="323"/>
                </a:cubicBezTo>
                <a:cubicBezTo>
                  <a:pt x="328" y="325"/>
                  <a:pt x="332" y="325"/>
                  <a:pt x="335" y="325"/>
                </a:cubicBezTo>
                <a:cubicBezTo>
                  <a:pt x="345" y="325"/>
                  <a:pt x="355" y="321"/>
                  <a:pt x="362" y="313"/>
                </a:cubicBezTo>
                <a:cubicBezTo>
                  <a:pt x="436" y="227"/>
                  <a:pt x="436" y="227"/>
                  <a:pt x="436" y="227"/>
                </a:cubicBezTo>
                <a:cubicBezTo>
                  <a:pt x="446" y="231"/>
                  <a:pt x="446" y="231"/>
                  <a:pt x="446" y="231"/>
                </a:cubicBezTo>
                <a:cubicBezTo>
                  <a:pt x="448" y="232"/>
                  <a:pt x="448" y="233"/>
                  <a:pt x="449" y="234"/>
                </a:cubicBezTo>
                <a:close/>
                <a:moveTo>
                  <a:pt x="447" y="190"/>
                </a:moveTo>
                <a:cubicBezTo>
                  <a:pt x="350" y="303"/>
                  <a:pt x="350" y="303"/>
                  <a:pt x="350" y="303"/>
                </a:cubicBezTo>
                <a:cubicBezTo>
                  <a:pt x="347" y="306"/>
                  <a:pt x="340" y="309"/>
                  <a:pt x="335" y="309"/>
                </a:cubicBezTo>
                <a:cubicBezTo>
                  <a:pt x="333" y="309"/>
                  <a:pt x="332" y="309"/>
                  <a:pt x="330" y="308"/>
                </a:cubicBezTo>
                <a:cubicBezTo>
                  <a:pt x="19" y="191"/>
                  <a:pt x="19" y="191"/>
                  <a:pt x="19" y="191"/>
                </a:cubicBezTo>
                <a:cubicBezTo>
                  <a:pt x="16" y="189"/>
                  <a:pt x="16" y="189"/>
                  <a:pt x="16" y="188"/>
                </a:cubicBezTo>
                <a:cubicBezTo>
                  <a:pt x="16" y="187"/>
                  <a:pt x="16" y="185"/>
                  <a:pt x="18" y="183"/>
                </a:cubicBezTo>
                <a:cubicBezTo>
                  <a:pt x="33" y="165"/>
                  <a:pt x="33" y="165"/>
                  <a:pt x="33" y="165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328" y="277"/>
                  <a:pt x="332" y="277"/>
                  <a:pt x="335" y="277"/>
                </a:cubicBezTo>
                <a:cubicBezTo>
                  <a:pt x="345" y="277"/>
                  <a:pt x="355" y="273"/>
                  <a:pt x="362" y="265"/>
                </a:cubicBezTo>
                <a:cubicBezTo>
                  <a:pt x="436" y="179"/>
                  <a:pt x="436" y="179"/>
                  <a:pt x="436" y="179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8" y="184"/>
                  <a:pt x="448" y="185"/>
                  <a:pt x="449" y="186"/>
                </a:cubicBezTo>
                <a:cubicBezTo>
                  <a:pt x="449" y="187"/>
                  <a:pt x="448" y="188"/>
                  <a:pt x="447" y="190"/>
                </a:cubicBezTo>
                <a:close/>
                <a:moveTo>
                  <a:pt x="245" y="115"/>
                </a:moveTo>
                <a:cubicBezTo>
                  <a:pt x="248" y="115"/>
                  <a:pt x="251" y="115"/>
                  <a:pt x="253" y="116"/>
                </a:cubicBezTo>
                <a:cubicBezTo>
                  <a:pt x="254" y="116"/>
                  <a:pt x="255" y="116"/>
                  <a:pt x="256" y="117"/>
                </a:cubicBezTo>
                <a:cubicBezTo>
                  <a:pt x="256" y="117"/>
                  <a:pt x="256" y="117"/>
                  <a:pt x="256" y="117"/>
                </a:cubicBezTo>
                <a:cubicBezTo>
                  <a:pt x="256" y="117"/>
                  <a:pt x="256" y="117"/>
                  <a:pt x="256" y="117"/>
                </a:cubicBezTo>
                <a:cubicBezTo>
                  <a:pt x="262" y="119"/>
                  <a:pt x="264" y="121"/>
                  <a:pt x="265" y="122"/>
                </a:cubicBezTo>
                <a:cubicBezTo>
                  <a:pt x="265" y="122"/>
                  <a:pt x="265" y="122"/>
                  <a:pt x="265" y="123"/>
                </a:cubicBezTo>
                <a:cubicBezTo>
                  <a:pt x="268" y="128"/>
                  <a:pt x="274" y="131"/>
                  <a:pt x="280" y="130"/>
                </a:cubicBezTo>
                <a:cubicBezTo>
                  <a:pt x="286" y="128"/>
                  <a:pt x="290" y="121"/>
                  <a:pt x="288" y="115"/>
                </a:cubicBezTo>
                <a:cubicBezTo>
                  <a:pt x="288" y="115"/>
                  <a:pt x="288" y="115"/>
                  <a:pt x="288" y="115"/>
                </a:cubicBezTo>
                <a:cubicBezTo>
                  <a:pt x="288" y="113"/>
                  <a:pt x="285" y="108"/>
                  <a:pt x="279" y="103"/>
                </a:cubicBezTo>
                <a:cubicBezTo>
                  <a:pt x="283" y="98"/>
                  <a:pt x="283" y="90"/>
                  <a:pt x="278" y="86"/>
                </a:cubicBezTo>
                <a:cubicBezTo>
                  <a:pt x="273" y="82"/>
                  <a:pt x="265" y="82"/>
                  <a:pt x="261" y="87"/>
                </a:cubicBezTo>
                <a:cubicBezTo>
                  <a:pt x="257" y="92"/>
                  <a:pt x="257" y="92"/>
                  <a:pt x="257" y="92"/>
                </a:cubicBezTo>
                <a:cubicBezTo>
                  <a:pt x="253" y="91"/>
                  <a:pt x="249" y="91"/>
                  <a:pt x="245" y="91"/>
                </a:cubicBezTo>
                <a:cubicBezTo>
                  <a:pt x="236" y="91"/>
                  <a:pt x="224" y="93"/>
                  <a:pt x="215" y="104"/>
                </a:cubicBezTo>
                <a:cubicBezTo>
                  <a:pt x="210" y="109"/>
                  <a:pt x="207" y="115"/>
                  <a:pt x="207" y="122"/>
                </a:cubicBezTo>
                <a:cubicBezTo>
                  <a:pt x="207" y="131"/>
                  <a:pt x="212" y="137"/>
                  <a:pt x="217" y="141"/>
                </a:cubicBezTo>
                <a:cubicBezTo>
                  <a:pt x="221" y="144"/>
                  <a:pt x="225" y="147"/>
                  <a:pt x="227" y="148"/>
                </a:cubicBezTo>
                <a:cubicBezTo>
                  <a:pt x="230" y="150"/>
                  <a:pt x="233" y="152"/>
                  <a:pt x="235" y="154"/>
                </a:cubicBezTo>
                <a:cubicBezTo>
                  <a:pt x="236" y="155"/>
                  <a:pt x="236" y="155"/>
                  <a:pt x="236" y="156"/>
                </a:cubicBezTo>
                <a:cubicBezTo>
                  <a:pt x="236" y="156"/>
                  <a:pt x="236" y="156"/>
                  <a:pt x="236" y="156"/>
                </a:cubicBezTo>
                <a:cubicBezTo>
                  <a:pt x="236" y="156"/>
                  <a:pt x="236" y="156"/>
                  <a:pt x="236" y="156"/>
                </a:cubicBezTo>
                <a:cubicBezTo>
                  <a:pt x="236" y="156"/>
                  <a:pt x="236" y="157"/>
                  <a:pt x="235" y="158"/>
                </a:cubicBezTo>
                <a:cubicBezTo>
                  <a:pt x="232" y="162"/>
                  <a:pt x="227" y="163"/>
                  <a:pt x="222" y="163"/>
                </a:cubicBezTo>
                <a:cubicBezTo>
                  <a:pt x="218" y="163"/>
                  <a:pt x="215" y="162"/>
                  <a:pt x="212" y="162"/>
                </a:cubicBezTo>
                <a:cubicBezTo>
                  <a:pt x="211" y="161"/>
                  <a:pt x="210" y="161"/>
                  <a:pt x="209" y="161"/>
                </a:cubicBezTo>
                <a:cubicBezTo>
                  <a:pt x="209" y="161"/>
                  <a:pt x="209" y="161"/>
                  <a:pt x="209" y="161"/>
                </a:cubicBezTo>
                <a:cubicBezTo>
                  <a:pt x="209" y="161"/>
                  <a:pt x="209" y="161"/>
                  <a:pt x="209" y="161"/>
                </a:cubicBezTo>
                <a:cubicBezTo>
                  <a:pt x="204" y="159"/>
                  <a:pt x="201" y="156"/>
                  <a:pt x="199" y="154"/>
                </a:cubicBezTo>
                <a:cubicBezTo>
                  <a:pt x="198" y="152"/>
                  <a:pt x="198" y="151"/>
                  <a:pt x="197" y="150"/>
                </a:cubicBezTo>
                <a:cubicBezTo>
                  <a:pt x="197" y="150"/>
                  <a:pt x="197" y="149"/>
                  <a:pt x="197" y="149"/>
                </a:cubicBezTo>
                <a:cubicBezTo>
                  <a:pt x="197" y="149"/>
                  <a:pt x="197" y="149"/>
                  <a:pt x="197" y="149"/>
                </a:cubicBezTo>
                <a:cubicBezTo>
                  <a:pt x="195" y="143"/>
                  <a:pt x="188" y="140"/>
                  <a:pt x="181" y="142"/>
                </a:cubicBezTo>
                <a:cubicBezTo>
                  <a:pt x="175" y="145"/>
                  <a:pt x="172" y="151"/>
                  <a:pt x="174" y="158"/>
                </a:cubicBezTo>
                <a:cubicBezTo>
                  <a:pt x="175" y="158"/>
                  <a:pt x="178" y="167"/>
                  <a:pt x="186" y="174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1" y="180"/>
                  <a:pt x="182" y="188"/>
                  <a:pt x="187" y="192"/>
                </a:cubicBezTo>
                <a:cubicBezTo>
                  <a:pt x="189" y="194"/>
                  <a:pt x="192" y="195"/>
                  <a:pt x="195" y="195"/>
                </a:cubicBezTo>
                <a:cubicBezTo>
                  <a:pt x="198" y="195"/>
                  <a:pt x="201" y="193"/>
                  <a:pt x="204" y="191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12" y="186"/>
                  <a:pt x="217" y="187"/>
                  <a:pt x="222" y="187"/>
                </a:cubicBezTo>
                <a:cubicBezTo>
                  <a:pt x="222" y="187"/>
                  <a:pt x="222" y="187"/>
                  <a:pt x="222" y="187"/>
                </a:cubicBezTo>
                <a:cubicBezTo>
                  <a:pt x="232" y="187"/>
                  <a:pt x="244" y="184"/>
                  <a:pt x="253" y="174"/>
                </a:cubicBezTo>
                <a:cubicBezTo>
                  <a:pt x="256" y="170"/>
                  <a:pt x="258" y="167"/>
                  <a:pt x="259" y="163"/>
                </a:cubicBezTo>
                <a:cubicBezTo>
                  <a:pt x="260" y="161"/>
                  <a:pt x="260" y="158"/>
                  <a:pt x="260" y="156"/>
                </a:cubicBezTo>
                <a:cubicBezTo>
                  <a:pt x="260" y="147"/>
                  <a:pt x="255" y="140"/>
                  <a:pt x="251" y="137"/>
                </a:cubicBezTo>
                <a:cubicBezTo>
                  <a:pt x="247" y="132"/>
                  <a:pt x="243" y="130"/>
                  <a:pt x="241" y="128"/>
                </a:cubicBezTo>
                <a:cubicBezTo>
                  <a:pt x="237" y="126"/>
                  <a:pt x="234" y="124"/>
                  <a:pt x="232" y="122"/>
                </a:cubicBezTo>
                <a:cubicBezTo>
                  <a:pt x="232" y="122"/>
                  <a:pt x="232" y="122"/>
                  <a:pt x="231" y="121"/>
                </a:cubicBezTo>
                <a:cubicBezTo>
                  <a:pt x="232" y="121"/>
                  <a:pt x="232" y="120"/>
                  <a:pt x="233" y="119"/>
                </a:cubicBezTo>
                <a:cubicBezTo>
                  <a:pt x="235" y="116"/>
                  <a:pt x="239" y="115"/>
                  <a:pt x="245" y="115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"/>
          <p:cNvSpPr>
            <a:spLocks noChangeAspect="1" noEditPoints="1"/>
          </p:cNvSpPr>
          <p:nvPr/>
        </p:nvSpPr>
        <p:spPr bwMode="auto">
          <a:xfrm>
            <a:off x="8827603" y="3305882"/>
            <a:ext cx="545239" cy="616134"/>
          </a:xfrm>
          <a:custGeom>
            <a:avLst/>
            <a:gdLst>
              <a:gd name="T0" fmla="*/ 307 w 316"/>
              <a:gd name="T1" fmla="*/ 85 h 357"/>
              <a:gd name="T2" fmla="*/ 210 w 316"/>
              <a:gd name="T3" fmla="*/ 29 h 357"/>
              <a:gd name="T4" fmla="*/ 199 w 316"/>
              <a:gd name="T5" fmla="*/ 32 h 357"/>
              <a:gd name="T6" fmla="*/ 202 w 316"/>
              <a:gd name="T7" fmla="*/ 43 h 357"/>
              <a:gd name="T8" fmla="*/ 291 w 316"/>
              <a:gd name="T9" fmla="*/ 94 h 357"/>
              <a:gd name="T10" fmla="*/ 235 w 316"/>
              <a:gd name="T11" fmla="*/ 126 h 357"/>
              <a:gd name="T12" fmla="*/ 104 w 316"/>
              <a:gd name="T13" fmla="*/ 49 h 357"/>
              <a:gd name="T14" fmla="*/ 157 w 316"/>
              <a:gd name="T15" fmla="*/ 19 h 357"/>
              <a:gd name="T16" fmla="*/ 175 w 316"/>
              <a:gd name="T17" fmla="*/ 28 h 357"/>
              <a:gd name="T18" fmla="*/ 178 w 316"/>
              <a:gd name="T19" fmla="*/ 29 h 357"/>
              <a:gd name="T20" fmla="*/ 185 w 316"/>
              <a:gd name="T21" fmla="*/ 25 h 357"/>
              <a:gd name="T22" fmla="*/ 182 w 316"/>
              <a:gd name="T23" fmla="*/ 14 h 357"/>
              <a:gd name="T24" fmla="*/ 169 w 316"/>
              <a:gd name="T25" fmla="*/ 7 h 357"/>
              <a:gd name="T26" fmla="*/ 144 w 316"/>
              <a:gd name="T27" fmla="*/ 8 h 357"/>
              <a:gd name="T28" fmla="*/ 14 w 316"/>
              <a:gd name="T29" fmla="*/ 81 h 357"/>
              <a:gd name="T30" fmla="*/ 0 w 316"/>
              <a:gd name="T31" fmla="*/ 101 h 357"/>
              <a:gd name="T32" fmla="*/ 0 w 316"/>
              <a:gd name="T33" fmla="*/ 258 h 357"/>
              <a:gd name="T34" fmla="*/ 11 w 316"/>
              <a:gd name="T35" fmla="*/ 276 h 357"/>
              <a:gd name="T36" fmla="*/ 146 w 316"/>
              <a:gd name="T37" fmla="*/ 354 h 357"/>
              <a:gd name="T38" fmla="*/ 146 w 316"/>
              <a:gd name="T39" fmla="*/ 355 h 357"/>
              <a:gd name="T40" fmla="*/ 158 w 316"/>
              <a:gd name="T41" fmla="*/ 357 h 357"/>
              <a:gd name="T42" fmla="*/ 158 w 316"/>
              <a:gd name="T43" fmla="*/ 357 h 357"/>
              <a:gd name="T44" fmla="*/ 158 w 316"/>
              <a:gd name="T45" fmla="*/ 357 h 357"/>
              <a:gd name="T46" fmla="*/ 170 w 316"/>
              <a:gd name="T47" fmla="*/ 355 h 357"/>
              <a:gd name="T48" fmla="*/ 171 w 316"/>
              <a:gd name="T49" fmla="*/ 354 h 357"/>
              <a:gd name="T50" fmla="*/ 305 w 316"/>
              <a:gd name="T51" fmla="*/ 276 h 357"/>
              <a:gd name="T52" fmla="*/ 316 w 316"/>
              <a:gd name="T53" fmla="*/ 257 h 357"/>
              <a:gd name="T54" fmla="*/ 316 w 316"/>
              <a:gd name="T55" fmla="*/ 101 h 357"/>
              <a:gd name="T56" fmla="*/ 307 w 316"/>
              <a:gd name="T57" fmla="*/ 85 h 357"/>
              <a:gd name="T58" fmla="*/ 150 w 316"/>
              <a:gd name="T59" fmla="*/ 338 h 357"/>
              <a:gd name="T60" fmla="*/ 19 w 316"/>
              <a:gd name="T61" fmla="*/ 262 h 357"/>
              <a:gd name="T62" fmla="*/ 16 w 316"/>
              <a:gd name="T63" fmla="*/ 258 h 357"/>
              <a:gd name="T64" fmla="*/ 16 w 316"/>
              <a:gd name="T65" fmla="*/ 107 h 357"/>
              <a:gd name="T66" fmla="*/ 150 w 316"/>
              <a:gd name="T67" fmla="*/ 184 h 357"/>
              <a:gd name="T68" fmla="*/ 150 w 316"/>
              <a:gd name="T69" fmla="*/ 338 h 357"/>
              <a:gd name="T70" fmla="*/ 24 w 316"/>
              <a:gd name="T71" fmla="*/ 93 h 357"/>
              <a:gd name="T72" fmla="*/ 24 w 316"/>
              <a:gd name="T73" fmla="*/ 93 h 357"/>
              <a:gd name="T74" fmla="*/ 24 w 316"/>
              <a:gd name="T75" fmla="*/ 93 h 357"/>
              <a:gd name="T76" fmla="*/ 88 w 316"/>
              <a:gd name="T77" fmla="*/ 58 h 357"/>
              <a:gd name="T78" fmla="*/ 219 w 316"/>
              <a:gd name="T79" fmla="*/ 135 h 357"/>
              <a:gd name="T80" fmla="*/ 158 w 316"/>
              <a:gd name="T81" fmla="*/ 171 h 357"/>
              <a:gd name="T82" fmla="*/ 24 w 316"/>
              <a:gd name="T83" fmla="*/ 93 h 357"/>
              <a:gd name="T84" fmla="*/ 300 w 316"/>
              <a:gd name="T85" fmla="*/ 257 h 357"/>
              <a:gd name="T86" fmla="*/ 298 w 316"/>
              <a:gd name="T87" fmla="*/ 262 h 357"/>
              <a:gd name="T88" fmla="*/ 298 w 316"/>
              <a:gd name="T89" fmla="*/ 262 h 357"/>
              <a:gd name="T90" fmla="*/ 166 w 316"/>
              <a:gd name="T91" fmla="*/ 338 h 357"/>
              <a:gd name="T92" fmla="*/ 166 w 316"/>
              <a:gd name="T93" fmla="*/ 185 h 357"/>
              <a:gd name="T94" fmla="*/ 300 w 316"/>
              <a:gd name="T95" fmla="*/ 108 h 357"/>
              <a:gd name="T96" fmla="*/ 300 w 316"/>
              <a:gd name="T97" fmla="*/ 25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6" h="357">
                <a:moveTo>
                  <a:pt x="307" y="85"/>
                </a:moveTo>
                <a:cubicBezTo>
                  <a:pt x="210" y="29"/>
                  <a:pt x="210" y="29"/>
                  <a:pt x="210" y="29"/>
                </a:cubicBezTo>
                <a:cubicBezTo>
                  <a:pt x="206" y="27"/>
                  <a:pt x="201" y="29"/>
                  <a:pt x="199" y="32"/>
                </a:cubicBezTo>
                <a:cubicBezTo>
                  <a:pt x="197" y="36"/>
                  <a:pt x="198" y="41"/>
                  <a:pt x="202" y="43"/>
                </a:cubicBezTo>
                <a:cubicBezTo>
                  <a:pt x="291" y="94"/>
                  <a:pt x="291" y="94"/>
                  <a:pt x="291" y="94"/>
                </a:cubicBezTo>
                <a:cubicBezTo>
                  <a:pt x="235" y="126"/>
                  <a:pt x="235" y="126"/>
                  <a:pt x="235" y="126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75" y="28"/>
                  <a:pt x="175" y="28"/>
                  <a:pt x="175" y="28"/>
                </a:cubicBezTo>
                <a:cubicBezTo>
                  <a:pt x="176" y="29"/>
                  <a:pt x="177" y="29"/>
                  <a:pt x="178" y="29"/>
                </a:cubicBezTo>
                <a:cubicBezTo>
                  <a:pt x="181" y="29"/>
                  <a:pt x="184" y="27"/>
                  <a:pt x="185" y="25"/>
                </a:cubicBezTo>
                <a:cubicBezTo>
                  <a:pt x="188" y="21"/>
                  <a:pt x="186" y="16"/>
                  <a:pt x="182" y="14"/>
                </a:cubicBezTo>
                <a:cubicBezTo>
                  <a:pt x="169" y="7"/>
                  <a:pt x="169" y="7"/>
                  <a:pt x="169" y="7"/>
                </a:cubicBezTo>
                <a:cubicBezTo>
                  <a:pt x="167" y="6"/>
                  <a:pt x="158" y="0"/>
                  <a:pt x="144" y="8"/>
                </a:cubicBezTo>
                <a:cubicBezTo>
                  <a:pt x="129" y="16"/>
                  <a:pt x="14" y="81"/>
                  <a:pt x="14" y="81"/>
                </a:cubicBezTo>
                <a:cubicBezTo>
                  <a:pt x="14" y="81"/>
                  <a:pt x="0" y="88"/>
                  <a:pt x="0" y="101"/>
                </a:cubicBezTo>
                <a:cubicBezTo>
                  <a:pt x="0" y="115"/>
                  <a:pt x="0" y="258"/>
                  <a:pt x="0" y="258"/>
                </a:cubicBezTo>
                <a:cubicBezTo>
                  <a:pt x="0" y="262"/>
                  <a:pt x="2" y="271"/>
                  <a:pt x="11" y="276"/>
                </a:cubicBezTo>
                <a:cubicBezTo>
                  <a:pt x="146" y="354"/>
                  <a:pt x="146" y="354"/>
                  <a:pt x="146" y="354"/>
                </a:cubicBezTo>
                <a:cubicBezTo>
                  <a:pt x="146" y="354"/>
                  <a:pt x="146" y="354"/>
                  <a:pt x="146" y="355"/>
                </a:cubicBezTo>
                <a:cubicBezTo>
                  <a:pt x="150" y="356"/>
                  <a:pt x="154" y="357"/>
                  <a:pt x="158" y="357"/>
                </a:cubicBezTo>
                <a:cubicBezTo>
                  <a:pt x="158" y="357"/>
                  <a:pt x="158" y="357"/>
                  <a:pt x="158" y="357"/>
                </a:cubicBezTo>
                <a:cubicBezTo>
                  <a:pt x="158" y="357"/>
                  <a:pt x="158" y="357"/>
                  <a:pt x="158" y="357"/>
                </a:cubicBezTo>
                <a:cubicBezTo>
                  <a:pt x="165" y="357"/>
                  <a:pt x="169" y="355"/>
                  <a:pt x="170" y="355"/>
                </a:cubicBezTo>
                <a:cubicBezTo>
                  <a:pt x="170" y="354"/>
                  <a:pt x="171" y="354"/>
                  <a:pt x="171" y="354"/>
                </a:cubicBezTo>
                <a:cubicBezTo>
                  <a:pt x="305" y="276"/>
                  <a:pt x="305" y="276"/>
                  <a:pt x="305" y="276"/>
                </a:cubicBezTo>
                <a:cubicBezTo>
                  <a:pt x="310" y="274"/>
                  <a:pt x="316" y="268"/>
                  <a:pt x="316" y="257"/>
                </a:cubicBezTo>
                <a:cubicBezTo>
                  <a:pt x="316" y="257"/>
                  <a:pt x="316" y="113"/>
                  <a:pt x="316" y="101"/>
                </a:cubicBezTo>
                <a:cubicBezTo>
                  <a:pt x="316" y="89"/>
                  <a:pt x="307" y="85"/>
                  <a:pt x="307" y="85"/>
                </a:cubicBezTo>
                <a:close/>
                <a:moveTo>
                  <a:pt x="150" y="338"/>
                </a:moveTo>
                <a:cubicBezTo>
                  <a:pt x="19" y="262"/>
                  <a:pt x="19" y="262"/>
                  <a:pt x="19" y="262"/>
                </a:cubicBezTo>
                <a:cubicBezTo>
                  <a:pt x="17" y="261"/>
                  <a:pt x="16" y="258"/>
                  <a:pt x="16" y="258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50" y="184"/>
                  <a:pt x="150" y="184"/>
                  <a:pt x="150" y="184"/>
                </a:cubicBezTo>
                <a:lnTo>
                  <a:pt x="150" y="338"/>
                </a:lnTo>
                <a:close/>
                <a:moveTo>
                  <a:pt x="24" y="93"/>
                </a:moveTo>
                <a:cubicBezTo>
                  <a:pt x="24" y="93"/>
                  <a:pt x="24" y="93"/>
                  <a:pt x="24" y="93"/>
                </a:cubicBezTo>
                <a:cubicBezTo>
                  <a:pt x="24" y="93"/>
                  <a:pt x="24" y="93"/>
                  <a:pt x="24" y="93"/>
                </a:cubicBezTo>
                <a:cubicBezTo>
                  <a:pt x="88" y="58"/>
                  <a:pt x="88" y="58"/>
                  <a:pt x="88" y="58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158" y="171"/>
                  <a:pt x="158" y="171"/>
                  <a:pt x="158" y="171"/>
                </a:cubicBezTo>
                <a:lnTo>
                  <a:pt x="24" y="93"/>
                </a:lnTo>
                <a:close/>
                <a:moveTo>
                  <a:pt x="300" y="257"/>
                </a:moveTo>
                <a:cubicBezTo>
                  <a:pt x="300" y="261"/>
                  <a:pt x="299" y="262"/>
                  <a:pt x="298" y="262"/>
                </a:cubicBezTo>
                <a:cubicBezTo>
                  <a:pt x="298" y="262"/>
                  <a:pt x="298" y="262"/>
                  <a:pt x="298" y="262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6" y="185"/>
                  <a:pt x="166" y="185"/>
                  <a:pt x="166" y="185"/>
                </a:cubicBezTo>
                <a:cubicBezTo>
                  <a:pt x="207" y="161"/>
                  <a:pt x="259" y="132"/>
                  <a:pt x="300" y="108"/>
                </a:cubicBezTo>
                <a:lnTo>
                  <a:pt x="300" y="257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"/>
          <p:cNvSpPr>
            <a:spLocks noChangeAspect="1" noEditPoints="1"/>
          </p:cNvSpPr>
          <p:nvPr/>
        </p:nvSpPr>
        <p:spPr bwMode="auto">
          <a:xfrm>
            <a:off x="9510463" y="3305882"/>
            <a:ext cx="545239" cy="616134"/>
          </a:xfrm>
          <a:custGeom>
            <a:avLst/>
            <a:gdLst>
              <a:gd name="T0" fmla="*/ 307 w 316"/>
              <a:gd name="T1" fmla="*/ 85 h 357"/>
              <a:gd name="T2" fmla="*/ 210 w 316"/>
              <a:gd name="T3" fmla="*/ 29 h 357"/>
              <a:gd name="T4" fmla="*/ 199 w 316"/>
              <a:gd name="T5" fmla="*/ 32 h 357"/>
              <a:gd name="T6" fmla="*/ 202 w 316"/>
              <a:gd name="T7" fmla="*/ 43 h 357"/>
              <a:gd name="T8" fmla="*/ 291 w 316"/>
              <a:gd name="T9" fmla="*/ 94 h 357"/>
              <a:gd name="T10" fmla="*/ 235 w 316"/>
              <a:gd name="T11" fmla="*/ 126 h 357"/>
              <a:gd name="T12" fmla="*/ 104 w 316"/>
              <a:gd name="T13" fmla="*/ 49 h 357"/>
              <a:gd name="T14" fmla="*/ 157 w 316"/>
              <a:gd name="T15" fmla="*/ 19 h 357"/>
              <a:gd name="T16" fmla="*/ 175 w 316"/>
              <a:gd name="T17" fmla="*/ 28 h 357"/>
              <a:gd name="T18" fmla="*/ 178 w 316"/>
              <a:gd name="T19" fmla="*/ 29 h 357"/>
              <a:gd name="T20" fmla="*/ 185 w 316"/>
              <a:gd name="T21" fmla="*/ 25 h 357"/>
              <a:gd name="T22" fmla="*/ 182 w 316"/>
              <a:gd name="T23" fmla="*/ 14 h 357"/>
              <a:gd name="T24" fmla="*/ 169 w 316"/>
              <a:gd name="T25" fmla="*/ 7 h 357"/>
              <a:gd name="T26" fmla="*/ 144 w 316"/>
              <a:gd name="T27" fmla="*/ 8 h 357"/>
              <a:gd name="T28" fmla="*/ 14 w 316"/>
              <a:gd name="T29" fmla="*/ 81 h 357"/>
              <a:gd name="T30" fmla="*/ 0 w 316"/>
              <a:gd name="T31" fmla="*/ 101 h 357"/>
              <a:gd name="T32" fmla="*/ 0 w 316"/>
              <a:gd name="T33" fmla="*/ 258 h 357"/>
              <a:gd name="T34" fmla="*/ 11 w 316"/>
              <a:gd name="T35" fmla="*/ 276 h 357"/>
              <a:gd name="T36" fmla="*/ 146 w 316"/>
              <a:gd name="T37" fmla="*/ 354 h 357"/>
              <a:gd name="T38" fmla="*/ 146 w 316"/>
              <a:gd name="T39" fmla="*/ 355 h 357"/>
              <a:gd name="T40" fmla="*/ 158 w 316"/>
              <a:gd name="T41" fmla="*/ 357 h 357"/>
              <a:gd name="T42" fmla="*/ 158 w 316"/>
              <a:gd name="T43" fmla="*/ 357 h 357"/>
              <a:gd name="T44" fmla="*/ 158 w 316"/>
              <a:gd name="T45" fmla="*/ 357 h 357"/>
              <a:gd name="T46" fmla="*/ 170 w 316"/>
              <a:gd name="T47" fmla="*/ 355 h 357"/>
              <a:gd name="T48" fmla="*/ 171 w 316"/>
              <a:gd name="T49" fmla="*/ 354 h 357"/>
              <a:gd name="T50" fmla="*/ 305 w 316"/>
              <a:gd name="T51" fmla="*/ 276 h 357"/>
              <a:gd name="T52" fmla="*/ 316 w 316"/>
              <a:gd name="T53" fmla="*/ 257 h 357"/>
              <a:gd name="T54" fmla="*/ 316 w 316"/>
              <a:gd name="T55" fmla="*/ 101 h 357"/>
              <a:gd name="T56" fmla="*/ 307 w 316"/>
              <a:gd name="T57" fmla="*/ 85 h 357"/>
              <a:gd name="T58" fmla="*/ 150 w 316"/>
              <a:gd name="T59" fmla="*/ 338 h 357"/>
              <a:gd name="T60" fmla="*/ 19 w 316"/>
              <a:gd name="T61" fmla="*/ 262 h 357"/>
              <a:gd name="T62" fmla="*/ 16 w 316"/>
              <a:gd name="T63" fmla="*/ 258 h 357"/>
              <a:gd name="T64" fmla="*/ 16 w 316"/>
              <a:gd name="T65" fmla="*/ 107 h 357"/>
              <a:gd name="T66" fmla="*/ 150 w 316"/>
              <a:gd name="T67" fmla="*/ 184 h 357"/>
              <a:gd name="T68" fmla="*/ 150 w 316"/>
              <a:gd name="T69" fmla="*/ 338 h 357"/>
              <a:gd name="T70" fmla="*/ 24 w 316"/>
              <a:gd name="T71" fmla="*/ 93 h 357"/>
              <a:gd name="T72" fmla="*/ 24 w 316"/>
              <a:gd name="T73" fmla="*/ 93 h 357"/>
              <a:gd name="T74" fmla="*/ 24 w 316"/>
              <a:gd name="T75" fmla="*/ 93 h 357"/>
              <a:gd name="T76" fmla="*/ 88 w 316"/>
              <a:gd name="T77" fmla="*/ 58 h 357"/>
              <a:gd name="T78" fmla="*/ 219 w 316"/>
              <a:gd name="T79" fmla="*/ 135 h 357"/>
              <a:gd name="T80" fmla="*/ 158 w 316"/>
              <a:gd name="T81" fmla="*/ 171 h 357"/>
              <a:gd name="T82" fmla="*/ 24 w 316"/>
              <a:gd name="T83" fmla="*/ 93 h 357"/>
              <a:gd name="T84" fmla="*/ 300 w 316"/>
              <a:gd name="T85" fmla="*/ 257 h 357"/>
              <a:gd name="T86" fmla="*/ 298 w 316"/>
              <a:gd name="T87" fmla="*/ 262 h 357"/>
              <a:gd name="T88" fmla="*/ 298 w 316"/>
              <a:gd name="T89" fmla="*/ 262 h 357"/>
              <a:gd name="T90" fmla="*/ 166 w 316"/>
              <a:gd name="T91" fmla="*/ 338 h 357"/>
              <a:gd name="T92" fmla="*/ 166 w 316"/>
              <a:gd name="T93" fmla="*/ 185 h 357"/>
              <a:gd name="T94" fmla="*/ 300 w 316"/>
              <a:gd name="T95" fmla="*/ 108 h 357"/>
              <a:gd name="T96" fmla="*/ 300 w 316"/>
              <a:gd name="T97" fmla="*/ 25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6" h="357">
                <a:moveTo>
                  <a:pt x="307" y="85"/>
                </a:moveTo>
                <a:cubicBezTo>
                  <a:pt x="210" y="29"/>
                  <a:pt x="210" y="29"/>
                  <a:pt x="210" y="29"/>
                </a:cubicBezTo>
                <a:cubicBezTo>
                  <a:pt x="206" y="27"/>
                  <a:pt x="201" y="29"/>
                  <a:pt x="199" y="32"/>
                </a:cubicBezTo>
                <a:cubicBezTo>
                  <a:pt x="197" y="36"/>
                  <a:pt x="198" y="41"/>
                  <a:pt x="202" y="43"/>
                </a:cubicBezTo>
                <a:cubicBezTo>
                  <a:pt x="291" y="94"/>
                  <a:pt x="291" y="94"/>
                  <a:pt x="291" y="94"/>
                </a:cubicBezTo>
                <a:cubicBezTo>
                  <a:pt x="235" y="126"/>
                  <a:pt x="235" y="126"/>
                  <a:pt x="235" y="126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75" y="28"/>
                  <a:pt x="175" y="28"/>
                  <a:pt x="175" y="28"/>
                </a:cubicBezTo>
                <a:cubicBezTo>
                  <a:pt x="176" y="29"/>
                  <a:pt x="177" y="29"/>
                  <a:pt x="178" y="29"/>
                </a:cubicBezTo>
                <a:cubicBezTo>
                  <a:pt x="181" y="29"/>
                  <a:pt x="184" y="27"/>
                  <a:pt x="185" y="25"/>
                </a:cubicBezTo>
                <a:cubicBezTo>
                  <a:pt x="188" y="21"/>
                  <a:pt x="186" y="16"/>
                  <a:pt x="182" y="14"/>
                </a:cubicBezTo>
                <a:cubicBezTo>
                  <a:pt x="169" y="7"/>
                  <a:pt x="169" y="7"/>
                  <a:pt x="169" y="7"/>
                </a:cubicBezTo>
                <a:cubicBezTo>
                  <a:pt x="167" y="6"/>
                  <a:pt x="158" y="0"/>
                  <a:pt x="144" y="8"/>
                </a:cubicBezTo>
                <a:cubicBezTo>
                  <a:pt x="129" y="16"/>
                  <a:pt x="14" y="81"/>
                  <a:pt x="14" y="81"/>
                </a:cubicBezTo>
                <a:cubicBezTo>
                  <a:pt x="14" y="81"/>
                  <a:pt x="0" y="88"/>
                  <a:pt x="0" y="101"/>
                </a:cubicBezTo>
                <a:cubicBezTo>
                  <a:pt x="0" y="115"/>
                  <a:pt x="0" y="258"/>
                  <a:pt x="0" y="258"/>
                </a:cubicBezTo>
                <a:cubicBezTo>
                  <a:pt x="0" y="262"/>
                  <a:pt x="2" y="271"/>
                  <a:pt x="11" y="276"/>
                </a:cubicBezTo>
                <a:cubicBezTo>
                  <a:pt x="146" y="354"/>
                  <a:pt x="146" y="354"/>
                  <a:pt x="146" y="354"/>
                </a:cubicBezTo>
                <a:cubicBezTo>
                  <a:pt x="146" y="354"/>
                  <a:pt x="146" y="354"/>
                  <a:pt x="146" y="355"/>
                </a:cubicBezTo>
                <a:cubicBezTo>
                  <a:pt x="150" y="356"/>
                  <a:pt x="154" y="357"/>
                  <a:pt x="158" y="357"/>
                </a:cubicBezTo>
                <a:cubicBezTo>
                  <a:pt x="158" y="357"/>
                  <a:pt x="158" y="357"/>
                  <a:pt x="158" y="357"/>
                </a:cubicBezTo>
                <a:cubicBezTo>
                  <a:pt x="158" y="357"/>
                  <a:pt x="158" y="357"/>
                  <a:pt x="158" y="357"/>
                </a:cubicBezTo>
                <a:cubicBezTo>
                  <a:pt x="165" y="357"/>
                  <a:pt x="169" y="355"/>
                  <a:pt x="170" y="355"/>
                </a:cubicBezTo>
                <a:cubicBezTo>
                  <a:pt x="170" y="354"/>
                  <a:pt x="171" y="354"/>
                  <a:pt x="171" y="354"/>
                </a:cubicBezTo>
                <a:cubicBezTo>
                  <a:pt x="305" y="276"/>
                  <a:pt x="305" y="276"/>
                  <a:pt x="305" y="276"/>
                </a:cubicBezTo>
                <a:cubicBezTo>
                  <a:pt x="310" y="274"/>
                  <a:pt x="316" y="268"/>
                  <a:pt x="316" y="257"/>
                </a:cubicBezTo>
                <a:cubicBezTo>
                  <a:pt x="316" y="257"/>
                  <a:pt x="316" y="113"/>
                  <a:pt x="316" y="101"/>
                </a:cubicBezTo>
                <a:cubicBezTo>
                  <a:pt x="316" y="89"/>
                  <a:pt x="307" y="85"/>
                  <a:pt x="307" y="85"/>
                </a:cubicBezTo>
                <a:close/>
                <a:moveTo>
                  <a:pt x="150" y="338"/>
                </a:moveTo>
                <a:cubicBezTo>
                  <a:pt x="19" y="262"/>
                  <a:pt x="19" y="262"/>
                  <a:pt x="19" y="262"/>
                </a:cubicBezTo>
                <a:cubicBezTo>
                  <a:pt x="17" y="261"/>
                  <a:pt x="16" y="258"/>
                  <a:pt x="16" y="258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50" y="184"/>
                  <a:pt x="150" y="184"/>
                  <a:pt x="150" y="184"/>
                </a:cubicBezTo>
                <a:lnTo>
                  <a:pt x="150" y="338"/>
                </a:lnTo>
                <a:close/>
                <a:moveTo>
                  <a:pt x="24" y="93"/>
                </a:moveTo>
                <a:cubicBezTo>
                  <a:pt x="24" y="93"/>
                  <a:pt x="24" y="93"/>
                  <a:pt x="24" y="93"/>
                </a:cubicBezTo>
                <a:cubicBezTo>
                  <a:pt x="24" y="93"/>
                  <a:pt x="24" y="93"/>
                  <a:pt x="24" y="93"/>
                </a:cubicBezTo>
                <a:cubicBezTo>
                  <a:pt x="88" y="58"/>
                  <a:pt x="88" y="58"/>
                  <a:pt x="88" y="58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158" y="171"/>
                  <a:pt x="158" y="171"/>
                  <a:pt x="158" y="171"/>
                </a:cubicBezTo>
                <a:lnTo>
                  <a:pt x="24" y="93"/>
                </a:lnTo>
                <a:close/>
                <a:moveTo>
                  <a:pt x="300" y="257"/>
                </a:moveTo>
                <a:cubicBezTo>
                  <a:pt x="300" y="261"/>
                  <a:pt x="299" y="262"/>
                  <a:pt x="298" y="262"/>
                </a:cubicBezTo>
                <a:cubicBezTo>
                  <a:pt x="298" y="262"/>
                  <a:pt x="298" y="262"/>
                  <a:pt x="298" y="262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6" y="185"/>
                  <a:pt x="166" y="185"/>
                  <a:pt x="166" y="185"/>
                </a:cubicBezTo>
                <a:cubicBezTo>
                  <a:pt x="207" y="161"/>
                  <a:pt x="259" y="132"/>
                  <a:pt x="300" y="108"/>
                </a:cubicBezTo>
                <a:lnTo>
                  <a:pt x="300" y="257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2"/>
          <p:cNvSpPr>
            <a:spLocks noChangeAspect="1" noEditPoints="1"/>
          </p:cNvSpPr>
          <p:nvPr/>
        </p:nvSpPr>
        <p:spPr bwMode="auto">
          <a:xfrm>
            <a:off x="9039973" y="1618252"/>
            <a:ext cx="457051" cy="616813"/>
          </a:xfrm>
          <a:custGeom>
            <a:avLst/>
            <a:gdLst>
              <a:gd name="T0" fmla="*/ 180 w 235"/>
              <a:gd name="T1" fmla="*/ 151 h 317"/>
              <a:gd name="T2" fmla="*/ 54 w 235"/>
              <a:gd name="T3" fmla="*/ 151 h 317"/>
              <a:gd name="T4" fmla="*/ 46 w 235"/>
              <a:gd name="T5" fmla="*/ 159 h 317"/>
              <a:gd name="T6" fmla="*/ 54 w 235"/>
              <a:gd name="T7" fmla="*/ 167 h 317"/>
              <a:gd name="T8" fmla="*/ 180 w 235"/>
              <a:gd name="T9" fmla="*/ 167 h 317"/>
              <a:gd name="T10" fmla="*/ 188 w 235"/>
              <a:gd name="T11" fmla="*/ 159 h 317"/>
              <a:gd name="T12" fmla="*/ 180 w 235"/>
              <a:gd name="T13" fmla="*/ 151 h 317"/>
              <a:gd name="T14" fmla="*/ 227 w 235"/>
              <a:gd name="T15" fmla="*/ 48 h 317"/>
              <a:gd name="T16" fmla="*/ 235 w 235"/>
              <a:gd name="T17" fmla="*/ 40 h 317"/>
              <a:gd name="T18" fmla="*/ 235 w 235"/>
              <a:gd name="T19" fmla="*/ 26 h 317"/>
              <a:gd name="T20" fmla="*/ 209 w 235"/>
              <a:gd name="T21" fmla="*/ 0 h 317"/>
              <a:gd name="T22" fmla="*/ 25 w 235"/>
              <a:gd name="T23" fmla="*/ 0 h 317"/>
              <a:gd name="T24" fmla="*/ 0 w 235"/>
              <a:gd name="T25" fmla="*/ 26 h 317"/>
              <a:gd name="T26" fmla="*/ 0 w 235"/>
              <a:gd name="T27" fmla="*/ 292 h 317"/>
              <a:gd name="T28" fmla="*/ 25 w 235"/>
              <a:gd name="T29" fmla="*/ 317 h 317"/>
              <a:gd name="T30" fmla="*/ 209 w 235"/>
              <a:gd name="T31" fmla="*/ 317 h 317"/>
              <a:gd name="T32" fmla="*/ 235 w 235"/>
              <a:gd name="T33" fmla="*/ 292 h 317"/>
              <a:gd name="T34" fmla="*/ 235 w 235"/>
              <a:gd name="T35" fmla="*/ 72 h 317"/>
              <a:gd name="T36" fmla="*/ 227 w 235"/>
              <a:gd name="T37" fmla="*/ 64 h 317"/>
              <a:gd name="T38" fmla="*/ 219 w 235"/>
              <a:gd name="T39" fmla="*/ 72 h 317"/>
              <a:gd name="T40" fmla="*/ 219 w 235"/>
              <a:gd name="T41" fmla="*/ 292 h 317"/>
              <a:gd name="T42" fmla="*/ 209 w 235"/>
              <a:gd name="T43" fmla="*/ 301 h 317"/>
              <a:gd name="T44" fmla="*/ 25 w 235"/>
              <a:gd name="T45" fmla="*/ 301 h 317"/>
              <a:gd name="T46" fmla="*/ 16 w 235"/>
              <a:gd name="T47" fmla="*/ 292 h 317"/>
              <a:gd name="T48" fmla="*/ 16 w 235"/>
              <a:gd name="T49" fmla="*/ 26 h 317"/>
              <a:gd name="T50" fmla="*/ 25 w 235"/>
              <a:gd name="T51" fmla="*/ 16 h 317"/>
              <a:gd name="T52" fmla="*/ 209 w 235"/>
              <a:gd name="T53" fmla="*/ 16 h 317"/>
              <a:gd name="T54" fmla="*/ 219 w 235"/>
              <a:gd name="T55" fmla="*/ 26 h 317"/>
              <a:gd name="T56" fmla="*/ 219 w 235"/>
              <a:gd name="T57" fmla="*/ 40 h 317"/>
              <a:gd name="T58" fmla="*/ 227 w 235"/>
              <a:gd name="T59" fmla="*/ 48 h 317"/>
              <a:gd name="T60" fmla="*/ 180 w 235"/>
              <a:gd name="T61" fmla="*/ 104 h 317"/>
              <a:gd name="T62" fmla="*/ 54 w 235"/>
              <a:gd name="T63" fmla="*/ 104 h 317"/>
              <a:gd name="T64" fmla="*/ 46 w 235"/>
              <a:gd name="T65" fmla="*/ 112 h 317"/>
              <a:gd name="T66" fmla="*/ 54 w 235"/>
              <a:gd name="T67" fmla="*/ 120 h 317"/>
              <a:gd name="T68" fmla="*/ 180 w 235"/>
              <a:gd name="T69" fmla="*/ 120 h 317"/>
              <a:gd name="T70" fmla="*/ 188 w 235"/>
              <a:gd name="T71" fmla="*/ 112 h 317"/>
              <a:gd name="T72" fmla="*/ 180 w 235"/>
              <a:gd name="T73" fmla="*/ 104 h 317"/>
              <a:gd name="T74" fmla="*/ 180 w 235"/>
              <a:gd name="T75" fmla="*/ 197 h 317"/>
              <a:gd name="T76" fmla="*/ 54 w 235"/>
              <a:gd name="T77" fmla="*/ 197 h 317"/>
              <a:gd name="T78" fmla="*/ 46 w 235"/>
              <a:gd name="T79" fmla="*/ 205 h 317"/>
              <a:gd name="T80" fmla="*/ 54 w 235"/>
              <a:gd name="T81" fmla="*/ 213 h 317"/>
              <a:gd name="T82" fmla="*/ 180 w 235"/>
              <a:gd name="T83" fmla="*/ 213 h 317"/>
              <a:gd name="T84" fmla="*/ 188 w 235"/>
              <a:gd name="T85" fmla="*/ 205 h 317"/>
              <a:gd name="T86" fmla="*/ 180 w 235"/>
              <a:gd name="T87" fmla="*/ 19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5" h="317">
                <a:moveTo>
                  <a:pt x="180" y="151"/>
                </a:moveTo>
                <a:cubicBezTo>
                  <a:pt x="54" y="151"/>
                  <a:pt x="54" y="151"/>
                  <a:pt x="54" y="151"/>
                </a:cubicBezTo>
                <a:cubicBezTo>
                  <a:pt x="50" y="151"/>
                  <a:pt x="46" y="154"/>
                  <a:pt x="46" y="159"/>
                </a:cubicBezTo>
                <a:cubicBezTo>
                  <a:pt x="46" y="163"/>
                  <a:pt x="50" y="167"/>
                  <a:pt x="54" y="167"/>
                </a:cubicBezTo>
                <a:cubicBezTo>
                  <a:pt x="180" y="167"/>
                  <a:pt x="180" y="167"/>
                  <a:pt x="180" y="167"/>
                </a:cubicBezTo>
                <a:cubicBezTo>
                  <a:pt x="185" y="167"/>
                  <a:pt x="188" y="163"/>
                  <a:pt x="188" y="159"/>
                </a:cubicBezTo>
                <a:cubicBezTo>
                  <a:pt x="188" y="154"/>
                  <a:pt x="185" y="151"/>
                  <a:pt x="180" y="151"/>
                </a:cubicBezTo>
                <a:close/>
                <a:moveTo>
                  <a:pt x="227" y="48"/>
                </a:moveTo>
                <a:cubicBezTo>
                  <a:pt x="231" y="48"/>
                  <a:pt x="235" y="44"/>
                  <a:pt x="235" y="40"/>
                </a:cubicBezTo>
                <a:cubicBezTo>
                  <a:pt x="235" y="26"/>
                  <a:pt x="235" y="26"/>
                  <a:pt x="235" y="26"/>
                </a:cubicBezTo>
                <a:cubicBezTo>
                  <a:pt x="235" y="16"/>
                  <a:pt x="228" y="0"/>
                  <a:pt x="209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5" y="0"/>
                  <a:pt x="0" y="7"/>
                  <a:pt x="0" y="26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2"/>
                  <a:pt x="7" y="317"/>
                  <a:pt x="25" y="317"/>
                </a:cubicBezTo>
                <a:cubicBezTo>
                  <a:pt x="209" y="317"/>
                  <a:pt x="209" y="317"/>
                  <a:pt x="209" y="317"/>
                </a:cubicBezTo>
                <a:cubicBezTo>
                  <a:pt x="219" y="317"/>
                  <a:pt x="235" y="311"/>
                  <a:pt x="235" y="292"/>
                </a:cubicBezTo>
                <a:cubicBezTo>
                  <a:pt x="235" y="72"/>
                  <a:pt x="235" y="72"/>
                  <a:pt x="235" y="72"/>
                </a:cubicBezTo>
                <a:cubicBezTo>
                  <a:pt x="235" y="67"/>
                  <a:pt x="231" y="64"/>
                  <a:pt x="227" y="64"/>
                </a:cubicBezTo>
                <a:cubicBezTo>
                  <a:pt x="222" y="64"/>
                  <a:pt x="219" y="67"/>
                  <a:pt x="219" y="72"/>
                </a:cubicBezTo>
                <a:cubicBezTo>
                  <a:pt x="219" y="292"/>
                  <a:pt x="219" y="292"/>
                  <a:pt x="219" y="292"/>
                </a:cubicBezTo>
                <a:cubicBezTo>
                  <a:pt x="219" y="300"/>
                  <a:pt x="212" y="301"/>
                  <a:pt x="209" y="301"/>
                </a:cubicBezTo>
                <a:cubicBezTo>
                  <a:pt x="25" y="301"/>
                  <a:pt x="25" y="301"/>
                  <a:pt x="25" y="301"/>
                </a:cubicBezTo>
                <a:cubicBezTo>
                  <a:pt x="17" y="301"/>
                  <a:pt x="16" y="295"/>
                  <a:pt x="16" y="292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18"/>
                  <a:pt x="22" y="16"/>
                  <a:pt x="25" y="16"/>
                </a:cubicBezTo>
                <a:cubicBezTo>
                  <a:pt x="209" y="16"/>
                  <a:pt x="209" y="16"/>
                  <a:pt x="209" y="16"/>
                </a:cubicBezTo>
                <a:cubicBezTo>
                  <a:pt x="217" y="16"/>
                  <a:pt x="218" y="22"/>
                  <a:pt x="219" y="26"/>
                </a:cubicBezTo>
                <a:cubicBezTo>
                  <a:pt x="219" y="40"/>
                  <a:pt x="219" y="40"/>
                  <a:pt x="219" y="40"/>
                </a:cubicBezTo>
                <a:cubicBezTo>
                  <a:pt x="219" y="44"/>
                  <a:pt x="222" y="48"/>
                  <a:pt x="227" y="48"/>
                </a:cubicBezTo>
                <a:close/>
                <a:moveTo>
                  <a:pt x="180" y="104"/>
                </a:moveTo>
                <a:cubicBezTo>
                  <a:pt x="54" y="104"/>
                  <a:pt x="54" y="104"/>
                  <a:pt x="54" y="104"/>
                </a:cubicBezTo>
                <a:cubicBezTo>
                  <a:pt x="50" y="104"/>
                  <a:pt x="46" y="108"/>
                  <a:pt x="46" y="112"/>
                </a:cubicBezTo>
                <a:cubicBezTo>
                  <a:pt x="46" y="117"/>
                  <a:pt x="50" y="120"/>
                  <a:pt x="54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5" y="120"/>
                  <a:pt x="188" y="117"/>
                  <a:pt x="188" y="112"/>
                </a:cubicBezTo>
                <a:cubicBezTo>
                  <a:pt x="188" y="108"/>
                  <a:pt x="185" y="104"/>
                  <a:pt x="180" y="104"/>
                </a:cubicBezTo>
                <a:close/>
                <a:moveTo>
                  <a:pt x="180" y="197"/>
                </a:moveTo>
                <a:cubicBezTo>
                  <a:pt x="54" y="197"/>
                  <a:pt x="54" y="197"/>
                  <a:pt x="54" y="197"/>
                </a:cubicBezTo>
                <a:cubicBezTo>
                  <a:pt x="50" y="197"/>
                  <a:pt x="46" y="201"/>
                  <a:pt x="46" y="205"/>
                </a:cubicBezTo>
                <a:cubicBezTo>
                  <a:pt x="46" y="210"/>
                  <a:pt x="50" y="213"/>
                  <a:pt x="54" y="213"/>
                </a:cubicBezTo>
                <a:cubicBezTo>
                  <a:pt x="180" y="213"/>
                  <a:pt x="180" y="213"/>
                  <a:pt x="180" y="213"/>
                </a:cubicBezTo>
                <a:cubicBezTo>
                  <a:pt x="185" y="213"/>
                  <a:pt x="188" y="210"/>
                  <a:pt x="188" y="205"/>
                </a:cubicBezTo>
                <a:cubicBezTo>
                  <a:pt x="188" y="201"/>
                  <a:pt x="185" y="197"/>
                  <a:pt x="180" y="197"/>
                </a:cubicBezTo>
                <a:close/>
              </a:path>
            </a:pathLst>
          </a:custGeom>
          <a:solidFill>
            <a:srgbClr val="89B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3"/>
          <p:cNvSpPr>
            <a:spLocks noChangeAspect="1" noEditPoints="1"/>
          </p:cNvSpPr>
          <p:nvPr/>
        </p:nvSpPr>
        <p:spPr bwMode="auto">
          <a:xfrm>
            <a:off x="10098559" y="1635929"/>
            <a:ext cx="833286" cy="581457"/>
          </a:xfrm>
          <a:custGeom>
            <a:avLst/>
            <a:gdLst>
              <a:gd name="T0" fmla="*/ 119 w 517"/>
              <a:gd name="T1" fmla="*/ 259 h 361"/>
              <a:gd name="T2" fmla="*/ 185 w 517"/>
              <a:gd name="T3" fmla="*/ 270 h 361"/>
              <a:gd name="T4" fmla="*/ 162 w 517"/>
              <a:gd name="T5" fmla="*/ 296 h 361"/>
              <a:gd name="T6" fmla="*/ 141 w 517"/>
              <a:gd name="T7" fmla="*/ 310 h 361"/>
              <a:gd name="T8" fmla="*/ 156 w 517"/>
              <a:gd name="T9" fmla="*/ 315 h 361"/>
              <a:gd name="T10" fmla="*/ 163 w 517"/>
              <a:gd name="T11" fmla="*/ 316 h 361"/>
              <a:gd name="T12" fmla="*/ 195 w 517"/>
              <a:gd name="T13" fmla="*/ 264 h 361"/>
              <a:gd name="T14" fmla="*/ 106 w 517"/>
              <a:gd name="T15" fmla="*/ 285 h 361"/>
              <a:gd name="T16" fmla="*/ 486 w 517"/>
              <a:gd name="T17" fmla="*/ 70 h 361"/>
              <a:gd name="T18" fmla="*/ 471 w 517"/>
              <a:gd name="T19" fmla="*/ 249 h 361"/>
              <a:gd name="T20" fmla="*/ 256 w 517"/>
              <a:gd name="T21" fmla="*/ 179 h 361"/>
              <a:gd name="T22" fmla="*/ 470 w 517"/>
              <a:gd name="T23" fmla="*/ 38 h 361"/>
              <a:gd name="T24" fmla="*/ 473 w 517"/>
              <a:gd name="T25" fmla="*/ 0 h 361"/>
              <a:gd name="T26" fmla="*/ 33 w 517"/>
              <a:gd name="T27" fmla="*/ 179 h 361"/>
              <a:gd name="T28" fmla="*/ 14 w 517"/>
              <a:gd name="T29" fmla="*/ 329 h 361"/>
              <a:gd name="T30" fmla="*/ 273 w 517"/>
              <a:gd name="T31" fmla="*/ 361 h 361"/>
              <a:gd name="T32" fmla="*/ 267 w 517"/>
              <a:gd name="T33" fmla="*/ 329 h 361"/>
              <a:gd name="T34" fmla="*/ 517 w 517"/>
              <a:gd name="T35" fmla="*/ 263 h 361"/>
              <a:gd name="T36" fmla="*/ 115 w 517"/>
              <a:gd name="T37" fmla="*/ 346 h 361"/>
              <a:gd name="T38" fmla="*/ 165 w 517"/>
              <a:gd name="T39" fmla="*/ 354 h 361"/>
              <a:gd name="T40" fmla="*/ 37 w 517"/>
              <a:gd name="T41" fmla="*/ 312 h 361"/>
              <a:gd name="T42" fmla="*/ 501 w 517"/>
              <a:gd name="T43" fmla="*/ 280 h 361"/>
              <a:gd name="T44" fmla="*/ 333 w 517"/>
              <a:gd name="T45" fmla="*/ 265 h 361"/>
              <a:gd name="T46" fmla="*/ 295 w 517"/>
              <a:gd name="T47" fmla="*/ 179 h 361"/>
              <a:gd name="T48" fmla="*/ 447 w 517"/>
              <a:gd name="T49" fmla="*/ 217 h 361"/>
              <a:gd name="T50" fmla="*/ 431 w 517"/>
              <a:gd name="T51" fmla="*/ 96 h 361"/>
              <a:gd name="T52" fmla="*/ 415 w 517"/>
              <a:gd name="T53" fmla="*/ 96 h 361"/>
              <a:gd name="T54" fmla="*/ 394 w 517"/>
              <a:gd name="T55" fmla="*/ 133 h 361"/>
              <a:gd name="T56" fmla="*/ 387 w 517"/>
              <a:gd name="T57" fmla="*/ 136 h 361"/>
              <a:gd name="T58" fmla="*/ 380 w 517"/>
              <a:gd name="T59" fmla="*/ 139 h 361"/>
              <a:gd name="T60" fmla="*/ 371 w 517"/>
              <a:gd name="T61" fmla="*/ 140 h 361"/>
              <a:gd name="T62" fmla="*/ 361 w 517"/>
              <a:gd name="T63" fmla="*/ 138 h 361"/>
              <a:gd name="T64" fmla="*/ 353 w 517"/>
              <a:gd name="T65" fmla="*/ 136 h 361"/>
              <a:gd name="T66" fmla="*/ 346 w 517"/>
              <a:gd name="T67" fmla="*/ 132 h 361"/>
              <a:gd name="T68" fmla="*/ 371 w 517"/>
              <a:gd name="T69" fmla="*/ 52 h 361"/>
              <a:gd name="T70" fmla="*/ 371 w 517"/>
              <a:gd name="T71" fmla="*/ 36 h 361"/>
              <a:gd name="T72" fmla="*/ 336 w 517"/>
              <a:gd name="T73" fmla="*/ 144 h 361"/>
              <a:gd name="T74" fmla="*/ 343 w 517"/>
              <a:gd name="T75" fmla="*/ 149 h 361"/>
              <a:gd name="T76" fmla="*/ 355 w 517"/>
              <a:gd name="T77" fmla="*/ 153 h 361"/>
              <a:gd name="T78" fmla="*/ 366 w 517"/>
              <a:gd name="T79" fmla="*/ 155 h 361"/>
              <a:gd name="T80" fmla="*/ 379 w 517"/>
              <a:gd name="T81" fmla="*/ 155 h 361"/>
              <a:gd name="T82" fmla="*/ 390 w 517"/>
              <a:gd name="T83" fmla="*/ 153 h 361"/>
              <a:gd name="T84" fmla="*/ 402 w 517"/>
              <a:gd name="T85" fmla="*/ 147 h 361"/>
              <a:gd name="T86" fmla="*/ 423 w 517"/>
              <a:gd name="T87" fmla="*/ 157 h 361"/>
              <a:gd name="T88" fmla="*/ 431 w 517"/>
              <a:gd name="T89" fmla="*/ 219 h 361"/>
              <a:gd name="T90" fmla="*/ 405 w 517"/>
              <a:gd name="T91" fmla="*/ 179 h 361"/>
              <a:gd name="T92" fmla="*/ 329 w 517"/>
              <a:gd name="T93" fmla="*/ 171 h 361"/>
              <a:gd name="T94" fmla="*/ 311 w 517"/>
              <a:gd name="T95" fmla="*/ 219 h 361"/>
              <a:gd name="T96" fmla="*/ 336 w 517"/>
              <a:gd name="T97" fmla="*/ 144 h 361"/>
              <a:gd name="T98" fmla="*/ 155 w 517"/>
              <a:gd name="T99" fmla="*/ 105 h 361"/>
              <a:gd name="T100" fmla="*/ 147 w 517"/>
              <a:gd name="T101" fmla="*/ 77 h 361"/>
              <a:gd name="T102" fmla="*/ 139 w 517"/>
              <a:gd name="T103" fmla="*/ 141 h 361"/>
              <a:gd name="T104" fmla="*/ 261 w 517"/>
              <a:gd name="T105" fmla="*/ 98 h 361"/>
              <a:gd name="T106" fmla="*/ 261 w 517"/>
              <a:gd name="T107" fmla="*/ 114 h 361"/>
              <a:gd name="T108" fmla="*/ 177 w 517"/>
              <a:gd name="T109" fmla="*/ 133 h 361"/>
              <a:gd name="T110" fmla="*/ 269 w 517"/>
              <a:gd name="T111" fmla="*/ 141 h 361"/>
              <a:gd name="T112" fmla="*/ 169 w 517"/>
              <a:gd name="T113" fmla="*/ 69 h 361"/>
              <a:gd name="T114" fmla="*/ 261 w 517"/>
              <a:gd name="T115" fmla="*/ 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7" h="361">
                <a:moveTo>
                  <a:pt x="106" y="285"/>
                </a:moveTo>
                <a:cubicBezTo>
                  <a:pt x="110" y="285"/>
                  <a:pt x="110" y="285"/>
                  <a:pt x="110" y="285"/>
                </a:cubicBezTo>
                <a:cubicBezTo>
                  <a:pt x="115" y="285"/>
                  <a:pt x="119" y="281"/>
                  <a:pt x="119" y="276"/>
                </a:cubicBezTo>
                <a:cubicBezTo>
                  <a:pt x="119" y="259"/>
                  <a:pt x="119" y="259"/>
                  <a:pt x="119" y="259"/>
                </a:cubicBezTo>
                <a:cubicBezTo>
                  <a:pt x="119" y="255"/>
                  <a:pt x="116" y="252"/>
                  <a:pt x="113" y="251"/>
                </a:cubicBezTo>
                <a:cubicBezTo>
                  <a:pt x="114" y="236"/>
                  <a:pt x="121" y="215"/>
                  <a:pt x="147" y="215"/>
                </a:cubicBezTo>
                <a:cubicBezTo>
                  <a:pt x="184" y="215"/>
                  <a:pt x="182" y="264"/>
                  <a:pt x="182" y="264"/>
                </a:cubicBezTo>
                <a:cubicBezTo>
                  <a:pt x="182" y="266"/>
                  <a:pt x="183" y="268"/>
                  <a:pt x="185" y="270"/>
                </a:cubicBezTo>
                <a:cubicBezTo>
                  <a:pt x="185" y="276"/>
                  <a:pt x="185" y="286"/>
                  <a:pt x="182" y="294"/>
                </a:cubicBezTo>
                <a:cubicBezTo>
                  <a:pt x="178" y="302"/>
                  <a:pt x="174" y="307"/>
                  <a:pt x="166" y="309"/>
                </a:cubicBezTo>
                <a:cubicBezTo>
                  <a:pt x="167" y="306"/>
                  <a:pt x="167" y="306"/>
                  <a:pt x="167" y="306"/>
                </a:cubicBezTo>
                <a:cubicBezTo>
                  <a:pt x="168" y="302"/>
                  <a:pt x="166" y="298"/>
                  <a:pt x="162" y="296"/>
                </a:cubicBezTo>
                <a:cubicBezTo>
                  <a:pt x="147" y="292"/>
                  <a:pt x="147" y="292"/>
                  <a:pt x="147" y="292"/>
                </a:cubicBezTo>
                <a:cubicBezTo>
                  <a:pt x="143" y="290"/>
                  <a:pt x="138" y="293"/>
                  <a:pt x="137" y="297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5" y="304"/>
                  <a:pt x="137" y="309"/>
                  <a:pt x="141" y="310"/>
                </a:cubicBezTo>
                <a:cubicBezTo>
                  <a:pt x="148" y="312"/>
                  <a:pt x="148" y="312"/>
                  <a:pt x="148" y="312"/>
                </a:cubicBezTo>
                <a:cubicBezTo>
                  <a:pt x="148" y="313"/>
                  <a:pt x="149" y="313"/>
                  <a:pt x="149" y="313"/>
                </a:cubicBezTo>
                <a:cubicBezTo>
                  <a:pt x="151" y="314"/>
                  <a:pt x="153" y="314"/>
                  <a:pt x="156" y="315"/>
                </a:cubicBezTo>
                <a:cubicBezTo>
                  <a:pt x="156" y="315"/>
                  <a:pt x="156" y="315"/>
                  <a:pt x="156" y="315"/>
                </a:cubicBezTo>
                <a:cubicBezTo>
                  <a:pt x="156" y="315"/>
                  <a:pt x="156" y="315"/>
                  <a:pt x="156" y="315"/>
                </a:cubicBezTo>
                <a:cubicBezTo>
                  <a:pt x="156" y="315"/>
                  <a:pt x="156" y="315"/>
                  <a:pt x="156" y="315"/>
                </a:cubicBezTo>
                <a:cubicBezTo>
                  <a:pt x="157" y="315"/>
                  <a:pt x="157" y="315"/>
                  <a:pt x="158" y="315"/>
                </a:cubicBezTo>
                <a:cubicBezTo>
                  <a:pt x="160" y="315"/>
                  <a:pt x="161" y="316"/>
                  <a:pt x="163" y="316"/>
                </a:cubicBezTo>
                <a:cubicBezTo>
                  <a:pt x="163" y="316"/>
                  <a:pt x="163" y="316"/>
                  <a:pt x="163" y="316"/>
                </a:cubicBezTo>
                <a:cubicBezTo>
                  <a:pt x="177" y="316"/>
                  <a:pt x="184" y="306"/>
                  <a:pt x="188" y="296"/>
                </a:cubicBezTo>
                <a:cubicBezTo>
                  <a:pt x="191" y="287"/>
                  <a:pt x="192" y="276"/>
                  <a:pt x="192" y="269"/>
                </a:cubicBezTo>
                <a:cubicBezTo>
                  <a:pt x="194" y="268"/>
                  <a:pt x="195" y="266"/>
                  <a:pt x="195" y="264"/>
                </a:cubicBezTo>
                <a:cubicBezTo>
                  <a:pt x="195" y="264"/>
                  <a:pt x="196" y="210"/>
                  <a:pt x="147" y="210"/>
                </a:cubicBezTo>
                <a:cubicBezTo>
                  <a:pt x="97" y="210"/>
                  <a:pt x="98" y="263"/>
                  <a:pt x="98" y="263"/>
                </a:cubicBezTo>
                <a:cubicBezTo>
                  <a:pt x="98" y="276"/>
                  <a:pt x="98" y="276"/>
                  <a:pt x="98" y="276"/>
                </a:cubicBezTo>
                <a:cubicBezTo>
                  <a:pt x="98" y="281"/>
                  <a:pt x="101" y="285"/>
                  <a:pt x="106" y="285"/>
                </a:cubicBezTo>
                <a:moveTo>
                  <a:pt x="503" y="249"/>
                </a:moveTo>
                <a:cubicBezTo>
                  <a:pt x="486" y="249"/>
                  <a:pt x="486" y="249"/>
                  <a:pt x="486" y="249"/>
                </a:cubicBezTo>
                <a:cubicBezTo>
                  <a:pt x="486" y="249"/>
                  <a:pt x="486" y="248"/>
                  <a:pt x="486" y="248"/>
                </a:cubicBezTo>
                <a:cubicBezTo>
                  <a:pt x="486" y="70"/>
                  <a:pt x="486" y="70"/>
                  <a:pt x="486" y="70"/>
                </a:cubicBezTo>
                <a:cubicBezTo>
                  <a:pt x="486" y="65"/>
                  <a:pt x="483" y="62"/>
                  <a:pt x="478" y="62"/>
                </a:cubicBezTo>
                <a:cubicBezTo>
                  <a:pt x="474" y="62"/>
                  <a:pt x="470" y="65"/>
                  <a:pt x="470" y="70"/>
                </a:cubicBezTo>
                <a:cubicBezTo>
                  <a:pt x="470" y="248"/>
                  <a:pt x="470" y="248"/>
                  <a:pt x="470" y="248"/>
                </a:cubicBezTo>
                <a:cubicBezTo>
                  <a:pt x="470" y="248"/>
                  <a:pt x="470" y="249"/>
                  <a:pt x="471" y="249"/>
                </a:cubicBezTo>
                <a:cubicBezTo>
                  <a:pt x="267" y="249"/>
                  <a:pt x="267" y="249"/>
                  <a:pt x="267" y="249"/>
                </a:cubicBezTo>
                <a:cubicBezTo>
                  <a:pt x="267" y="218"/>
                  <a:pt x="267" y="218"/>
                  <a:pt x="267" y="218"/>
                </a:cubicBezTo>
                <a:cubicBezTo>
                  <a:pt x="267" y="191"/>
                  <a:pt x="267" y="191"/>
                  <a:pt x="267" y="191"/>
                </a:cubicBezTo>
                <a:cubicBezTo>
                  <a:pt x="267" y="184"/>
                  <a:pt x="262" y="179"/>
                  <a:pt x="256" y="179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470" y="16"/>
                  <a:pt x="470" y="16"/>
                  <a:pt x="470" y="16"/>
                </a:cubicBezTo>
                <a:cubicBezTo>
                  <a:pt x="470" y="38"/>
                  <a:pt x="470" y="38"/>
                  <a:pt x="470" y="38"/>
                </a:cubicBezTo>
                <a:cubicBezTo>
                  <a:pt x="470" y="42"/>
                  <a:pt x="474" y="45"/>
                  <a:pt x="478" y="45"/>
                </a:cubicBezTo>
                <a:cubicBezTo>
                  <a:pt x="483" y="45"/>
                  <a:pt x="486" y="42"/>
                  <a:pt x="486" y="38"/>
                </a:cubicBezTo>
                <a:cubicBezTo>
                  <a:pt x="486" y="14"/>
                  <a:pt x="486" y="14"/>
                  <a:pt x="486" y="14"/>
                </a:cubicBezTo>
                <a:cubicBezTo>
                  <a:pt x="486" y="6"/>
                  <a:pt x="480" y="0"/>
                  <a:pt x="473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2" y="0"/>
                  <a:pt x="96" y="6"/>
                  <a:pt x="96" y="14"/>
                </a:cubicBezTo>
                <a:cubicBezTo>
                  <a:pt x="96" y="179"/>
                  <a:pt x="96" y="179"/>
                  <a:pt x="96" y="179"/>
                </a:cubicBezTo>
                <a:cubicBezTo>
                  <a:pt x="33" y="179"/>
                  <a:pt x="33" y="179"/>
                  <a:pt x="33" y="179"/>
                </a:cubicBezTo>
                <a:cubicBezTo>
                  <a:pt x="26" y="179"/>
                  <a:pt x="21" y="184"/>
                  <a:pt x="21" y="191"/>
                </a:cubicBezTo>
                <a:cubicBezTo>
                  <a:pt x="21" y="322"/>
                  <a:pt x="21" y="322"/>
                  <a:pt x="21" y="322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4" y="329"/>
                  <a:pt x="14" y="329"/>
                  <a:pt x="14" y="329"/>
                </a:cubicBezTo>
                <a:cubicBezTo>
                  <a:pt x="6" y="329"/>
                  <a:pt x="0" y="335"/>
                  <a:pt x="0" y="343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6" y="361"/>
                  <a:pt x="14" y="361"/>
                </a:cubicBezTo>
                <a:cubicBezTo>
                  <a:pt x="273" y="361"/>
                  <a:pt x="273" y="361"/>
                  <a:pt x="273" y="361"/>
                </a:cubicBezTo>
                <a:cubicBezTo>
                  <a:pt x="281" y="361"/>
                  <a:pt x="287" y="355"/>
                  <a:pt x="287" y="347"/>
                </a:cubicBezTo>
                <a:cubicBezTo>
                  <a:pt x="287" y="343"/>
                  <a:pt x="287" y="343"/>
                  <a:pt x="287" y="343"/>
                </a:cubicBezTo>
                <a:cubicBezTo>
                  <a:pt x="287" y="335"/>
                  <a:pt x="281" y="329"/>
                  <a:pt x="273" y="329"/>
                </a:cubicBezTo>
                <a:cubicBezTo>
                  <a:pt x="267" y="329"/>
                  <a:pt x="267" y="329"/>
                  <a:pt x="267" y="329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503" y="296"/>
                  <a:pt x="503" y="296"/>
                  <a:pt x="503" y="296"/>
                </a:cubicBezTo>
                <a:cubicBezTo>
                  <a:pt x="511" y="296"/>
                  <a:pt x="517" y="289"/>
                  <a:pt x="517" y="282"/>
                </a:cubicBezTo>
                <a:cubicBezTo>
                  <a:pt x="517" y="263"/>
                  <a:pt x="517" y="263"/>
                  <a:pt x="517" y="263"/>
                </a:cubicBezTo>
                <a:cubicBezTo>
                  <a:pt x="517" y="255"/>
                  <a:pt x="511" y="249"/>
                  <a:pt x="503" y="249"/>
                </a:cubicBezTo>
                <a:moveTo>
                  <a:pt x="165" y="354"/>
                </a:moveTo>
                <a:cubicBezTo>
                  <a:pt x="123" y="354"/>
                  <a:pt x="123" y="354"/>
                  <a:pt x="123" y="354"/>
                </a:cubicBezTo>
                <a:cubicBezTo>
                  <a:pt x="118" y="354"/>
                  <a:pt x="115" y="350"/>
                  <a:pt x="115" y="346"/>
                </a:cubicBezTo>
                <a:cubicBezTo>
                  <a:pt x="115" y="341"/>
                  <a:pt x="118" y="338"/>
                  <a:pt x="123" y="338"/>
                </a:cubicBezTo>
                <a:cubicBezTo>
                  <a:pt x="165" y="338"/>
                  <a:pt x="165" y="338"/>
                  <a:pt x="165" y="338"/>
                </a:cubicBezTo>
                <a:cubicBezTo>
                  <a:pt x="169" y="338"/>
                  <a:pt x="173" y="341"/>
                  <a:pt x="173" y="346"/>
                </a:cubicBezTo>
                <a:cubicBezTo>
                  <a:pt x="173" y="350"/>
                  <a:pt x="169" y="354"/>
                  <a:pt x="165" y="354"/>
                </a:cubicBezTo>
                <a:moveTo>
                  <a:pt x="251" y="329"/>
                </a:moveTo>
                <a:cubicBezTo>
                  <a:pt x="37" y="329"/>
                  <a:pt x="37" y="329"/>
                  <a:pt x="37" y="329"/>
                </a:cubicBezTo>
                <a:cubicBezTo>
                  <a:pt x="37" y="322"/>
                  <a:pt x="37" y="322"/>
                  <a:pt x="37" y="322"/>
                </a:cubicBezTo>
                <a:cubicBezTo>
                  <a:pt x="37" y="312"/>
                  <a:pt x="37" y="312"/>
                  <a:pt x="37" y="312"/>
                </a:cubicBezTo>
                <a:cubicBezTo>
                  <a:pt x="37" y="195"/>
                  <a:pt x="37" y="195"/>
                  <a:pt x="37" y="195"/>
                </a:cubicBezTo>
                <a:cubicBezTo>
                  <a:pt x="251" y="195"/>
                  <a:pt x="251" y="195"/>
                  <a:pt x="251" y="195"/>
                </a:cubicBezTo>
                <a:lnTo>
                  <a:pt x="251" y="329"/>
                </a:lnTo>
                <a:close/>
                <a:moveTo>
                  <a:pt x="501" y="280"/>
                </a:moveTo>
                <a:cubicBezTo>
                  <a:pt x="267" y="280"/>
                  <a:pt x="267" y="280"/>
                  <a:pt x="267" y="280"/>
                </a:cubicBezTo>
                <a:cubicBezTo>
                  <a:pt x="267" y="271"/>
                  <a:pt x="267" y="271"/>
                  <a:pt x="267" y="271"/>
                </a:cubicBezTo>
                <a:cubicBezTo>
                  <a:pt x="325" y="271"/>
                  <a:pt x="325" y="271"/>
                  <a:pt x="325" y="271"/>
                </a:cubicBezTo>
                <a:cubicBezTo>
                  <a:pt x="329" y="271"/>
                  <a:pt x="332" y="268"/>
                  <a:pt x="333" y="265"/>
                </a:cubicBezTo>
                <a:cubicBezTo>
                  <a:pt x="501" y="265"/>
                  <a:pt x="501" y="265"/>
                  <a:pt x="501" y="265"/>
                </a:cubicBezTo>
                <a:lnTo>
                  <a:pt x="501" y="280"/>
                </a:lnTo>
                <a:close/>
                <a:moveTo>
                  <a:pt x="307" y="147"/>
                </a:moveTo>
                <a:cubicBezTo>
                  <a:pt x="300" y="157"/>
                  <a:pt x="295" y="168"/>
                  <a:pt x="295" y="179"/>
                </a:cubicBezTo>
                <a:cubicBezTo>
                  <a:pt x="295" y="217"/>
                  <a:pt x="295" y="217"/>
                  <a:pt x="295" y="217"/>
                </a:cubicBezTo>
                <a:cubicBezTo>
                  <a:pt x="295" y="227"/>
                  <a:pt x="302" y="235"/>
                  <a:pt x="312" y="235"/>
                </a:cubicBezTo>
                <a:cubicBezTo>
                  <a:pt x="431" y="235"/>
                  <a:pt x="431" y="235"/>
                  <a:pt x="431" y="235"/>
                </a:cubicBezTo>
                <a:cubicBezTo>
                  <a:pt x="440" y="235"/>
                  <a:pt x="447" y="227"/>
                  <a:pt x="447" y="217"/>
                </a:cubicBezTo>
                <a:cubicBezTo>
                  <a:pt x="447" y="179"/>
                  <a:pt x="447" y="179"/>
                  <a:pt x="447" y="179"/>
                </a:cubicBezTo>
                <a:cubicBezTo>
                  <a:pt x="447" y="168"/>
                  <a:pt x="442" y="157"/>
                  <a:pt x="435" y="147"/>
                </a:cubicBezTo>
                <a:cubicBezTo>
                  <a:pt x="431" y="141"/>
                  <a:pt x="425" y="136"/>
                  <a:pt x="419" y="132"/>
                </a:cubicBezTo>
                <a:cubicBezTo>
                  <a:pt x="426" y="122"/>
                  <a:pt x="431" y="110"/>
                  <a:pt x="431" y="96"/>
                </a:cubicBezTo>
                <a:cubicBezTo>
                  <a:pt x="431" y="87"/>
                  <a:pt x="429" y="78"/>
                  <a:pt x="425" y="71"/>
                </a:cubicBezTo>
                <a:cubicBezTo>
                  <a:pt x="423" y="67"/>
                  <a:pt x="419" y="65"/>
                  <a:pt x="415" y="67"/>
                </a:cubicBezTo>
                <a:cubicBezTo>
                  <a:pt x="411" y="69"/>
                  <a:pt x="409" y="73"/>
                  <a:pt x="411" y="77"/>
                </a:cubicBezTo>
                <a:cubicBezTo>
                  <a:pt x="413" y="83"/>
                  <a:pt x="415" y="89"/>
                  <a:pt x="415" y="96"/>
                </a:cubicBezTo>
                <a:cubicBezTo>
                  <a:pt x="415" y="109"/>
                  <a:pt x="409" y="121"/>
                  <a:pt x="400" y="129"/>
                </a:cubicBezTo>
                <a:cubicBezTo>
                  <a:pt x="399" y="130"/>
                  <a:pt x="398" y="130"/>
                  <a:pt x="397" y="131"/>
                </a:cubicBezTo>
                <a:cubicBezTo>
                  <a:pt x="397" y="131"/>
                  <a:pt x="397" y="131"/>
                  <a:pt x="396" y="131"/>
                </a:cubicBezTo>
                <a:cubicBezTo>
                  <a:pt x="396" y="132"/>
                  <a:pt x="395" y="132"/>
                  <a:pt x="394" y="133"/>
                </a:cubicBezTo>
                <a:cubicBezTo>
                  <a:pt x="394" y="133"/>
                  <a:pt x="393" y="133"/>
                  <a:pt x="393" y="134"/>
                </a:cubicBezTo>
                <a:cubicBezTo>
                  <a:pt x="392" y="134"/>
                  <a:pt x="392" y="134"/>
                  <a:pt x="391" y="135"/>
                </a:cubicBezTo>
                <a:cubicBezTo>
                  <a:pt x="390" y="135"/>
                  <a:pt x="390" y="135"/>
                  <a:pt x="389" y="136"/>
                </a:cubicBezTo>
                <a:cubicBezTo>
                  <a:pt x="389" y="136"/>
                  <a:pt x="388" y="136"/>
                  <a:pt x="387" y="136"/>
                </a:cubicBezTo>
                <a:cubicBezTo>
                  <a:pt x="387" y="137"/>
                  <a:pt x="386" y="137"/>
                  <a:pt x="385" y="137"/>
                </a:cubicBezTo>
                <a:cubicBezTo>
                  <a:pt x="385" y="137"/>
                  <a:pt x="384" y="138"/>
                  <a:pt x="384" y="138"/>
                </a:cubicBezTo>
                <a:cubicBezTo>
                  <a:pt x="383" y="138"/>
                  <a:pt x="382" y="138"/>
                  <a:pt x="381" y="138"/>
                </a:cubicBezTo>
                <a:cubicBezTo>
                  <a:pt x="381" y="139"/>
                  <a:pt x="380" y="139"/>
                  <a:pt x="380" y="139"/>
                </a:cubicBezTo>
                <a:cubicBezTo>
                  <a:pt x="379" y="139"/>
                  <a:pt x="378" y="139"/>
                  <a:pt x="377" y="139"/>
                </a:cubicBezTo>
                <a:cubicBezTo>
                  <a:pt x="376" y="139"/>
                  <a:pt x="376" y="139"/>
                  <a:pt x="375" y="139"/>
                </a:cubicBezTo>
                <a:cubicBezTo>
                  <a:pt x="374" y="140"/>
                  <a:pt x="373" y="140"/>
                  <a:pt x="371" y="140"/>
                </a:cubicBezTo>
                <a:cubicBezTo>
                  <a:pt x="371" y="140"/>
                  <a:pt x="371" y="140"/>
                  <a:pt x="371" y="140"/>
                </a:cubicBezTo>
                <a:cubicBezTo>
                  <a:pt x="370" y="140"/>
                  <a:pt x="368" y="140"/>
                  <a:pt x="367" y="139"/>
                </a:cubicBezTo>
                <a:cubicBezTo>
                  <a:pt x="366" y="139"/>
                  <a:pt x="366" y="139"/>
                  <a:pt x="366" y="139"/>
                </a:cubicBezTo>
                <a:cubicBezTo>
                  <a:pt x="365" y="139"/>
                  <a:pt x="364" y="139"/>
                  <a:pt x="363" y="139"/>
                </a:cubicBezTo>
                <a:cubicBezTo>
                  <a:pt x="362" y="139"/>
                  <a:pt x="362" y="139"/>
                  <a:pt x="361" y="138"/>
                </a:cubicBezTo>
                <a:cubicBezTo>
                  <a:pt x="360" y="138"/>
                  <a:pt x="360" y="138"/>
                  <a:pt x="359" y="138"/>
                </a:cubicBezTo>
                <a:cubicBezTo>
                  <a:pt x="358" y="138"/>
                  <a:pt x="358" y="137"/>
                  <a:pt x="357" y="137"/>
                </a:cubicBezTo>
                <a:cubicBezTo>
                  <a:pt x="356" y="137"/>
                  <a:pt x="356" y="137"/>
                  <a:pt x="355" y="136"/>
                </a:cubicBezTo>
                <a:cubicBezTo>
                  <a:pt x="354" y="136"/>
                  <a:pt x="354" y="136"/>
                  <a:pt x="353" y="136"/>
                </a:cubicBezTo>
                <a:cubicBezTo>
                  <a:pt x="353" y="135"/>
                  <a:pt x="352" y="135"/>
                  <a:pt x="351" y="135"/>
                </a:cubicBezTo>
                <a:cubicBezTo>
                  <a:pt x="351" y="134"/>
                  <a:pt x="350" y="134"/>
                  <a:pt x="349" y="134"/>
                </a:cubicBezTo>
                <a:cubicBezTo>
                  <a:pt x="349" y="133"/>
                  <a:pt x="348" y="133"/>
                  <a:pt x="348" y="133"/>
                </a:cubicBezTo>
                <a:cubicBezTo>
                  <a:pt x="347" y="132"/>
                  <a:pt x="347" y="132"/>
                  <a:pt x="346" y="132"/>
                </a:cubicBezTo>
                <a:cubicBezTo>
                  <a:pt x="346" y="131"/>
                  <a:pt x="345" y="131"/>
                  <a:pt x="345" y="131"/>
                </a:cubicBezTo>
                <a:cubicBezTo>
                  <a:pt x="344" y="130"/>
                  <a:pt x="343" y="130"/>
                  <a:pt x="343" y="129"/>
                </a:cubicBezTo>
                <a:cubicBezTo>
                  <a:pt x="333" y="121"/>
                  <a:pt x="327" y="109"/>
                  <a:pt x="327" y="96"/>
                </a:cubicBezTo>
                <a:cubicBezTo>
                  <a:pt x="327" y="72"/>
                  <a:pt x="347" y="52"/>
                  <a:pt x="371" y="52"/>
                </a:cubicBezTo>
                <a:cubicBezTo>
                  <a:pt x="378" y="52"/>
                  <a:pt x="384" y="54"/>
                  <a:pt x="390" y="56"/>
                </a:cubicBezTo>
                <a:cubicBezTo>
                  <a:pt x="394" y="58"/>
                  <a:pt x="398" y="57"/>
                  <a:pt x="400" y="53"/>
                </a:cubicBezTo>
                <a:cubicBezTo>
                  <a:pt x="402" y="49"/>
                  <a:pt x="401" y="44"/>
                  <a:pt x="397" y="42"/>
                </a:cubicBezTo>
                <a:cubicBezTo>
                  <a:pt x="389" y="38"/>
                  <a:pt x="380" y="36"/>
                  <a:pt x="371" y="36"/>
                </a:cubicBezTo>
                <a:cubicBezTo>
                  <a:pt x="338" y="36"/>
                  <a:pt x="311" y="63"/>
                  <a:pt x="311" y="96"/>
                </a:cubicBezTo>
                <a:cubicBezTo>
                  <a:pt x="311" y="110"/>
                  <a:pt x="316" y="122"/>
                  <a:pt x="324" y="132"/>
                </a:cubicBezTo>
                <a:cubicBezTo>
                  <a:pt x="317" y="136"/>
                  <a:pt x="312" y="141"/>
                  <a:pt x="307" y="147"/>
                </a:cubicBezTo>
                <a:moveTo>
                  <a:pt x="336" y="144"/>
                </a:moveTo>
                <a:cubicBezTo>
                  <a:pt x="336" y="144"/>
                  <a:pt x="336" y="144"/>
                  <a:pt x="336" y="144"/>
                </a:cubicBezTo>
                <a:cubicBezTo>
                  <a:pt x="337" y="145"/>
                  <a:pt x="338" y="146"/>
                  <a:pt x="339" y="146"/>
                </a:cubicBezTo>
                <a:cubicBezTo>
                  <a:pt x="340" y="147"/>
                  <a:pt x="340" y="147"/>
                  <a:pt x="341" y="147"/>
                </a:cubicBezTo>
                <a:cubicBezTo>
                  <a:pt x="341" y="148"/>
                  <a:pt x="342" y="148"/>
                  <a:pt x="343" y="149"/>
                </a:cubicBezTo>
                <a:cubicBezTo>
                  <a:pt x="344" y="149"/>
                  <a:pt x="345" y="149"/>
                  <a:pt x="345" y="150"/>
                </a:cubicBezTo>
                <a:cubicBezTo>
                  <a:pt x="347" y="150"/>
                  <a:pt x="348" y="151"/>
                  <a:pt x="350" y="152"/>
                </a:cubicBezTo>
                <a:cubicBezTo>
                  <a:pt x="351" y="152"/>
                  <a:pt x="352" y="152"/>
                  <a:pt x="353" y="153"/>
                </a:cubicBezTo>
                <a:cubicBezTo>
                  <a:pt x="353" y="153"/>
                  <a:pt x="354" y="153"/>
                  <a:pt x="355" y="153"/>
                </a:cubicBezTo>
                <a:cubicBezTo>
                  <a:pt x="356" y="154"/>
                  <a:pt x="357" y="154"/>
                  <a:pt x="358" y="154"/>
                </a:cubicBezTo>
                <a:cubicBezTo>
                  <a:pt x="359" y="154"/>
                  <a:pt x="359" y="154"/>
                  <a:pt x="360" y="155"/>
                </a:cubicBezTo>
                <a:cubicBezTo>
                  <a:pt x="361" y="155"/>
                  <a:pt x="363" y="155"/>
                  <a:pt x="364" y="155"/>
                </a:cubicBezTo>
                <a:cubicBezTo>
                  <a:pt x="364" y="155"/>
                  <a:pt x="365" y="155"/>
                  <a:pt x="366" y="155"/>
                </a:cubicBezTo>
                <a:cubicBezTo>
                  <a:pt x="367" y="155"/>
                  <a:pt x="369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3" y="156"/>
                  <a:pt x="375" y="155"/>
                  <a:pt x="377" y="155"/>
                </a:cubicBezTo>
                <a:cubicBezTo>
                  <a:pt x="377" y="155"/>
                  <a:pt x="378" y="155"/>
                  <a:pt x="379" y="155"/>
                </a:cubicBezTo>
                <a:cubicBezTo>
                  <a:pt x="380" y="155"/>
                  <a:pt x="381" y="155"/>
                  <a:pt x="382" y="155"/>
                </a:cubicBezTo>
                <a:cubicBezTo>
                  <a:pt x="383" y="154"/>
                  <a:pt x="384" y="154"/>
                  <a:pt x="384" y="154"/>
                </a:cubicBezTo>
                <a:cubicBezTo>
                  <a:pt x="385" y="154"/>
                  <a:pt x="386" y="154"/>
                  <a:pt x="387" y="153"/>
                </a:cubicBezTo>
                <a:cubicBezTo>
                  <a:pt x="388" y="153"/>
                  <a:pt x="389" y="153"/>
                  <a:pt x="390" y="153"/>
                </a:cubicBezTo>
                <a:cubicBezTo>
                  <a:pt x="391" y="152"/>
                  <a:pt x="391" y="152"/>
                  <a:pt x="392" y="152"/>
                </a:cubicBezTo>
                <a:cubicBezTo>
                  <a:pt x="394" y="151"/>
                  <a:pt x="396" y="150"/>
                  <a:pt x="398" y="149"/>
                </a:cubicBezTo>
                <a:cubicBezTo>
                  <a:pt x="398" y="149"/>
                  <a:pt x="398" y="149"/>
                  <a:pt x="399" y="149"/>
                </a:cubicBezTo>
                <a:cubicBezTo>
                  <a:pt x="400" y="148"/>
                  <a:pt x="401" y="148"/>
                  <a:pt x="402" y="147"/>
                </a:cubicBezTo>
                <a:cubicBezTo>
                  <a:pt x="402" y="147"/>
                  <a:pt x="403" y="147"/>
                  <a:pt x="403" y="146"/>
                </a:cubicBezTo>
                <a:cubicBezTo>
                  <a:pt x="404" y="146"/>
                  <a:pt x="405" y="145"/>
                  <a:pt x="406" y="144"/>
                </a:cubicBezTo>
                <a:cubicBezTo>
                  <a:pt x="406" y="144"/>
                  <a:pt x="406" y="144"/>
                  <a:pt x="407" y="144"/>
                </a:cubicBezTo>
                <a:cubicBezTo>
                  <a:pt x="412" y="146"/>
                  <a:pt x="418" y="151"/>
                  <a:pt x="423" y="157"/>
                </a:cubicBezTo>
                <a:cubicBezTo>
                  <a:pt x="428" y="164"/>
                  <a:pt x="431" y="173"/>
                  <a:pt x="431" y="179"/>
                </a:cubicBezTo>
                <a:cubicBezTo>
                  <a:pt x="431" y="199"/>
                  <a:pt x="431" y="217"/>
                  <a:pt x="431" y="217"/>
                </a:cubicBezTo>
                <a:cubicBezTo>
                  <a:pt x="431" y="218"/>
                  <a:pt x="431" y="219"/>
                  <a:pt x="431" y="219"/>
                </a:cubicBezTo>
                <a:cubicBezTo>
                  <a:pt x="431" y="219"/>
                  <a:pt x="431" y="219"/>
                  <a:pt x="431" y="219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179"/>
                  <a:pt x="421" y="179"/>
                  <a:pt x="421" y="179"/>
                </a:cubicBezTo>
                <a:cubicBezTo>
                  <a:pt x="421" y="174"/>
                  <a:pt x="418" y="171"/>
                  <a:pt x="413" y="171"/>
                </a:cubicBezTo>
                <a:cubicBezTo>
                  <a:pt x="409" y="171"/>
                  <a:pt x="405" y="174"/>
                  <a:pt x="405" y="179"/>
                </a:cubicBezTo>
                <a:cubicBezTo>
                  <a:pt x="405" y="219"/>
                  <a:pt x="405" y="219"/>
                  <a:pt x="405" y="219"/>
                </a:cubicBezTo>
                <a:cubicBezTo>
                  <a:pt x="337" y="219"/>
                  <a:pt x="337" y="219"/>
                  <a:pt x="337" y="21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74"/>
                  <a:pt x="333" y="171"/>
                  <a:pt x="329" y="171"/>
                </a:cubicBezTo>
                <a:cubicBezTo>
                  <a:pt x="325" y="171"/>
                  <a:pt x="321" y="174"/>
                  <a:pt x="321" y="179"/>
                </a:cubicBezTo>
                <a:cubicBezTo>
                  <a:pt x="321" y="219"/>
                  <a:pt x="321" y="219"/>
                  <a:pt x="321" y="219"/>
                </a:cubicBezTo>
                <a:cubicBezTo>
                  <a:pt x="312" y="219"/>
                  <a:pt x="312" y="219"/>
                  <a:pt x="312" y="219"/>
                </a:cubicBezTo>
                <a:cubicBezTo>
                  <a:pt x="312" y="219"/>
                  <a:pt x="312" y="219"/>
                  <a:pt x="311" y="219"/>
                </a:cubicBezTo>
                <a:cubicBezTo>
                  <a:pt x="311" y="219"/>
                  <a:pt x="311" y="218"/>
                  <a:pt x="311" y="217"/>
                </a:cubicBezTo>
                <a:cubicBezTo>
                  <a:pt x="311" y="179"/>
                  <a:pt x="311" y="179"/>
                  <a:pt x="311" y="179"/>
                </a:cubicBezTo>
                <a:cubicBezTo>
                  <a:pt x="311" y="173"/>
                  <a:pt x="314" y="164"/>
                  <a:pt x="320" y="157"/>
                </a:cubicBezTo>
                <a:cubicBezTo>
                  <a:pt x="324" y="151"/>
                  <a:pt x="330" y="146"/>
                  <a:pt x="336" y="144"/>
                </a:cubicBezTo>
                <a:moveTo>
                  <a:pt x="147" y="97"/>
                </a:moveTo>
                <a:cubicBezTo>
                  <a:pt x="142" y="97"/>
                  <a:pt x="139" y="100"/>
                  <a:pt x="139" y="105"/>
                </a:cubicBezTo>
                <a:cubicBezTo>
                  <a:pt x="139" y="109"/>
                  <a:pt x="142" y="113"/>
                  <a:pt x="147" y="113"/>
                </a:cubicBezTo>
                <a:cubicBezTo>
                  <a:pt x="151" y="113"/>
                  <a:pt x="155" y="109"/>
                  <a:pt x="155" y="105"/>
                </a:cubicBezTo>
                <a:cubicBezTo>
                  <a:pt x="155" y="100"/>
                  <a:pt x="151" y="97"/>
                  <a:pt x="147" y="97"/>
                </a:cubicBezTo>
                <a:moveTo>
                  <a:pt x="147" y="60"/>
                </a:moveTo>
                <a:cubicBezTo>
                  <a:pt x="142" y="60"/>
                  <a:pt x="139" y="64"/>
                  <a:pt x="139" y="69"/>
                </a:cubicBezTo>
                <a:cubicBezTo>
                  <a:pt x="139" y="73"/>
                  <a:pt x="142" y="77"/>
                  <a:pt x="147" y="77"/>
                </a:cubicBezTo>
                <a:cubicBezTo>
                  <a:pt x="151" y="77"/>
                  <a:pt x="155" y="73"/>
                  <a:pt x="155" y="69"/>
                </a:cubicBezTo>
                <a:cubicBezTo>
                  <a:pt x="155" y="64"/>
                  <a:pt x="151" y="60"/>
                  <a:pt x="147" y="60"/>
                </a:cubicBezTo>
                <a:moveTo>
                  <a:pt x="147" y="133"/>
                </a:moveTo>
                <a:cubicBezTo>
                  <a:pt x="142" y="133"/>
                  <a:pt x="139" y="137"/>
                  <a:pt x="139" y="141"/>
                </a:cubicBezTo>
                <a:cubicBezTo>
                  <a:pt x="139" y="146"/>
                  <a:pt x="142" y="149"/>
                  <a:pt x="147" y="149"/>
                </a:cubicBezTo>
                <a:cubicBezTo>
                  <a:pt x="151" y="149"/>
                  <a:pt x="155" y="146"/>
                  <a:pt x="155" y="141"/>
                </a:cubicBezTo>
                <a:cubicBezTo>
                  <a:pt x="155" y="137"/>
                  <a:pt x="151" y="133"/>
                  <a:pt x="147" y="133"/>
                </a:cubicBezTo>
                <a:moveTo>
                  <a:pt x="261" y="98"/>
                </a:moveTo>
                <a:cubicBezTo>
                  <a:pt x="177" y="98"/>
                  <a:pt x="177" y="98"/>
                  <a:pt x="177" y="98"/>
                </a:cubicBezTo>
                <a:cubicBezTo>
                  <a:pt x="173" y="98"/>
                  <a:pt x="169" y="102"/>
                  <a:pt x="169" y="106"/>
                </a:cubicBezTo>
                <a:cubicBezTo>
                  <a:pt x="169" y="111"/>
                  <a:pt x="173" y="114"/>
                  <a:pt x="177" y="114"/>
                </a:cubicBezTo>
                <a:cubicBezTo>
                  <a:pt x="261" y="114"/>
                  <a:pt x="261" y="114"/>
                  <a:pt x="261" y="114"/>
                </a:cubicBezTo>
                <a:cubicBezTo>
                  <a:pt x="265" y="114"/>
                  <a:pt x="269" y="111"/>
                  <a:pt x="269" y="106"/>
                </a:cubicBezTo>
                <a:cubicBezTo>
                  <a:pt x="269" y="102"/>
                  <a:pt x="265" y="98"/>
                  <a:pt x="261" y="98"/>
                </a:cubicBezTo>
                <a:moveTo>
                  <a:pt x="261" y="133"/>
                </a:moveTo>
                <a:cubicBezTo>
                  <a:pt x="177" y="133"/>
                  <a:pt x="177" y="133"/>
                  <a:pt x="177" y="133"/>
                </a:cubicBezTo>
                <a:cubicBezTo>
                  <a:pt x="173" y="133"/>
                  <a:pt x="169" y="137"/>
                  <a:pt x="169" y="141"/>
                </a:cubicBezTo>
                <a:cubicBezTo>
                  <a:pt x="169" y="146"/>
                  <a:pt x="173" y="149"/>
                  <a:pt x="177" y="149"/>
                </a:cubicBezTo>
                <a:cubicBezTo>
                  <a:pt x="261" y="149"/>
                  <a:pt x="261" y="149"/>
                  <a:pt x="261" y="149"/>
                </a:cubicBezTo>
                <a:cubicBezTo>
                  <a:pt x="265" y="149"/>
                  <a:pt x="269" y="146"/>
                  <a:pt x="269" y="141"/>
                </a:cubicBezTo>
                <a:cubicBezTo>
                  <a:pt x="269" y="137"/>
                  <a:pt x="265" y="133"/>
                  <a:pt x="261" y="133"/>
                </a:cubicBezTo>
                <a:moveTo>
                  <a:pt x="261" y="61"/>
                </a:moveTo>
                <a:cubicBezTo>
                  <a:pt x="177" y="61"/>
                  <a:pt x="177" y="61"/>
                  <a:pt x="177" y="61"/>
                </a:cubicBezTo>
                <a:cubicBezTo>
                  <a:pt x="173" y="61"/>
                  <a:pt x="169" y="64"/>
                  <a:pt x="169" y="69"/>
                </a:cubicBezTo>
                <a:cubicBezTo>
                  <a:pt x="169" y="73"/>
                  <a:pt x="173" y="77"/>
                  <a:pt x="177" y="77"/>
                </a:cubicBezTo>
                <a:cubicBezTo>
                  <a:pt x="261" y="77"/>
                  <a:pt x="261" y="77"/>
                  <a:pt x="261" y="77"/>
                </a:cubicBezTo>
                <a:cubicBezTo>
                  <a:pt x="265" y="77"/>
                  <a:pt x="269" y="73"/>
                  <a:pt x="269" y="69"/>
                </a:cubicBezTo>
                <a:cubicBezTo>
                  <a:pt x="269" y="64"/>
                  <a:pt x="265" y="61"/>
                  <a:pt x="261" y="61"/>
                </a:cubicBezTo>
              </a:path>
            </a:pathLst>
          </a:custGeom>
          <a:solidFill>
            <a:srgbClr val="B1B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3"/>
          <p:cNvSpPr>
            <a:spLocks noChangeAspect="1" noEditPoints="1"/>
          </p:cNvSpPr>
          <p:nvPr/>
        </p:nvSpPr>
        <p:spPr bwMode="auto">
          <a:xfrm>
            <a:off x="8851855" y="5367299"/>
            <a:ext cx="833286" cy="581457"/>
          </a:xfrm>
          <a:custGeom>
            <a:avLst/>
            <a:gdLst>
              <a:gd name="T0" fmla="*/ 119 w 517"/>
              <a:gd name="T1" fmla="*/ 259 h 361"/>
              <a:gd name="T2" fmla="*/ 185 w 517"/>
              <a:gd name="T3" fmla="*/ 270 h 361"/>
              <a:gd name="T4" fmla="*/ 162 w 517"/>
              <a:gd name="T5" fmla="*/ 296 h 361"/>
              <a:gd name="T6" fmla="*/ 141 w 517"/>
              <a:gd name="T7" fmla="*/ 310 h 361"/>
              <a:gd name="T8" fmla="*/ 156 w 517"/>
              <a:gd name="T9" fmla="*/ 315 h 361"/>
              <a:gd name="T10" fmla="*/ 163 w 517"/>
              <a:gd name="T11" fmla="*/ 316 h 361"/>
              <a:gd name="T12" fmla="*/ 195 w 517"/>
              <a:gd name="T13" fmla="*/ 264 h 361"/>
              <a:gd name="T14" fmla="*/ 106 w 517"/>
              <a:gd name="T15" fmla="*/ 285 h 361"/>
              <a:gd name="T16" fmla="*/ 486 w 517"/>
              <a:gd name="T17" fmla="*/ 70 h 361"/>
              <a:gd name="T18" fmla="*/ 471 w 517"/>
              <a:gd name="T19" fmla="*/ 249 h 361"/>
              <a:gd name="T20" fmla="*/ 256 w 517"/>
              <a:gd name="T21" fmla="*/ 179 h 361"/>
              <a:gd name="T22" fmla="*/ 470 w 517"/>
              <a:gd name="T23" fmla="*/ 38 h 361"/>
              <a:gd name="T24" fmla="*/ 473 w 517"/>
              <a:gd name="T25" fmla="*/ 0 h 361"/>
              <a:gd name="T26" fmla="*/ 33 w 517"/>
              <a:gd name="T27" fmla="*/ 179 h 361"/>
              <a:gd name="T28" fmla="*/ 14 w 517"/>
              <a:gd name="T29" fmla="*/ 329 h 361"/>
              <a:gd name="T30" fmla="*/ 273 w 517"/>
              <a:gd name="T31" fmla="*/ 361 h 361"/>
              <a:gd name="T32" fmla="*/ 267 w 517"/>
              <a:gd name="T33" fmla="*/ 329 h 361"/>
              <a:gd name="T34" fmla="*/ 517 w 517"/>
              <a:gd name="T35" fmla="*/ 263 h 361"/>
              <a:gd name="T36" fmla="*/ 115 w 517"/>
              <a:gd name="T37" fmla="*/ 346 h 361"/>
              <a:gd name="T38" fmla="*/ 165 w 517"/>
              <a:gd name="T39" fmla="*/ 354 h 361"/>
              <a:gd name="T40" fmla="*/ 37 w 517"/>
              <a:gd name="T41" fmla="*/ 312 h 361"/>
              <a:gd name="T42" fmla="*/ 501 w 517"/>
              <a:gd name="T43" fmla="*/ 280 h 361"/>
              <a:gd name="T44" fmla="*/ 333 w 517"/>
              <a:gd name="T45" fmla="*/ 265 h 361"/>
              <a:gd name="T46" fmla="*/ 295 w 517"/>
              <a:gd name="T47" fmla="*/ 179 h 361"/>
              <a:gd name="T48" fmla="*/ 447 w 517"/>
              <a:gd name="T49" fmla="*/ 217 h 361"/>
              <a:gd name="T50" fmla="*/ 431 w 517"/>
              <a:gd name="T51" fmla="*/ 96 h 361"/>
              <a:gd name="T52" fmla="*/ 415 w 517"/>
              <a:gd name="T53" fmla="*/ 96 h 361"/>
              <a:gd name="T54" fmla="*/ 394 w 517"/>
              <a:gd name="T55" fmla="*/ 133 h 361"/>
              <a:gd name="T56" fmla="*/ 387 w 517"/>
              <a:gd name="T57" fmla="*/ 136 h 361"/>
              <a:gd name="T58" fmla="*/ 380 w 517"/>
              <a:gd name="T59" fmla="*/ 139 h 361"/>
              <a:gd name="T60" fmla="*/ 371 w 517"/>
              <a:gd name="T61" fmla="*/ 140 h 361"/>
              <a:gd name="T62" fmla="*/ 361 w 517"/>
              <a:gd name="T63" fmla="*/ 138 h 361"/>
              <a:gd name="T64" fmla="*/ 353 w 517"/>
              <a:gd name="T65" fmla="*/ 136 h 361"/>
              <a:gd name="T66" fmla="*/ 346 w 517"/>
              <a:gd name="T67" fmla="*/ 132 h 361"/>
              <a:gd name="T68" fmla="*/ 371 w 517"/>
              <a:gd name="T69" fmla="*/ 52 h 361"/>
              <a:gd name="T70" fmla="*/ 371 w 517"/>
              <a:gd name="T71" fmla="*/ 36 h 361"/>
              <a:gd name="T72" fmla="*/ 336 w 517"/>
              <a:gd name="T73" fmla="*/ 144 h 361"/>
              <a:gd name="T74" fmla="*/ 343 w 517"/>
              <a:gd name="T75" fmla="*/ 149 h 361"/>
              <a:gd name="T76" fmla="*/ 355 w 517"/>
              <a:gd name="T77" fmla="*/ 153 h 361"/>
              <a:gd name="T78" fmla="*/ 366 w 517"/>
              <a:gd name="T79" fmla="*/ 155 h 361"/>
              <a:gd name="T80" fmla="*/ 379 w 517"/>
              <a:gd name="T81" fmla="*/ 155 h 361"/>
              <a:gd name="T82" fmla="*/ 390 w 517"/>
              <a:gd name="T83" fmla="*/ 153 h 361"/>
              <a:gd name="T84" fmla="*/ 402 w 517"/>
              <a:gd name="T85" fmla="*/ 147 h 361"/>
              <a:gd name="T86" fmla="*/ 423 w 517"/>
              <a:gd name="T87" fmla="*/ 157 h 361"/>
              <a:gd name="T88" fmla="*/ 431 w 517"/>
              <a:gd name="T89" fmla="*/ 219 h 361"/>
              <a:gd name="T90" fmla="*/ 405 w 517"/>
              <a:gd name="T91" fmla="*/ 179 h 361"/>
              <a:gd name="T92" fmla="*/ 329 w 517"/>
              <a:gd name="T93" fmla="*/ 171 h 361"/>
              <a:gd name="T94" fmla="*/ 311 w 517"/>
              <a:gd name="T95" fmla="*/ 219 h 361"/>
              <a:gd name="T96" fmla="*/ 336 w 517"/>
              <a:gd name="T97" fmla="*/ 144 h 361"/>
              <a:gd name="T98" fmla="*/ 155 w 517"/>
              <a:gd name="T99" fmla="*/ 105 h 361"/>
              <a:gd name="T100" fmla="*/ 147 w 517"/>
              <a:gd name="T101" fmla="*/ 77 h 361"/>
              <a:gd name="T102" fmla="*/ 139 w 517"/>
              <a:gd name="T103" fmla="*/ 141 h 361"/>
              <a:gd name="T104" fmla="*/ 261 w 517"/>
              <a:gd name="T105" fmla="*/ 98 h 361"/>
              <a:gd name="T106" fmla="*/ 261 w 517"/>
              <a:gd name="T107" fmla="*/ 114 h 361"/>
              <a:gd name="T108" fmla="*/ 177 w 517"/>
              <a:gd name="T109" fmla="*/ 133 h 361"/>
              <a:gd name="T110" fmla="*/ 269 w 517"/>
              <a:gd name="T111" fmla="*/ 141 h 361"/>
              <a:gd name="T112" fmla="*/ 169 w 517"/>
              <a:gd name="T113" fmla="*/ 69 h 361"/>
              <a:gd name="T114" fmla="*/ 261 w 517"/>
              <a:gd name="T115" fmla="*/ 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7" h="361">
                <a:moveTo>
                  <a:pt x="106" y="285"/>
                </a:moveTo>
                <a:cubicBezTo>
                  <a:pt x="110" y="285"/>
                  <a:pt x="110" y="285"/>
                  <a:pt x="110" y="285"/>
                </a:cubicBezTo>
                <a:cubicBezTo>
                  <a:pt x="115" y="285"/>
                  <a:pt x="119" y="281"/>
                  <a:pt x="119" y="276"/>
                </a:cubicBezTo>
                <a:cubicBezTo>
                  <a:pt x="119" y="259"/>
                  <a:pt x="119" y="259"/>
                  <a:pt x="119" y="259"/>
                </a:cubicBezTo>
                <a:cubicBezTo>
                  <a:pt x="119" y="255"/>
                  <a:pt x="116" y="252"/>
                  <a:pt x="113" y="251"/>
                </a:cubicBezTo>
                <a:cubicBezTo>
                  <a:pt x="114" y="236"/>
                  <a:pt x="121" y="215"/>
                  <a:pt x="147" y="215"/>
                </a:cubicBezTo>
                <a:cubicBezTo>
                  <a:pt x="184" y="215"/>
                  <a:pt x="182" y="264"/>
                  <a:pt x="182" y="264"/>
                </a:cubicBezTo>
                <a:cubicBezTo>
                  <a:pt x="182" y="266"/>
                  <a:pt x="183" y="268"/>
                  <a:pt x="185" y="270"/>
                </a:cubicBezTo>
                <a:cubicBezTo>
                  <a:pt x="185" y="276"/>
                  <a:pt x="185" y="286"/>
                  <a:pt x="182" y="294"/>
                </a:cubicBezTo>
                <a:cubicBezTo>
                  <a:pt x="178" y="302"/>
                  <a:pt x="174" y="307"/>
                  <a:pt x="166" y="309"/>
                </a:cubicBezTo>
                <a:cubicBezTo>
                  <a:pt x="167" y="306"/>
                  <a:pt x="167" y="306"/>
                  <a:pt x="167" y="306"/>
                </a:cubicBezTo>
                <a:cubicBezTo>
                  <a:pt x="168" y="302"/>
                  <a:pt x="166" y="298"/>
                  <a:pt x="162" y="296"/>
                </a:cubicBezTo>
                <a:cubicBezTo>
                  <a:pt x="147" y="292"/>
                  <a:pt x="147" y="292"/>
                  <a:pt x="147" y="292"/>
                </a:cubicBezTo>
                <a:cubicBezTo>
                  <a:pt x="143" y="290"/>
                  <a:pt x="138" y="293"/>
                  <a:pt x="137" y="297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5" y="304"/>
                  <a:pt x="137" y="309"/>
                  <a:pt x="141" y="310"/>
                </a:cubicBezTo>
                <a:cubicBezTo>
                  <a:pt x="148" y="312"/>
                  <a:pt x="148" y="312"/>
                  <a:pt x="148" y="312"/>
                </a:cubicBezTo>
                <a:cubicBezTo>
                  <a:pt x="148" y="313"/>
                  <a:pt x="149" y="313"/>
                  <a:pt x="149" y="313"/>
                </a:cubicBezTo>
                <a:cubicBezTo>
                  <a:pt x="151" y="314"/>
                  <a:pt x="153" y="314"/>
                  <a:pt x="156" y="315"/>
                </a:cubicBezTo>
                <a:cubicBezTo>
                  <a:pt x="156" y="315"/>
                  <a:pt x="156" y="315"/>
                  <a:pt x="156" y="315"/>
                </a:cubicBezTo>
                <a:cubicBezTo>
                  <a:pt x="156" y="315"/>
                  <a:pt x="156" y="315"/>
                  <a:pt x="156" y="315"/>
                </a:cubicBezTo>
                <a:cubicBezTo>
                  <a:pt x="156" y="315"/>
                  <a:pt x="156" y="315"/>
                  <a:pt x="156" y="315"/>
                </a:cubicBezTo>
                <a:cubicBezTo>
                  <a:pt x="157" y="315"/>
                  <a:pt x="157" y="315"/>
                  <a:pt x="158" y="315"/>
                </a:cubicBezTo>
                <a:cubicBezTo>
                  <a:pt x="160" y="315"/>
                  <a:pt x="161" y="316"/>
                  <a:pt x="163" y="316"/>
                </a:cubicBezTo>
                <a:cubicBezTo>
                  <a:pt x="163" y="316"/>
                  <a:pt x="163" y="316"/>
                  <a:pt x="163" y="316"/>
                </a:cubicBezTo>
                <a:cubicBezTo>
                  <a:pt x="177" y="316"/>
                  <a:pt x="184" y="306"/>
                  <a:pt x="188" y="296"/>
                </a:cubicBezTo>
                <a:cubicBezTo>
                  <a:pt x="191" y="287"/>
                  <a:pt x="192" y="276"/>
                  <a:pt x="192" y="269"/>
                </a:cubicBezTo>
                <a:cubicBezTo>
                  <a:pt x="194" y="268"/>
                  <a:pt x="195" y="266"/>
                  <a:pt x="195" y="264"/>
                </a:cubicBezTo>
                <a:cubicBezTo>
                  <a:pt x="195" y="264"/>
                  <a:pt x="196" y="210"/>
                  <a:pt x="147" y="210"/>
                </a:cubicBezTo>
                <a:cubicBezTo>
                  <a:pt x="97" y="210"/>
                  <a:pt x="98" y="263"/>
                  <a:pt x="98" y="263"/>
                </a:cubicBezTo>
                <a:cubicBezTo>
                  <a:pt x="98" y="276"/>
                  <a:pt x="98" y="276"/>
                  <a:pt x="98" y="276"/>
                </a:cubicBezTo>
                <a:cubicBezTo>
                  <a:pt x="98" y="281"/>
                  <a:pt x="101" y="285"/>
                  <a:pt x="106" y="285"/>
                </a:cubicBezTo>
                <a:moveTo>
                  <a:pt x="503" y="249"/>
                </a:moveTo>
                <a:cubicBezTo>
                  <a:pt x="486" y="249"/>
                  <a:pt x="486" y="249"/>
                  <a:pt x="486" y="249"/>
                </a:cubicBezTo>
                <a:cubicBezTo>
                  <a:pt x="486" y="249"/>
                  <a:pt x="486" y="248"/>
                  <a:pt x="486" y="248"/>
                </a:cubicBezTo>
                <a:cubicBezTo>
                  <a:pt x="486" y="70"/>
                  <a:pt x="486" y="70"/>
                  <a:pt x="486" y="70"/>
                </a:cubicBezTo>
                <a:cubicBezTo>
                  <a:pt x="486" y="65"/>
                  <a:pt x="483" y="62"/>
                  <a:pt x="478" y="62"/>
                </a:cubicBezTo>
                <a:cubicBezTo>
                  <a:pt x="474" y="62"/>
                  <a:pt x="470" y="65"/>
                  <a:pt x="470" y="70"/>
                </a:cubicBezTo>
                <a:cubicBezTo>
                  <a:pt x="470" y="248"/>
                  <a:pt x="470" y="248"/>
                  <a:pt x="470" y="248"/>
                </a:cubicBezTo>
                <a:cubicBezTo>
                  <a:pt x="470" y="248"/>
                  <a:pt x="470" y="249"/>
                  <a:pt x="471" y="249"/>
                </a:cubicBezTo>
                <a:cubicBezTo>
                  <a:pt x="267" y="249"/>
                  <a:pt x="267" y="249"/>
                  <a:pt x="267" y="249"/>
                </a:cubicBezTo>
                <a:cubicBezTo>
                  <a:pt x="267" y="218"/>
                  <a:pt x="267" y="218"/>
                  <a:pt x="267" y="218"/>
                </a:cubicBezTo>
                <a:cubicBezTo>
                  <a:pt x="267" y="191"/>
                  <a:pt x="267" y="191"/>
                  <a:pt x="267" y="191"/>
                </a:cubicBezTo>
                <a:cubicBezTo>
                  <a:pt x="267" y="184"/>
                  <a:pt x="262" y="179"/>
                  <a:pt x="256" y="179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470" y="16"/>
                  <a:pt x="470" y="16"/>
                  <a:pt x="470" y="16"/>
                </a:cubicBezTo>
                <a:cubicBezTo>
                  <a:pt x="470" y="38"/>
                  <a:pt x="470" y="38"/>
                  <a:pt x="470" y="38"/>
                </a:cubicBezTo>
                <a:cubicBezTo>
                  <a:pt x="470" y="42"/>
                  <a:pt x="474" y="45"/>
                  <a:pt x="478" y="45"/>
                </a:cubicBezTo>
                <a:cubicBezTo>
                  <a:pt x="483" y="45"/>
                  <a:pt x="486" y="42"/>
                  <a:pt x="486" y="38"/>
                </a:cubicBezTo>
                <a:cubicBezTo>
                  <a:pt x="486" y="14"/>
                  <a:pt x="486" y="14"/>
                  <a:pt x="486" y="14"/>
                </a:cubicBezTo>
                <a:cubicBezTo>
                  <a:pt x="486" y="6"/>
                  <a:pt x="480" y="0"/>
                  <a:pt x="473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2" y="0"/>
                  <a:pt x="96" y="6"/>
                  <a:pt x="96" y="14"/>
                </a:cubicBezTo>
                <a:cubicBezTo>
                  <a:pt x="96" y="179"/>
                  <a:pt x="96" y="179"/>
                  <a:pt x="96" y="179"/>
                </a:cubicBezTo>
                <a:cubicBezTo>
                  <a:pt x="33" y="179"/>
                  <a:pt x="33" y="179"/>
                  <a:pt x="33" y="179"/>
                </a:cubicBezTo>
                <a:cubicBezTo>
                  <a:pt x="26" y="179"/>
                  <a:pt x="21" y="184"/>
                  <a:pt x="21" y="191"/>
                </a:cubicBezTo>
                <a:cubicBezTo>
                  <a:pt x="21" y="322"/>
                  <a:pt x="21" y="322"/>
                  <a:pt x="21" y="322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4" y="329"/>
                  <a:pt x="14" y="329"/>
                  <a:pt x="14" y="329"/>
                </a:cubicBezTo>
                <a:cubicBezTo>
                  <a:pt x="6" y="329"/>
                  <a:pt x="0" y="335"/>
                  <a:pt x="0" y="343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6" y="361"/>
                  <a:pt x="14" y="361"/>
                </a:cubicBezTo>
                <a:cubicBezTo>
                  <a:pt x="273" y="361"/>
                  <a:pt x="273" y="361"/>
                  <a:pt x="273" y="361"/>
                </a:cubicBezTo>
                <a:cubicBezTo>
                  <a:pt x="281" y="361"/>
                  <a:pt x="287" y="355"/>
                  <a:pt x="287" y="347"/>
                </a:cubicBezTo>
                <a:cubicBezTo>
                  <a:pt x="287" y="343"/>
                  <a:pt x="287" y="343"/>
                  <a:pt x="287" y="343"/>
                </a:cubicBezTo>
                <a:cubicBezTo>
                  <a:pt x="287" y="335"/>
                  <a:pt x="281" y="329"/>
                  <a:pt x="273" y="329"/>
                </a:cubicBezTo>
                <a:cubicBezTo>
                  <a:pt x="267" y="329"/>
                  <a:pt x="267" y="329"/>
                  <a:pt x="267" y="329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503" y="296"/>
                  <a:pt x="503" y="296"/>
                  <a:pt x="503" y="296"/>
                </a:cubicBezTo>
                <a:cubicBezTo>
                  <a:pt x="511" y="296"/>
                  <a:pt x="517" y="289"/>
                  <a:pt x="517" y="282"/>
                </a:cubicBezTo>
                <a:cubicBezTo>
                  <a:pt x="517" y="263"/>
                  <a:pt x="517" y="263"/>
                  <a:pt x="517" y="263"/>
                </a:cubicBezTo>
                <a:cubicBezTo>
                  <a:pt x="517" y="255"/>
                  <a:pt x="511" y="249"/>
                  <a:pt x="503" y="249"/>
                </a:cubicBezTo>
                <a:moveTo>
                  <a:pt x="165" y="354"/>
                </a:moveTo>
                <a:cubicBezTo>
                  <a:pt x="123" y="354"/>
                  <a:pt x="123" y="354"/>
                  <a:pt x="123" y="354"/>
                </a:cubicBezTo>
                <a:cubicBezTo>
                  <a:pt x="118" y="354"/>
                  <a:pt x="115" y="350"/>
                  <a:pt x="115" y="346"/>
                </a:cubicBezTo>
                <a:cubicBezTo>
                  <a:pt x="115" y="341"/>
                  <a:pt x="118" y="338"/>
                  <a:pt x="123" y="338"/>
                </a:cubicBezTo>
                <a:cubicBezTo>
                  <a:pt x="165" y="338"/>
                  <a:pt x="165" y="338"/>
                  <a:pt x="165" y="338"/>
                </a:cubicBezTo>
                <a:cubicBezTo>
                  <a:pt x="169" y="338"/>
                  <a:pt x="173" y="341"/>
                  <a:pt x="173" y="346"/>
                </a:cubicBezTo>
                <a:cubicBezTo>
                  <a:pt x="173" y="350"/>
                  <a:pt x="169" y="354"/>
                  <a:pt x="165" y="354"/>
                </a:cubicBezTo>
                <a:moveTo>
                  <a:pt x="251" y="329"/>
                </a:moveTo>
                <a:cubicBezTo>
                  <a:pt x="37" y="329"/>
                  <a:pt x="37" y="329"/>
                  <a:pt x="37" y="329"/>
                </a:cubicBezTo>
                <a:cubicBezTo>
                  <a:pt x="37" y="322"/>
                  <a:pt x="37" y="322"/>
                  <a:pt x="37" y="322"/>
                </a:cubicBezTo>
                <a:cubicBezTo>
                  <a:pt x="37" y="312"/>
                  <a:pt x="37" y="312"/>
                  <a:pt x="37" y="312"/>
                </a:cubicBezTo>
                <a:cubicBezTo>
                  <a:pt x="37" y="195"/>
                  <a:pt x="37" y="195"/>
                  <a:pt x="37" y="195"/>
                </a:cubicBezTo>
                <a:cubicBezTo>
                  <a:pt x="251" y="195"/>
                  <a:pt x="251" y="195"/>
                  <a:pt x="251" y="195"/>
                </a:cubicBezTo>
                <a:lnTo>
                  <a:pt x="251" y="329"/>
                </a:lnTo>
                <a:close/>
                <a:moveTo>
                  <a:pt x="501" y="280"/>
                </a:moveTo>
                <a:cubicBezTo>
                  <a:pt x="267" y="280"/>
                  <a:pt x="267" y="280"/>
                  <a:pt x="267" y="280"/>
                </a:cubicBezTo>
                <a:cubicBezTo>
                  <a:pt x="267" y="271"/>
                  <a:pt x="267" y="271"/>
                  <a:pt x="267" y="271"/>
                </a:cubicBezTo>
                <a:cubicBezTo>
                  <a:pt x="325" y="271"/>
                  <a:pt x="325" y="271"/>
                  <a:pt x="325" y="271"/>
                </a:cubicBezTo>
                <a:cubicBezTo>
                  <a:pt x="329" y="271"/>
                  <a:pt x="332" y="268"/>
                  <a:pt x="333" y="265"/>
                </a:cubicBezTo>
                <a:cubicBezTo>
                  <a:pt x="501" y="265"/>
                  <a:pt x="501" y="265"/>
                  <a:pt x="501" y="265"/>
                </a:cubicBezTo>
                <a:lnTo>
                  <a:pt x="501" y="280"/>
                </a:lnTo>
                <a:close/>
                <a:moveTo>
                  <a:pt x="307" y="147"/>
                </a:moveTo>
                <a:cubicBezTo>
                  <a:pt x="300" y="157"/>
                  <a:pt x="295" y="168"/>
                  <a:pt x="295" y="179"/>
                </a:cubicBezTo>
                <a:cubicBezTo>
                  <a:pt x="295" y="217"/>
                  <a:pt x="295" y="217"/>
                  <a:pt x="295" y="217"/>
                </a:cubicBezTo>
                <a:cubicBezTo>
                  <a:pt x="295" y="227"/>
                  <a:pt x="302" y="235"/>
                  <a:pt x="312" y="235"/>
                </a:cubicBezTo>
                <a:cubicBezTo>
                  <a:pt x="431" y="235"/>
                  <a:pt x="431" y="235"/>
                  <a:pt x="431" y="235"/>
                </a:cubicBezTo>
                <a:cubicBezTo>
                  <a:pt x="440" y="235"/>
                  <a:pt x="447" y="227"/>
                  <a:pt x="447" y="217"/>
                </a:cubicBezTo>
                <a:cubicBezTo>
                  <a:pt x="447" y="179"/>
                  <a:pt x="447" y="179"/>
                  <a:pt x="447" y="179"/>
                </a:cubicBezTo>
                <a:cubicBezTo>
                  <a:pt x="447" y="168"/>
                  <a:pt x="442" y="157"/>
                  <a:pt x="435" y="147"/>
                </a:cubicBezTo>
                <a:cubicBezTo>
                  <a:pt x="431" y="141"/>
                  <a:pt x="425" y="136"/>
                  <a:pt x="419" y="132"/>
                </a:cubicBezTo>
                <a:cubicBezTo>
                  <a:pt x="426" y="122"/>
                  <a:pt x="431" y="110"/>
                  <a:pt x="431" y="96"/>
                </a:cubicBezTo>
                <a:cubicBezTo>
                  <a:pt x="431" y="87"/>
                  <a:pt x="429" y="78"/>
                  <a:pt x="425" y="71"/>
                </a:cubicBezTo>
                <a:cubicBezTo>
                  <a:pt x="423" y="67"/>
                  <a:pt x="419" y="65"/>
                  <a:pt x="415" y="67"/>
                </a:cubicBezTo>
                <a:cubicBezTo>
                  <a:pt x="411" y="69"/>
                  <a:pt x="409" y="73"/>
                  <a:pt x="411" y="77"/>
                </a:cubicBezTo>
                <a:cubicBezTo>
                  <a:pt x="413" y="83"/>
                  <a:pt x="415" y="89"/>
                  <a:pt x="415" y="96"/>
                </a:cubicBezTo>
                <a:cubicBezTo>
                  <a:pt x="415" y="109"/>
                  <a:pt x="409" y="121"/>
                  <a:pt x="400" y="129"/>
                </a:cubicBezTo>
                <a:cubicBezTo>
                  <a:pt x="399" y="130"/>
                  <a:pt x="398" y="130"/>
                  <a:pt x="397" y="131"/>
                </a:cubicBezTo>
                <a:cubicBezTo>
                  <a:pt x="397" y="131"/>
                  <a:pt x="397" y="131"/>
                  <a:pt x="396" y="131"/>
                </a:cubicBezTo>
                <a:cubicBezTo>
                  <a:pt x="396" y="132"/>
                  <a:pt x="395" y="132"/>
                  <a:pt x="394" y="133"/>
                </a:cubicBezTo>
                <a:cubicBezTo>
                  <a:pt x="394" y="133"/>
                  <a:pt x="393" y="133"/>
                  <a:pt x="393" y="134"/>
                </a:cubicBezTo>
                <a:cubicBezTo>
                  <a:pt x="392" y="134"/>
                  <a:pt x="392" y="134"/>
                  <a:pt x="391" y="135"/>
                </a:cubicBezTo>
                <a:cubicBezTo>
                  <a:pt x="390" y="135"/>
                  <a:pt x="390" y="135"/>
                  <a:pt x="389" y="136"/>
                </a:cubicBezTo>
                <a:cubicBezTo>
                  <a:pt x="389" y="136"/>
                  <a:pt x="388" y="136"/>
                  <a:pt x="387" y="136"/>
                </a:cubicBezTo>
                <a:cubicBezTo>
                  <a:pt x="387" y="137"/>
                  <a:pt x="386" y="137"/>
                  <a:pt x="385" y="137"/>
                </a:cubicBezTo>
                <a:cubicBezTo>
                  <a:pt x="385" y="137"/>
                  <a:pt x="384" y="138"/>
                  <a:pt x="384" y="138"/>
                </a:cubicBezTo>
                <a:cubicBezTo>
                  <a:pt x="383" y="138"/>
                  <a:pt x="382" y="138"/>
                  <a:pt x="381" y="138"/>
                </a:cubicBezTo>
                <a:cubicBezTo>
                  <a:pt x="381" y="139"/>
                  <a:pt x="380" y="139"/>
                  <a:pt x="380" y="139"/>
                </a:cubicBezTo>
                <a:cubicBezTo>
                  <a:pt x="379" y="139"/>
                  <a:pt x="378" y="139"/>
                  <a:pt x="377" y="139"/>
                </a:cubicBezTo>
                <a:cubicBezTo>
                  <a:pt x="376" y="139"/>
                  <a:pt x="376" y="139"/>
                  <a:pt x="375" y="139"/>
                </a:cubicBezTo>
                <a:cubicBezTo>
                  <a:pt x="374" y="140"/>
                  <a:pt x="373" y="140"/>
                  <a:pt x="371" y="140"/>
                </a:cubicBezTo>
                <a:cubicBezTo>
                  <a:pt x="371" y="140"/>
                  <a:pt x="371" y="140"/>
                  <a:pt x="371" y="140"/>
                </a:cubicBezTo>
                <a:cubicBezTo>
                  <a:pt x="370" y="140"/>
                  <a:pt x="368" y="140"/>
                  <a:pt x="367" y="139"/>
                </a:cubicBezTo>
                <a:cubicBezTo>
                  <a:pt x="366" y="139"/>
                  <a:pt x="366" y="139"/>
                  <a:pt x="366" y="139"/>
                </a:cubicBezTo>
                <a:cubicBezTo>
                  <a:pt x="365" y="139"/>
                  <a:pt x="364" y="139"/>
                  <a:pt x="363" y="139"/>
                </a:cubicBezTo>
                <a:cubicBezTo>
                  <a:pt x="362" y="139"/>
                  <a:pt x="362" y="139"/>
                  <a:pt x="361" y="138"/>
                </a:cubicBezTo>
                <a:cubicBezTo>
                  <a:pt x="360" y="138"/>
                  <a:pt x="360" y="138"/>
                  <a:pt x="359" y="138"/>
                </a:cubicBezTo>
                <a:cubicBezTo>
                  <a:pt x="358" y="138"/>
                  <a:pt x="358" y="137"/>
                  <a:pt x="357" y="137"/>
                </a:cubicBezTo>
                <a:cubicBezTo>
                  <a:pt x="356" y="137"/>
                  <a:pt x="356" y="137"/>
                  <a:pt x="355" y="136"/>
                </a:cubicBezTo>
                <a:cubicBezTo>
                  <a:pt x="354" y="136"/>
                  <a:pt x="354" y="136"/>
                  <a:pt x="353" y="136"/>
                </a:cubicBezTo>
                <a:cubicBezTo>
                  <a:pt x="353" y="135"/>
                  <a:pt x="352" y="135"/>
                  <a:pt x="351" y="135"/>
                </a:cubicBezTo>
                <a:cubicBezTo>
                  <a:pt x="351" y="134"/>
                  <a:pt x="350" y="134"/>
                  <a:pt x="349" y="134"/>
                </a:cubicBezTo>
                <a:cubicBezTo>
                  <a:pt x="349" y="133"/>
                  <a:pt x="348" y="133"/>
                  <a:pt x="348" y="133"/>
                </a:cubicBezTo>
                <a:cubicBezTo>
                  <a:pt x="347" y="132"/>
                  <a:pt x="347" y="132"/>
                  <a:pt x="346" y="132"/>
                </a:cubicBezTo>
                <a:cubicBezTo>
                  <a:pt x="346" y="131"/>
                  <a:pt x="345" y="131"/>
                  <a:pt x="345" y="131"/>
                </a:cubicBezTo>
                <a:cubicBezTo>
                  <a:pt x="344" y="130"/>
                  <a:pt x="343" y="130"/>
                  <a:pt x="343" y="129"/>
                </a:cubicBezTo>
                <a:cubicBezTo>
                  <a:pt x="333" y="121"/>
                  <a:pt x="327" y="109"/>
                  <a:pt x="327" y="96"/>
                </a:cubicBezTo>
                <a:cubicBezTo>
                  <a:pt x="327" y="72"/>
                  <a:pt x="347" y="52"/>
                  <a:pt x="371" y="52"/>
                </a:cubicBezTo>
                <a:cubicBezTo>
                  <a:pt x="378" y="52"/>
                  <a:pt x="384" y="54"/>
                  <a:pt x="390" y="56"/>
                </a:cubicBezTo>
                <a:cubicBezTo>
                  <a:pt x="394" y="58"/>
                  <a:pt x="398" y="57"/>
                  <a:pt x="400" y="53"/>
                </a:cubicBezTo>
                <a:cubicBezTo>
                  <a:pt x="402" y="49"/>
                  <a:pt x="401" y="44"/>
                  <a:pt x="397" y="42"/>
                </a:cubicBezTo>
                <a:cubicBezTo>
                  <a:pt x="389" y="38"/>
                  <a:pt x="380" y="36"/>
                  <a:pt x="371" y="36"/>
                </a:cubicBezTo>
                <a:cubicBezTo>
                  <a:pt x="338" y="36"/>
                  <a:pt x="311" y="63"/>
                  <a:pt x="311" y="96"/>
                </a:cubicBezTo>
                <a:cubicBezTo>
                  <a:pt x="311" y="110"/>
                  <a:pt x="316" y="122"/>
                  <a:pt x="324" y="132"/>
                </a:cubicBezTo>
                <a:cubicBezTo>
                  <a:pt x="317" y="136"/>
                  <a:pt x="312" y="141"/>
                  <a:pt x="307" y="147"/>
                </a:cubicBezTo>
                <a:moveTo>
                  <a:pt x="336" y="144"/>
                </a:moveTo>
                <a:cubicBezTo>
                  <a:pt x="336" y="144"/>
                  <a:pt x="336" y="144"/>
                  <a:pt x="336" y="144"/>
                </a:cubicBezTo>
                <a:cubicBezTo>
                  <a:pt x="337" y="145"/>
                  <a:pt x="338" y="146"/>
                  <a:pt x="339" y="146"/>
                </a:cubicBezTo>
                <a:cubicBezTo>
                  <a:pt x="340" y="147"/>
                  <a:pt x="340" y="147"/>
                  <a:pt x="341" y="147"/>
                </a:cubicBezTo>
                <a:cubicBezTo>
                  <a:pt x="341" y="148"/>
                  <a:pt x="342" y="148"/>
                  <a:pt x="343" y="149"/>
                </a:cubicBezTo>
                <a:cubicBezTo>
                  <a:pt x="344" y="149"/>
                  <a:pt x="345" y="149"/>
                  <a:pt x="345" y="150"/>
                </a:cubicBezTo>
                <a:cubicBezTo>
                  <a:pt x="347" y="150"/>
                  <a:pt x="348" y="151"/>
                  <a:pt x="350" y="152"/>
                </a:cubicBezTo>
                <a:cubicBezTo>
                  <a:pt x="351" y="152"/>
                  <a:pt x="352" y="152"/>
                  <a:pt x="353" y="153"/>
                </a:cubicBezTo>
                <a:cubicBezTo>
                  <a:pt x="353" y="153"/>
                  <a:pt x="354" y="153"/>
                  <a:pt x="355" y="153"/>
                </a:cubicBezTo>
                <a:cubicBezTo>
                  <a:pt x="356" y="154"/>
                  <a:pt x="357" y="154"/>
                  <a:pt x="358" y="154"/>
                </a:cubicBezTo>
                <a:cubicBezTo>
                  <a:pt x="359" y="154"/>
                  <a:pt x="359" y="154"/>
                  <a:pt x="360" y="155"/>
                </a:cubicBezTo>
                <a:cubicBezTo>
                  <a:pt x="361" y="155"/>
                  <a:pt x="363" y="155"/>
                  <a:pt x="364" y="155"/>
                </a:cubicBezTo>
                <a:cubicBezTo>
                  <a:pt x="364" y="155"/>
                  <a:pt x="365" y="155"/>
                  <a:pt x="366" y="155"/>
                </a:cubicBezTo>
                <a:cubicBezTo>
                  <a:pt x="367" y="155"/>
                  <a:pt x="369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3" y="156"/>
                  <a:pt x="375" y="155"/>
                  <a:pt x="377" y="155"/>
                </a:cubicBezTo>
                <a:cubicBezTo>
                  <a:pt x="377" y="155"/>
                  <a:pt x="378" y="155"/>
                  <a:pt x="379" y="155"/>
                </a:cubicBezTo>
                <a:cubicBezTo>
                  <a:pt x="380" y="155"/>
                  <a:pt x="381" y="155"/>
                  <a:pt x="382" y="155"/>
                </a:cubicBezTo>
                <a:cubicBezTo>
                  <a:pt x="383" y="154"/>
                  <a:pt x="384" y="154"/>
                  <a:pt x="384" y="154"/>
                </a:cubicBezTo>
                <a:cubicBezTo>
                  <a:pt x="385" y="154"/>
                  <a:pt x="386" y="154"/>
                  <a:pt x="387" y="153"/>
                </a:cubicBezTo>
                <a:cubicBezTo>
                  <a:pt x="388" y="153"/>
                  <a:pt x="389" y="153"/>
                  <a:pt x="390" y="153"/>
                </a:cubicBezTo>
                <a:cubicBezTo>
                  <a:pt x="391" y="152"/>
                  <a:pt x="391" y="152"/>
                  <a:pt x="392" y="152"/>
                </a:cubicBezTo>
                <a:cubicBezTo>
                  <a:pt x="394" y="151"/>
                  <a:pt x="396" y="150"/>
                  <a:pt x="398" y="149"/>
                </a:cubicBezTo>
                <a:cubicBezTo>
                  <a:pt x="398" y="149"/>
                  <a:pt x="398" y="149"/>
                  <a:pt x="399" y="149"/>
                </a:cubicBezTo>
                <a:cubicBezTo>
                  <a:pt x="400" y="148"/>
                  <a:pt x="401" y="148"/>
                  <a:pt x="402" y="147"/>
                </a:cubicBezTo>
                <a:cubicBezTo>
                  <a:pt x="402" y="147"/>
                  <a:pt x="403" y="147"/>
                  <a:pt x="403" y="146"/>
                </a:cubicBezTo>
                <a:cubicBezTo>
                  <a:pt x="404" y="146"/>
                  <a:pt x="405" y="145"/>
                  <a:pt x="406" y="144"/>
                </a:cubicBezTo>
                <a:cubicBezTo>
                  <a:pt x="406" y="144"/>
                  <a:pt x="406" y="144"/>
                  <a:pt x="407" y="144"/>
                </a:cubicBezTo>
                <a:cubicBezTo>
                  <a:pt x="412" y="146"/>
                  <a:pt x="418" y="151"/>
                  <a:pt x="423" y="157"/>
                </a:cubicBezTo>
                <a:cubicBezTo>
                  <a:pt x="428" y="164"/>
                  <a:pt x="431" y="173"/>
                  <a:pt x="431" y="179"/>
                </a:cubicBezTo>
                <a:cubicBezTo>
                  <a:pt x="431" y="199"/>
                  <a:pt x="431" y="217"/>
                  <a:pt x="431" y="217"/>
                </a:cubicBezTo>
                <a:cubicBezTo>
                  <a:pt x="431" y="218"/>
                  <a:pt x="431" y="219"/>
                  <a:pt x="431" y="219"/>
                </a:cubicBezTo>
                <a:cubicBezTo>
                  <a:pt x="431" y="219"/>
                  <a:pt x="431" y="219"/>
                  <a:pt x="431" y="219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179"/>
                  <a:pt x="421" y="179"/>
                  <a:pt x="421" y="179"/>
                </a:cubicBezTo>
                <a:cubicBezTo>
                  <a:pt x="421" y="174"/>
                  <a:pt x="418" y="171"/>
                  <a:pt x="413" y="171"/>
                </a:cubicBezTo>
                <a:cubicBezTo>
                  <a:pt x="409" y="171"/>
                  <a:pt x="405" y="174"/>
                  <a:pt x="405" y="179"/>
                </a:cubicBezTo>
                <a:cubicBezTo>
                  <a:pt x="405" y="219"/>
                  <a:pt x="405" y="219"/>
                  <a:pt x="405" y="219"/>
                </a:cubicBezTo>
                <a:cubicBezTo>
                  <a:pt x="337" y="219"/>
                  <a:pt x="337" y="219"/>
                  <a:pt x="337" y="21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74"/>
                  <a:pt x="333" y="171"/>
                  <a:pt x="329" y="171"/>
                </a:cubicBezTo>
                <a:cubicBezTo>
                  <a:pt x="325" y="171"/>
                  <a:pt x="321" y="174"/>
                  <a:pt x="321" y="179"/>
                </a:cubicBezTo>
                <a:cubicBezTo>
                  <a:pt x="321" y="219"/>
                  <a:pt x="321" y="219"/>
                  <a:pt x="321" y="219"/>
                </a:cubicBezTo>
                <a:cubicBezTo>
                  <a:pt x="312" y="219"/>
                  <a:pt x="312" y="219"/>
                  <a:pt x="312" y="219"/>
                </a:cubicBezTo>
                <a:cubicBezTo>
                  <a:pt x="312" y="219"/>
                  <a:pt x="312" y="219"/>
                  <a:pt x="311" y="219"/>
                </a:cubicBezTo>
                <a:cubicBezTo>
                  <a:pt x="311" y="219"/>
                  <a:pt x="311" y="218"/>
                  <a:pt x="311" y="217"/>
                </a:cubicBezTo>
                <a:cubicBezTo>
                  <a:pt x="311" y="179"/>
                  <a:pt x="311" y="179"/>
                  <a:pt x="311" y="179"/>
                </a:cubicBezTo>
                <a:cubicBezTo>
                  <a:pt x="311" y="173"/>
                  <a:pt x="314" y="164"/>
                  <a:pt x="320" y="157"/>
                </a:cubicBezTo>
                <a:cubicBezTo>
                  <a:pt x="324" y="151"/>
                  <a:pt x="330" y="146"/>
                  <a:pt x="336" y="144"/>
                </a:cubicBezTo>
                <a:moveTo>
                  <a:pt x="147" y="97"/>
                </a:moveTo>
                <a:cubicBezTo>
                  <a:pt x="142" y="97"/>
                  <a:pt x="139" y="100"/>
                  <a:pt x="139" y="105"/>
                </a:cubicBezTo>
                <a:cubicBezTo>
                  <a:pt x="139" y="109"/>
                  <a:pt x="142" y="113"/>
                  <a:pt x="147" y="113"/>
                </a:cubicBezTo>
                <a:cubicBezTo>
                  <a:pt x="151" y="113"/>
                  <a:pt x="155" y="109"/>
                  <a:pt x="155" y="105"/>
                </a:cubicBezTo>
                <a:cubicBezTo>
                  <a:pt x="155" y="100"/>
                  <a:pt x="151" y="97"/>
                  <a:pt x="147" y="97"/>
                </a:cubicBezTo>
                <a:moveTo>
                  <a:pt x="147" y="60"/>
                </a:moveTo>
                <a:cubicBezTo>
                  <a:pt x="142" y="60"/>
                  <a:pt x="139" y="64"/>
                  <a:pt x="139" y="69"/>
                </a:cubicBezTo>
                <a:cubicBezTo>
                  <a:pt x="139" y="73"/>
                  <a:pt x="142" y="77"/>
                  <a:pt x="147" y="77"/>
                </a:cubicBezTo>
                <a:cubicBezTo>
                  <a:pt x="151" y="77"/>
                  <a:pt x="155" y="73"/>
                  <a:pt x="155" y="69"/>
                </a:cubicBezTo>
                <a:cubicBezTo>
                  <a:pt x="155" y="64"/>
                  <a:pt x="151" y="60"/>
                  <a:pt x="147" y="60"/>
                </a:cubicBezTo>
                <a:moveTo>
                  <a:pt x="147" y="133"/>
                </a:moveTo>
                <a:cubicBezTo>
                  <a:pt x="142" y="133"/>
                  <a:pt x="139" y="137"/>
                  <a:pt x="139" y="141"/>
                </a:cubicBezTo>
                <a:cubicBezTo>
                  <a:pt x="139" y="146"/>
                  <a:pt x="142" y="149"/>
                  <a:pt x="147" y="149"/>
                </a:cubicBezTo>
                <a:cubicBezTo>
                  <a:pt x="151" y="149"/>
                  <a:pt x="155" y="146"/>
                  <a:pt x="155" y="141"/>
                </a:cubicBezTo>
                <a:cubicBezTo>
                  <a:pt x="155" y="137"/>
                  <a:pt x="151" y="133"/>
                  <a:pt x="147" y="133"/>
                </a:cubicBezTo>
                <a:moveTo>
                  <a:pt x="261" y="98"/>
                </a:moveTo>
                <a:cubicBezTo>
                  <a:pt x="177" y="98"/>
                  <a:pt x="177" y="98"/>
                  <a:pt x="177" y="98"/>
                </a:cubicBezTo>
                <a:cubicBezTo>
                  <a:pt x="173" y="98"/>
                  <a:pt x="169" y="102"/>
                  <a:pt x="169" y="106"/>
                </a:cubicBezTo>
                <a:cubicBezTo>
                  <a:pt x="169" y="111"/>
                  <a:pt x="173" y="114"/>
                  <a:pt x="177" y="114"/>
                </a:cubicBezTo>
                <a:cubicBezTo>
                  <a:pt x="261" y="114"/>
                  <a:pt x="261" y="114"/>
                  <a:pt x="261" y="114"/>
                </a:cubicBezTo>
                <a:cubicBezTo>
                  <a:pt x="265" y="114"/>
                  <a:pt x="269" y="111"/>
                  <a:pt x="269" y="106"/>
                </a:cubicBezTo>
                <a:cubicBezTo>
                  <a:pt x="269" y="102"/>
                  <a:pt x="265" y="98"/>
                  <a:pt x="261" y="98"/>
                </a:cubicBezTo>
                <a:moveTo>
                  <a:pt x="261" y="133"/>
                </a:moveTo>
                <a:cubicBezTo>
                  <a:pt x="177" y="133"/>
                  <a:pt x="177" y="133"/>
                  <a:pt x="177" y="133"/>
                </a:cubicBezTo>
                <a:cubicBezTo>
                  <a:pt x="173" y="133"/>
                  <a:pt x="169" y="137"/>
                  <a:pt x="169" y="141"/>
                </a:cubicBezTo>
                <a:cubicBezTo>
                  <a:pt x="169" y="146"/>
                  <a:pt x="173" y="149"/>
                  <a:pt x="177" y="149"/>
                </a:cubicBezTo>
                <a:cubicBezTo>
                  <a:pt x="261" y="149"/>
                  <a:pt x="261" y="149"/>
                  <a:pt x="261" y="149"/>
                </a:cubicBezTo>
                <a:cubicBezTo>
                  <a:pt x="265" y="149"/>
                  <a:pt x="269" y="146"/>
                  <a:pt x="269" y="141"/>
                </a:cubicBezTo>
                <a:cubicBezTo>
                  <a:pt x="269" y="137"/>
                  <a:pt x="265" y="133"/>
                  <a:pt x="261" y="133"/>
                </a:cubicBezTo>
                <a:moveTo>
                  <a:pt x="261" y="61"/>
                </a:moveTo>
                <a:cubicBezTo>
                  <a:pt x="177" y="61"/>
                  <a:pt x="177" y="61"/>
                  <a:pt x="177" y="61"/>
                </a:cubicBezTo>
                <a:cubicBezTo>
                  <a:pt x="173" y="61"/>
                  <a:pt x="169" y="64"/>
                  <a:pt x="169" y="69"/>
                </a:cubicBezTo>
                <a:cubicBezTo>
                  <a:pt x="169" y="73"/>
                  <a:pt x="173" y="77"/>
                  <a:pt x="177" y="77"/>
                </a:cubicBezTo>
                <a:cubicBezTo>
                  <a:pt x="261" y="77"/>
                  <a:pt x="261" y="77"/>
                  <a:pt x="261" y="77"/>
                </a:cubicBezTo>
                <a:cubicBezTo>
                  <a:pt x="265" y="77"/>
                  <a:pt x="269" y="73"/>
                  <a:pt x="269" y="69"/>
                </a:cubicBezTo>
                <a:cubicBezTo>
                  <a:pt x="269" y="64"/>
                  <a:pt x="265" y="61"/>
                  <a:pt x="261" y="61"/>
                </a:cubicBezTo>
              </a:path>
            </a:pathLst>
          </a:custGeom>
          <a:solidFill>
            <a:srgbClr val="B1B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1"/>
          <p:cNvSpPr>
            <a:spLocks noChangeAspect="1" noEditPoints="1"/>
          </p:cNvSpPr>
          <p:nvPr/>
        </p:nvSpPr>
        <p:spPr bwMode="auto">
          <a:xfrm>
            <a:off x="11582193" y="2740968"/>
            <a:ext cx="284602" cy="437172"/>
          </a:xfrm>
          <a:custGeom>
            <a:avLst/>
            <a:gdLst>
              <a:gd name="T0" fmla="*/ 255 w 255"/>
              <a:gd name="T1" fmla="*/ 19 h 394"/>
              <a:gd name="T2" fmla="*/ 0 w 255"/>
              <a:gd name="T3" fmla="*/ 19 h 394"/>
              <a:gd name="T4" fmla="*/ 235 w 255"/>
              <a:gd name="T5" fmla="*/ 394 h 394"/>
              <a:gd name="T6" fmla="*/ 247 w 255"/>
              <a:gd name="T7" fmla="*/ 69 h 394"/>
              <a:gd name="T8" fmla="*/ 235 w 255"/>
              <a:gd name="T9" fmla="*/ 378 h 394"/>
              <a:gd name="T10" fmla="*/ 16 w 255"/>
              <a:gd name="T11" fmla="*/ 19 h 394"/>
              <a:gd name="T12" fmla="*/ 239 w 255"/>
              <a:gd name="T13" fmla="*/ 19 h 394"/>
              <a:gd name="T14" fmla="*/ 207 w 255"/>
              <a:gd name="T15" fmla="*/ 115 h 394"/>
              <a:gd name="T16" fmla="*/ 221 w 255"/>
              <a:gd name="T17" fmla="*/ 129 h 394"/>
              <a:gd name="T18" fmla="*/ 193 w 255"/>
              <a:gd name="T19" fmla="*/ 61 h 394"/>
              <a:gd name="T20" fmla="*/ 207 w 255"/>
              <a:gd name="T21" fmla="*/ 47 h 394"/>
              <a:gd name="T22" fmla="*/ 207 w 255"/>
              <a:gd name="T23" fmla="*/ 346 h 394"/>
              <a:gd name="T24" fmla="*/ 207 w 255"/>
              <a:gd name="T25" fmla="*/ 183 h 394"/>
              <a:gd name="T26" fmla="*/ 221 w 255"/>
              <a:gd name="T27" fmla="*/ 197 h 394"/>
              <a:gd name="T28" fmla="*/ 193 w 255"/>
              <a:gd name="T29" fmla="*/ 265 h 394"/>
              <a:gd name="T30" fmla="*/ 207 w 255"/>
              <a:gd name="T31" fmla="*/ 251 h 394"/>
              <a:gd name="T32" fmla="*/ 53 w 255"/>
              <a:gd name="T33" fmla="*/ 37 h 394"/>
              <a:gd name="T34" fmla="*/ 53 w 255"/>
              <a:gd name="T35" fmla="*/ 85 h 394"/>
              <a:gd name="T36" fmla="*/ 178 w 255"/>
              <a:gd name="T37" fmla="*/ 57 h 394"/>
              <a:gd name="T38" fmla="*/ 53 w 255"/>
              <a:gd name="T39" fmla="*/ 69 h 394"/>
              <a:gd name="T40" fmla="*/ 53 w 255"/>
              <a:gd name="T41" fmla="*/ 53 h 394"/>
              <a:gd name="T42" fmla="*/ 162 w 255"/>
              <a:gd name="T43" fmla="*/ 66 h 394"/>
              <a:gd name="T44" fmla="*/ 53 w 255"/>
              <a:gd name="T45" fmla="*/ 105 h 394"/>
              <a:gd name="T46" fmla="*/ 53 w 255"/>
              <a:gd name="T47" fmla="*/ 153 h 394"/>
              <a:gd name="T48" fmla="*/ 178 w 255"/>
              <a:gd name="T49" fmla="*/ 125 h 394"/>
              <a:gd name="T50" fmla="*/ 53 w 255"/>
              <a:gd name="T51" fmla="*/ 137 h 394"/>
              <a:gd name="T52" fmla="*/ 53 w 255"/>
              <a:gd name="T53" fmla="*/ 121 h 394"/>
              <a:gd name="T54" fmla="*/ 162 w 255"/>
              <a:gd name="T55" fmla="*/ 133 h 394"/>
              <a:gd name="T56" fmla="*/ 53 w 255"/>
              <a:gd name="T57" fmla="*/ 241 h 394"/>
              <a:gd name="T58" fmla="*/ 53 w 255"/>
              <a:gd name="T59" fmla="*/ 288 h 394"/>
              <a:gd name="T60" fmla="*/ 178 w 255"/>
              <a:gd name="T61" fmla="*/ 260 h 394"/>
              <a:gd name="T62" fmla="*/ 53 w 255"/>
              <a:gd name="T63" fmla="*/ 272 h 394"/>
              <a:gd name="T64" fmla="*/ 53 w 255"/>
              <a:gd name="T65" fmla="*/ 257 h 394"/>
              <a:gd name="T66" fmla="*/ 162 w 255"/>
              <a:gd name="T67" fmla="*/ 269 h 394"/>
              <a:gd name="T68" fmla="*/ 53 w 255"/>
              <a:gd name="T69" fmla="*/ 173 h 394"/>
              <a:gd name="T70" fmla="*/ 53 w 255"/>
              <a:gd name="T71" fmla="*/ 221 h 394"/>
              <a:gd name="T72" fmla="*/ 178 w 255"/>
              <a:gd name="T73" fmla="*/ 192 h 394"/>
              <a:gd name="T74" fmla="*/ 53 w 255"/>
              <a:gd name="T75" fmla="*/ 205 h 394"/>
              <a:gd name="T76" fmla="*/ 53 w 255"/>
              <a:gd name="T77" fmla="*/ 189 h 394"/>
              <a:gd name="T78" fmla="*/ 162 w 255"/>
              <a:gd name="T79" fmla="*/ 201 h 394"/>
              <a:gd name="T80" fmla="*/ 34 w 255"/>
              <a:gd name="T81" fmla="*/ 328 h 394"/>
              <a:gd name="T82" fmla="*/ 159 w 255"/>
              <a:gd name="T83" fmla="*/ 356 h 394"/>
              <a:gd name="T84" fmla="*/ 159 w 255"/>
              <a:gd name="T85" fmla="*/ 309 h 394"/>
              <a:gd name="T86" fmla="*/ 53 w 255"/>
              <a:gd name="T87" fmla="*/ 340 h 394"/>
              <a:gd name="T88" fmla="*/ 53 w 255"/>
              <a:gd name="T89" fmla="*/ 325 h 394"/>
              <a:gd name="T90" fmla="*/ 162 w 255"/>
              <a:gd name="T91" fmla="*/ 33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6"/>
          <p:cNvSpPr>
            <a:spLocks noChangeAspect="1" noEditPoints="1"/>
          </p:cNvSpPr>
          <p:nvPr/>
        </p:nvSpPr>
        <p:spPr bwMode="auto">
          <a:xfrm>
            <a:off x="11546893" y="2165432"/>
            <a:ext cx="355203" cy="437172"/>
          </a:xfrm>
          <a:custGeom>
            <a:avLst/>
            <a:gdLst>
              <a:gd name="T0" fmla="*/ 72 w 363"/>
              <a:gd name="T1" fmla="*/ 32 h 447"/>
              <a:gd name="T2" fmla="*/ 83 w 363"/>
              <a:gd name="T3" fmla="*/ 179 h 447"/>
              <a:gd name="T4" fmla="*/ 57 w 363"/>
              <a:gd name="T5" fmla="*/ 106 h 447"/>
              <a:gd name="T6" fmla="*/ 47 w 363"/>
              <a:gd name="T7" fmla="*/ 190 h 447"/>
              <a:gd name="T8" fmla="*/ 24 w 363"/>
              <a:gd name="T9" fmla="*/ 152 h 447"/>
              <a:gd name="T10" fmla="*/ 20 w 363"/>
              <a:gd name="T11" fmla="*/ 140 h 447"/>
              <a:gd name="T12" fmla="*/ 17 w 363"/>
              <a:gd name="T13" fmla="*/ 127 h 447"/>
              <a:gd name="T14" fmla="*/ 16 w 363"/>
              <a:gd name="T15" fmla="*/ 114 h 447"/>
              <a:gd name="T16" fmla="*/ 16 w 363"/>
              <a:gd name="T17" fmla="*/ 106 h 447"/>
              <a:gd name="T18" fmla="*/ 17 w 363"/>
              <a:gd name="T19" fmla="*/ 91 h 447"/>
              <a:gd name="T20" fmla="*/ 19 w 363"/>
              <a:gd name="T21" fmla="*/ 78 h 447"/>
              <a:gd name="T22" fmla="*/ 22 w 363"/>
              <a:gd name="T23" fmla="*/ 65 h 447"/>
              <a:gd name="T24" fmla="*/ 42 w 363"/>
              <a:gd name="T25" fmla="*/ 28 h 447"/>
              <a:gd name="T26" fmla="*/ 54 w 363"/>
              <a:gd name="T27" fmla="*/ 14 h 447"/>
              <a:gd name="T28" fmla="*/ 55 w 363"/>
              <a:gd name="T29" fmla="*/ 6 h 447"/>
              <a:gd name="T30" fmla="*/ 36 w 363"/>
              <a:gd name="T31" fmla="*/ 10 h 447"/>
              <a:gd name="T32" fmla="*/ 29 w 363"/>
              <a:gd name="T33" fmla="*/ 18 h 447"/>
              <a:gd name="T34" fmla="*/ 9 w 363"/>
              <a:gd name="T35" fmla="*/ 53 h 447"/>
              <a:gd name="T36" fmla="*/ 7 w 363"/>
              <a:gd name="T37" fmla="*/ 60 h 447"/>
              <a:gd name="T38" fmla="*/ 3 w 363"/>
              <a:gd name="T39" fmla="*/ 74 h 447"/>
              <a:gd name="T40" fmla="*/ 1 w 363"/>
              <a:gd name="T41" fmla="*/ 89 h 447"/>
              <a:gd name="T42" fmla="*/ 0 w 363"/>
              <a:gd name="T43" fmla="*/ 106 h 447"/>
              <a:gd name="T44" fmla="*/ 0 w 363"/>
              <a:gd name="T45" fmla="*/ 113 h 447"/>
              <a:gd name="T46" fmla="*/ 1 w 363"/>
              <a:gd name="T47" fmla="*/ 127 h 447"/>
              <a:gd name="T48" fmla="*/ 4 w 363"/>
              <a:gd name="T49" fmla="*/ 140 h 447"/>
              <a:gd name="T50" fmla="*/ 7 w 363"/>
              <a:gd name="T51" fmla="*/ 152 h 447"/>
              <a:gd name="T52" fmla="*/ 25 w 363"/>
              <a:gd name="T53" fmla="*/ 188 h 447"/>
              <a:gd name="T54" fmla="*/ 29 w 363"/>
              <a:gd name="T55" fmla="*/ 194 h 447"/>
              <a:gd name="T56" fmla="*/ 42 w 363"/>
              <a:gd name="T57" fmla="*/ 209 h 447"/>
              <a:gd name="T58" fmla="*/ 55 w 363"/>
              <a:gd name="T59" fmla="*/ 206 h 447"/>
              <a:gd name="T60" fmla="*/ 48 w 363"/>
              <a:gd name="T61" fmla="*/ 191 h 447"/>
              <a:gd name="T62" fmla="*/ 138 w 363"/>
              <a:gd name="T63" fmla="*/ 439 h 447"/>
              <a:gd name="T64" fmla="*/ 211 w 363"/>
              <a:gd name="T65" fmla="*/ 363 h 447"/>
              <a:gd name="T66" fmla="*/ 227 w 363"/>
              <a:gd name="T67" fmla="*/ 80 h 447"/>
              <a:gd name="T68" fmla="*/ 198 w 363"/>
              <a:gd name="T69" fmla="*/ 76 h 447"/>
              <a:gd name="T70" fmla="*/ 207 w 363"/>
              <a:gd name="T71" fmla="*/ 207 h 447"/>
              <a:gd name="T72" fmla="*/ 154 w 363"/>
              <a:gd name="T73" fmla="*/ 294 h 447"/>
              <a:gd name="T74" fmla="*/ 160 w 363"/>
              <a:gd name="T75" fmla="*/ 277 h 447"/>
              <a:gd name="T76" fmla="*/ 159 w 363"/>
              <a:gd name="T77" fmla="*/ 137 h 447"/>
              <a:gd name="T78" fmla="*/ 99 w 363"/>
              <a:gd name="T79" fmla="*/ 66 h 447"/>
              <a:gd name="T80" fmla="*/ 115 w 363"/>
              <a:gd name="T81" fmla="*/ 66 h 447"/>
              <a:gd name="T82" fmla="*/ 335 w 363"/>
              <a:gd name="T83" fmla="*/ 35 h 447"/>
              <a:gd name="T84" fmla="*/ 309 w 363"/>
              <a:gd name="T85" fmla="*/ 3 h 447"/>
              <a:gd name="T86" fmla="*/ 257 w 363"/>
              <a:gd name="T87" fmla="*/ 59 h 447"/>
              <a:gd name="T88" fmla="*/ 265 w 363"/>
              <a:gd name="T89" fmla="*/ 145 h 447"/>
              <a:gd name="T90" fmla="*/ 279 w 363"/>
              <a:gd name="T91" fmla="*/ 32 h 447"/>
              <a:gd name="T92" fmla="*/ 279 w 363"/>
              <a:gd name="T93" fmla="*/ 168 h 447"/>
              <a:gd name="T94" fmla="*/ 321 w 363"/>
              <a:gd name="T95" fmla="*/ 106 h 447"/>
              <a:gd name="T96" fmla="*/ 338 w 363"/>
              <a:gd name="T97" fmla="*/ 59 h 447"/>
              <a:gd name="T98" fmla="*/ 309 w 363"/>
              <a:gd name="T99" fmla="*/ 209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"/>
          <p:cNvSpPr>
            <a:spLocks noChangeAspect="1"/>
          </p:cNvSpPr>
          <p:nvPr/>
        </p:nvSpPr>
        <p:spPr bwMode="auto">
          <a:xfrm>
            <a:off x="11443112" y="3358463"/>
            <a:ext cx="562764" cy="356950"/>
          </a:xfrm>
          <a:custGeom>
            <a:avLst/>
            <a:gdLst>
              <a:gd name="T0" fmla="*/ 435 w 462"/>
              <a:gd name="T1" fmla="*/ 148 h 293"/>
              <a:gd name="T2" fmla="*/ 439 w 462"/>
              <a:gd name="T3" fmla="*/ 123 h 293"/>
              <a:gd name="T4" fmla="*/ 422 w 462"/>
              <a:gd name="T5" fmla="*/ 70 h 293"/>
              <a:gd name="T6" fmla="*/ 411 w 462"/>
              <a:gd name="T7" fmla="*/ 68 h 293"/>
              <a:gd name="T8" fmla="*/ 409 w 462"/>
              <a:gd name="T9" fmla="*/ 79 h 293"/>
              <a:gd name="T10" fmla="*/ 423 w 462"/>
              <a:gd name="T11" fmla="*/ 123 h 293"/>
              <a:gd name="T12" fmla="*/ 419 w 462"/>
              <a:gd name="T13" fmla="*/ 148 h 293"/>
              <a:gd name="T14" fmla="*/ 421 w 462"/>
              <a:gd name="T15" fmla="*/ 156 h 293"/>
              <a:gd name="T16" fmla="*/ 446 w 462"/>
              <a:gd name="T17" fmla="*/ 209 h 293"/>
              <a:gd name="T18" fmla="*/ 378 w 462"/>
              <a:gd name="T19" fmla="*/ 277 h 293"/>
              <a:gd name="T20" fmla="*/ 88 w 462"/>
              <a:gd name="T21" fmla="*/ 277 h 293"/>
              <a:gd name="T22" fmla="*/ 16 w 462"/>
              <a:gd name="T23" fmla="*/ 206 h 293"/>
              <a:gd name="T24" fmla="*/ 56 w 462"/>
              <a:gd name="T25" fmla="*/ 141 h 293"/>
              <a:gd name="T26" fmla="*/ 60 w 462"/>
              <a:gd name="T27" fmla="*/ 134 h 293"/>
              <a:gd name="T28" fmla="*/ 60 w 462"/>
              <a:gd name="T29" fmla="*/ 133 h 293"/>
              <a:gd name="T30" fmla="*/ 178 w 462"/>
              <a:gd name="T31" fmla="*/ 16 h 293"/>
              <a:gd name="T32" fmla="*/ 276 w 462"/>
              <a:gd name="T33" fmla="*/ 68 h 293"/>
              <a:gd name="T34" fmla="*/ 282 w 462"/>
              <a:gd name="T35" fmla="*/ 72 h 293"/>
              <a:gd name="T36" fmla="*/ 288 w 462"/>
              <a:gd name="T37" fmla="*/ 70 h 293"/>
              <a:gd name="T38" fmla="*/ 289 w 462"/>
              <a:gd name="T39" fmla="*/ 69 h 293"/>
              <a:gd name="T40" fmla="*/ 344 w 462"/>
              <a:gd name="T41" fmla="*/ 45 h 293"/>
              <a:gd name="T42" fmla="*/ 388 w 462"/>
              <a:gd name="T43" fmla="*/ 59 h 293"/>
              <a:gd name="T44" fmla="*/ 399 w 462"/>
              <a:gd name="T45" fmla="*/ 56 h 293"/>
              <a:gd name="T46" fmla="*/ 397 w 462"/>
              <a:gd name="T47" fmla="*/ 45 h 293"/>
              <a:gd name="T48" fmla="*/ 344 w 462"/>
              <a:gd name="T49" fmla="*/ 29 h 293"/>
              <a:gd name="T50" fmla="*/ 284 w 462"/>
              <a:gd name="T51" fmla="*/ 52 h 293"/>
              <a:gd name="T52" fmla="*/ 178 w 462"/>
              <a:gd name="T53" fmla="*/ 0 h 293"/>
              <a:gd name="T54" fmla="*/ 44 w 462"/>
              <a:gd name="T55" fmla="*/ 129 h 293"/>
              <a:gd name="T56" fmla="*/ 0 w 462"/>
              <a:gd name="T57" fmla="*/ 206 h 293"/>
              <a:gd name="T58" fmla="*/ 88 w 462"/>
              <a:gd name="T59" fmla="*/ 293 h 293"/>
              <a:gd name="T60" fmla="*/ 378 w 462"/>
              <a:gd name="T61" fmla="*/ 293 h 293"/>
              <a:gd name="T62" fmla="*/ 462 w 462"/>
              <a:gd name="T63" fmla="*/ 209 h 293"/>
              <a:gd name="T64" fmla="*/ 435 w 462"/>
              <a:gd name="T65" fmla="*/ 14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2" h="293"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11157177" y="2472228"/>
            <a:ext cx="285936" cy="126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1157177" y="2803083"/>
            <a:ext cx="349023" cy="925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10994139" y="3087680"/>
            <a:ext cx="448973" cy="2707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418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2"/>
          <p:cNvSpPr>
            <a:spLocks noChangeAspect="1" noEditPoints="1"/>
          </p:cNvSpPr>
          <p:nvPr/>
        </p:nvSpPr>
        <p:spPr bwMode="auto">
          <a:xfrm>
            <a:off x="4026026" y="5104497"/>
            <a:ext cx="887729" cy="887729"/>
          </a:xfrm>
          <a:custGeom>
            <a:avLst/>
            <a:gdLst>
              <a:gd name="T0" fmla="*/ 168 w 385"/>
              <a:gd name="T1" fmla="*/ 233 h 385"/>
              <a:gd name="T2" fmla="*/ 283 w 385"/>
              <a:gd name="T3" fmla="*/ 153 h 385"/>
              <a:gd name="T4" fmla="*/ 307 w 385"/>
              <a:gd name="T5" fmla="*/ 138 h 385"/>
              <a:gd name="T6" fmla="*/ 291 w 385"/>
              <a:gd name="T7" fmla="*/ 131 h 385"/>
              <a:gd name="T8" fmla="*/ 327 w 385"/>
              <a:gd name="T9" fmla="*/ 78 h 385"/>
              <a:gd name="T10" fmla="*/ 317 w 385"/>
              <a:gd name="T11" fmla="*/ 133 h 385"/>
              <a:gd name="T12" fmla="*/ 291 w 385"/>
              <a:gd name="T13" fmla="*/ 171 h 385"/>
              <a:gd name="T14" fmla="*/ 344 w 385"/>
              <a:gd name="T15" fmla="*/ 190 h 385"/>
              <a:gd name="T16" fmla="*/ 352 w 385"/>
              <a:gd name="T17" fmla="*/ 212 h 385"/>
              <a:gd name="T18" fmla="*/ 314 w 385"/>
              <a:gd name="T19" fmla="*/ 194 h 385"/>
              <a:gd name="T20" fmla="*/ 270 w 385"/>
              <a:gd name="T21" fmla="*/ 238 h 385"/>
              <a:gd name="T22" fmla="*/ 298 w 385"/>
              <a:gd name="T23" fmla="*/ 257 h 385"/>
              <a:gd name="T24" fmla="*/ 313 w 385"/>
              <a:gd name="T25" fmla="*/ 300 h 385"/>
              <a:gd name="T26" fmla="*/ 170 w 385"/>
              <a:gd name="T27" fmla="*/ 368 h 385"/>
              <a:gd name="T28" fmla="*/ 224 w 385"/>
              <a:gd name="T29" fmla="*/ 306 h 385"/>
              <a:gd name="T30" fmla="*/ 224 w 385"/>
              <a:gd name="T31" fmla="*/ 259 h 385"/>
              <a:gd name="T32" fmla="*/ 180 w 385"/>
              <a:gd name="T33" fmla="*/ 240 h 385"/>
              <a:gd name="T34" fmla="*/ 160 w 385"/>
              <a:gd name="T35" fmla="*/ 246 h 385"/>
              <a:gd name="T36" fmla="*/ 146 w 385"/>
              <a:gd name="T37" fmla="*/ 234 h 385"/>
              <a:gd name="T38" fmla="*/ 125 w 385"/>
              <a:gd name="T39" fmla="*/ 205 h 385"/>
              <a:gd name="T40" fmla="*/ 156 w 385"/>
              <a:gd name="T41" fmla="*/ 214 h 385"/>
              <a:gd name="T42" fmla="*/ 171 w 385"/>
              <a:gd name="T43" fmla="*/ 180 h 385"/>
              <a:gd name="T44" fmla="*/ 193 w 385"/>
              <a:gd name="T45" fmla="*/ 138 h 385"/>
              <a:gd name="T46" fmla="*/ 164 w 385"/>
              <a:gd name="T47" fmla="*/ 122 h 385"/>
              <a:gd name="T48" fmla="*/ 140 w 385"/>
              <a:gd name="T49" fmla="*/ 133 h 385"/>
              <a:gd name="T50" fmla="*/ 149 w 385"/>
              <a:gd name="T51" fmla="*/ 91 h 385"/>
              <a:gd name="T52" fmla="*/ 121 w 385"/>
              <a:gd name="T53" fmla="*/ 66 h 385"/>
              <a:gd name="T54" fmla="*/ 90 w 385"/>
              <a:gd name="T55" fmla="*/ 95 h 385"/>
              <a:gd name="T56" fmla="*/ 67 w 385"/>
              <a:gd name="T57" fmla="*/ 68 h 385"/>
              <a:gd name="T58" fmla="*/ 136 w 385"/>
              <a:gd name="T59" fmla="*/ 51 h 385"/>
              <a:gd name="T60" fmla="*/ 159 w 385"/>
              <a:gd name="T61" fmla="*/ 76 h 385"/>
              <a:gd name="T62" fmla="*/ 174 w 385"/>
              <a:gd name="T63" fmla="*/ 70 h 385"/>
              <a:gd name="T64" fmla="*/ 179 w 385"/>
              <a:gd name="T65" fmla="*/ 66 h 385"/>
              <a:gd name="T66" fmla="*/ 209 w 385"/>
              <a:gd name="T67" fmla="*/ 96 h 385"/>
              <a:gd name="T68" fmla="*/ 232 w 385"/>
              <a:gd name="T69" fmla="*/ 117 h 385"/>
              <a:gd name="T70" fmla="*/ 255 w 385"/>
              <a:gd name="T71" fmla="*/ 102 h 385"/>
              <a:gd name="T72" fmla="*/ 276 w 385"/>
              <a:gd name="T73" fmla="*/ 86 h 385"/>
              <a:gd name="T74" fmla="*/ 268 w 385"/>
              <a:gd name="T75" fmla="*/ 41 h 385"/>
              <a:gd name="T76" fmla="*/ 314 w 385"/>
              <a:gd name="T77" fmla="*/ 44 h 385"/>
              <a:gd name="T78" fmla="*/ 192 w 385"/>
              <a:gd name="T79" fmla="*/ 385 h 385"/>
              <a:gd name="T80" fmla="*/ 331 w 385"/>
              <a:gd name="T81" fmla="*/ 128 h 385"/>
              <a:gd name="T82" fmla="*/ 344 w 385"/>
              <a:gd name="T83" fmla="*/ 103 h 385"/>
              <a:gd name="T84" fmla="*/ 161 w 385"/>
              <a:gd name="T85" fmla="*/ 331 h 385"/>
              <a:gd name="T86" fmla="*/ 67 w 385"/>
              <a:gd name="T87" fmla="*/ 317 h 385"/>
              <a:gd name="T88" fmla="*/ 53 w 385"/>
              <a:gd name="T89" fmla="*/ 145 h 385"/>
              <a:gd name="T90" fmla="*/ 75 w 385"/>
              <a:gd name="T91" fmla="*/ 197 h 385"/>
              <a:gd name="T92" fmla="*/ 150 w 385"/>
              <a:gd name="T93" fmla="*/ 250 h 385"/>
              <a:gd name="T94" fmla="*/ 151 w 385"/>
              <a:gd name="T95" fmla="*/ 27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5" h="385">
                <a:moveTo>
                  <a:pt x="168" y="233"/>
                </a:moveTo>
                <a:cubicBezTo>
                  <a:pt x="168" y="233"/>
                  <a:pt x="168" y="233"/>
                  <a:pt x="168" y="234"/>
                </a:cubicBezTo>
                <a:cubicBezTo>
                  <a:pt x="168" y="234"/>
                  <a:pt x="168" y="234"/>
                  <a:pt x="168" y="234"/>
                </a:cubicBezTo>
                <a:lnTo>
                  <a:pt x="168" y="233"/>
                </a:lnTo>
                <a:close/>
                <a:moveTo>
                  <a:pt x="287" y="135"/>
                </a:moveTo>
                <a:cubicBezTo>
                  <a:pt x="285" y="137"/>
                  <a:pt x="286" y="139"/>
                  <a:pt x="285" y="141"/>
                </a:cubicBezTo>
                <a:cubicBezTo>
                  <a:pt x="284" y="145"/>
                  <a:pt x="280" y="142"/>
                  <a:pt x="278" y="145"/>
                </a:cubicBezTo>
                <a:cubicBezTo>
                  <a:pt x="274" y="149"/>
                  <a:pt x="279" y="152"/>
                  <a:pt x="283" y="153"/>
                </a:cubicBezTo>
                <a:cubicBezTo>
                  <a:pt x="288" y="154"/>
                  <a:pt x="290" y="150"/>
                  <a:pt x="293" y="147"/>
                </a:cubicBezTo>
                <a:cubicBezTo>
                  <a:pt x="295" y="146"/>
                  <a:pt x="296" y="144"/>
                  <a:pt x="298" y="144"/>
                </a:cubicBezTo>
                <a:cubicBezTo>
                  <a:pt x="300" y="144"/>
                  <a:pt x="302" y="146"/>
                  <a:pt x="303" y="146"/>
                </a:cubicBezTo>
                <a:cubicBezTo>
                  <a:pt x="308" y="146"/>
                  <a:pt x="308" y="141"/>
                  <a:pt x="307" y="138"/>
                </a:cubicBezTo>
                <a:cubicBezTo>
                  <a:pt x="305" y="135"/>
                  <a:pt x="302" y="133"/>
                  <a:pt x="299" y="130"/>
                </a:cubicBezTo>
                <a:cubicBezTo>
                  <a:pt x="298" y="129"/>
                  <a:pt x="298" y="127"/>
                  <a:pt x="297" y="126"/>
                </a:cubicBezTo>
                <a:cubicBezTo>
                  <a:pt x="296" y="124"/>
                  <a:pt x="293" y="124"/>
                  <a:pt x="292" y="125"/>
                </a:cubicBezTo>
                <a:cubicBezTo>
                  <a:pt x="290" y="127"/>
                  <a:pt x="292" y="129"/>
                  <a:pt x="291" y="131"/>
                </a:cubicBezTo>
                <a:cubicBezTo>
                  <a:pt x="291" y="133"/>
                  <a:pt x="288" y="133"/>
                  <a:pt x="287" y="135"/>
                </a:cubicBezTo>
                <a:close/>
                <a:moveTo>
                  <a:pt x="339" y="68"/>
                </a:moveTo>
                <a:cubicBezTo>
                  <a:pt x="336" y="64"/>
                  <a:pt x="331" y="64"/>
                  <a:pt x="327" y="67"/>
                </a:cubicBezTo>
                <a:cubicBezTo>
                  <a:pt x="324" y="70"/>
                  <a:pt x="324" y="75"/>
                  <a:pt x="327" y="78"/>
                </a:cubicBezTo>
                <a:cubicBezTo>
                  <a:pt x="328" y="79"/>
                  <a:pt x="329" y="81"/>
                  <a:pt x="330" y="82"/>
                </a:cubicBezTo>
                <a:cubicBezTo>
                  <a:pt x="320" y="87"/>
                  <a:pt x="315" y="97"/>
                  <a:pt x="314" y="98"/>
                </a:cubicBezTo>
                <a:cubicBezTo>
                  <a:pt x="311" y="103"/>
                  <a:pt x="311" y="111"/>
                  <a:pt x="311" y="117"/>
                </a:cubicBezTo>
                <a:cubicBezTo>
                  <a:pt x="312" y="122"/>
                  <a:pt x="313" y="129"/>
                  <a:pt x="317" y="133"/>
                </a:cubicBezTo>
                <a:cubicBezTo>
                  <a:pt x="322" y="139"/>
                  <a:pt x="326" y="151"/>
                  <a:pt x="318" y="157"/>
                </a:cubicBezTo>
                <a:cubicBezTo>
                  <a:pt x="309" y="162"/>
                  <a:pt x="306" y="147"/>
                  <a:pt x="298" y="153"/>
                </a:cubicBezTo>
                <a:cubicBezTo>
                  <a:pt x="295" y="156"/>
                  <a:pt x="292" y="159"/>
                  <a:pt x="289" y="163"/>
                </a:cubicBezTo>
                <a:cubicBezTo>
                  <a:pt x="286" y="167"/>
                  <a:pt x="286" y="168"/>
                  <a:pt x="291" y="171"/>
                </a:cubicBezTo>
                <a:cubicBezTo>
                  <a:pt x="302" y="177"/>
                  <a:pt x="284" y="180"/>
                  <a:pt x="283" y="186"/>
                </a:cubicBezTo>
                <a:cubicBezTo>
                  <a:pt x="282" y="196"/>
                  <a:pt x="299" y="185"/>
                  <a:pt x="301" y="184"/>
                </a:cubicBezTo>
                <a:cubicBezTo>
                  <a:pt x="311" y="177"/>
                  <a:pt x="325" y="178"/>
                  <a:pt x="335" y="184"/>
                </a:cubicBezTo>
                <a:cubicBezTo>
                  <a:pt x="338" y="186"/>
                  <a:pt x="341" y="188"/>
                  <a:pt x="344" y="190"/>
                </a:cubicBezTo>
                <a:cubicBezTo>
                  <a:pt x="347" y="191"/>
                  <a:pt x="349" y="193"/>
                  <a:pt x="352" y="194"/>
                </a:cubicBezTo>
                <a:cubicBezTo>
                  <a:pt x="355" y="197"/>
                  <a:pt x="357" y="202"/>
                  <a:pt x="360" y="205"/>
                </a:cubicBezTo>
                <a:cubicBezTo>
                  <a:pt x="363" y="209"/>
                  <a:pt x="364" y="226"/>
                  <a:pt x="359" y="222"/>
                </a:cubicBezTo>
                <a:cubicBezTo>
                  <a:pt x="357" y="219"/>
                  <a:pt x="354" y="216"/>
                  <a:pt x="352" y="212"/>
                </a:cubicBezTo>
                <a:cubicBezTo>
                  <a:pt x="347" y="207"/>
                  <a:pt x="345" y="213"/>
                  <a:pt x="340" y="213"/>
                </a:cubicBezTo>
                <a:cubicBezTo>
                  <a:pt x="337" y="213"/>
                  <a:pt x="338" y="212"/>
                  <a:pt x="337" y="210"/>
                </a:cubicBezTo>
                <a:cubicBezTo>
                  <a:pt x="336" y="205"/>
                  <a:pt x="333" y="202"/>
                  <a:pt x="329" y="199"/>
                </a:cubicBezTo>
                <a:cubicBezTo>
                  <a:pt x="325" y="196"/>
                  <a:pt x="319" y="194"/>
                  <a:pt x="314" y="194"/>
                </a:cubicBezTo>
                <a:cubicBezTo>
                  <a:pt x="309" y="194"/>
                  <a:pt x="305" y="195"/>
                  <a:pt x="301" y="196"/>
                </a:cubicBezTo>
                <a:cubicBezTo>
                  <a:pt x="291" y="198"/>
                  <a:pt x="283" y="198"/>
                  <a:pt x="277" y="207"/>
                </a:cubicBezTo>
                <a:cubicBezTo>
                  <a:pt x="273" y="214"/>
                  <a:pt x="267" y="222"/>
                  <a:pt x="268" y="230"/>
                </a:cubicBezTo>
                <a:cubicBezTo>
                  <a:pt x="268" y="233"/>
                  <a:pt x="270" y="235"/>
                  <a:pt x="270" y="238"/>
                </a:cubicBezTo>
                <a:cubicBezTo>
                  <a:pt x="271" y="242"/>
                  <a:pt x="271" y="246"/>
                  <a:pt x="273" y="250"/>
                </a:cubicBezTo>
                <a:cubicBezTo>
                  <a:pt x="275" y="256"/>
                  <a:pt x="281" y="262"/>
                  <a:pt x="287" y="262"/>
                </a:cubicBezTo>
                <a:cubicBezTo>
                  <a:pt x="290" y="262"/>
                  <a:pt x="291" y="262"/>
                  <a:pt x="293" y="261"/>
                </a:cubicBezTo>
                <a:cubicBezTo>
                  <a:pt x="295" y="260"/>
                  <a:pt x="296" y="257"/>
                  <a:pt x="298" y="257"/>
                </a:cubicBezTo>
                <a:cubicBezTo>
                  <a:pt x="303" y="257"/>
                  <a:pt x="305" y="264"/>
                  <a:pt x="307" y="267"/>
                </a:cubicBezTo>
                <a:cubicBezTo>
                  <a:pt x="311" y="271"/>
                  <a:pt x="316" y="269"/>
                  <a:pt x="319" y="273"/>
                </a:cubicBezTo>
                <a:cubicBezTo>
                  <a:pt x="322" y="277"/>
                  <a:pt x="326" y="284"/>
                  <a:pt x="325" y="289"/>
                </a:cubicBezTo>
                <a:cubicBezTo>
                  <a:pt x="323" y="294"/>
                  <a:pt x="315" y="295"/>
                  <a:pt x="313" y="300"/>
                </a:cubicBezTo>
                <a:cubicBezTo>
                  <a:pt x="308" y="308"/>
                  <a:pt x="320" y="305"/>
                  <a:pt x="323" y="312"/>
                </a:cubicBezTo>
                <a:cubicBezTo>
                  <a:pt x="321" y="314"/>
                  <a:pt x="319" y="316"/>
                  <a:pt x="317" y="317"/>
                </a:cubicBezTo>
                <a:cubicBezTo>
                  <a:pt x="285" y="349"/>
                  <a:pt x="241" y="369"/>
                  <a:pt x="192" y="369"/>
                </a:cubicBezTo>
                <a:cubicBezTo>
                  <a:pt x="185" y="369"/>
                  <a:pt x="178" y="369"/>
                  <a:pt x="170" y="368"/>
                </a:cubicBezTo>
                <a:cubicBezTo>
                  <a:pt x="171" y="366"/>
                  <a:pt x="171" y="365"/>
                  <a:pt x="171" y="364"/>
                </a:cubicBezTo>
                <a:cubicBezTo>
                  <a:pt x="174" y="359"/>
                  <a:pt x="176" y="355"/>
                  <a:pt x="181" y="351"/>
                </a:cubicBezTo>
                <a:cubicBezTo>
                  <a:pt x="192" y="341"/>
                  <a:pt x="201" y="330"/>
                  <a:pt x="209" y="319"/>
                </a:cubicBezTo>
                <a:cubicBezTo>
                  <a:pt x="213" y="313"/>
                  <a:pt x="220" y="312"/>
                  <a:pt x="224" y="306"/>
                </a:cubicBezTo>
                <a:cubicBezTo>
                  <a:pt x="226" y="303"/>
                  <a:pt x="226" y="298"/>
                  <a:pt x="227" y="294"/>
                </a:cubicBezTo>
                <a:cubicBezTo>
                  <a:pt x="227" y="290"/>
                  <a:pt x="228" y="288"/>
                  <a:pt x="230" y="285"/>
                </a:cubicBezTo>
                <a:cubicBezTo>
                  <a:pt x="232" y="282"/>
                  <a:pt x="237" y="279"/>
                  <a:pt x="238" y="276"/>
                </a:cubicBezTo>
                <a:cubicBezTo>
                  <a:pt x="240" y="269"/>
                  <a:pt x="230" y="261"/>
                  <a:pt x="224" y="259"/>
                </a:cubicBezTo>
                <a:cubicBezTo>
                  <a:pt x="220" y="257"/>
                  <a:pt x="215" y="258"/>
                  <a:pt x="211" y="255"/>
                </a:cubicBezTo>
                <a:cubicBezTo>
                  <a:pt x="207" y="254"/>
                  <a:pt x="206" y="251"/>
                  <a:pt x="203" y="248"/>
                </a:cubicBezTo>
                <a:cubicBezTo>
                  <a:pt x="200" y="246"/>
                  <a:pt x="196" y="244"/>
                  <a:pt x="192" y="242"/>
                </a:cubicBezTo>
                <a:cubicBezTo>
                  <a:pt x="188" y="240"/>
                  <a:pt x="184" y="241"/>
                  <a:pt x="180" y="240"/>
                </a:cubicBezTo>
                <a:cubicBezTo>
                  <a:pt x="178" y="239"/>
                  <a:pt x="176" y="237"/>
                  <a:pt x="174" y="236"/>
                </a:cubicBezTo>
                <a:cubicBezTo>
                  <a:pt x="172" y="235"/>
                  <a:pt x="170" y="235"/>
                  <a:pt x="168" y="234"/>
                </a:cubicBezTo>
                <a:cubicBezTo>
                  <a:pt x="166" y="233"/>
                  <a:pt x="163" y="235"/>
                  <a:pt x="162" y="237"/>
                </a:cubicBezTo>
                <a:cubicBezTo>
                  <a:pt x="160" y="240"/>
                  <a:pt x="160" y="243"/>
                  <a:pt x="160" y="246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55" y="246"/>
                  <a:pt x="153" y="243"/>
                  <a:pt x="151" y="240"/>
                </a:cubicBezTo>
                <a:cubicBezTo>
                  <a:pt x="149" y="237"/>
                  <a:pt x="149" y="235"/>
                  <a:pt x="146" y="234"/>
                </a:cubicBezTo>
                <a:cubicBezTo>
                  <a:pt x="144" y="233"/>
                  <a:pt x="143" y="234"/>
                  <a:pt x="141" y="232"/>
                </a:cubicBezTo>
                <a:cubicBezTo>
                  <a:pt x="137" y="229"/>
                  <a:pt x="136" y="224"/>
                  <a:pt x="131" y="221"/>
                </a:cubicBezTo>
                <a:cubicBezTo>
                  <a:pt x="129" y="219"/>
                  <a:pt x="125" y="221"/>
                  <a:pt x="122" y="220"/>
                </a:cubicBezTo>
                <a:cubicBezTo>
                  <a:pt x="117" y="217"/>
                  <a:pt x="122" y="208"/>
                  <a:pt x="125" y="205"/>
                </a:cubicBezTo>
                <a:cubicBezTo>
                  <a:pt x="127" y="204"/>
                  <a:pt x="128" y="204"/>
                  <a:pt x="130" y="204"/>
                </a:cubicBezTo>
                <a:cubicBezTo>
                  <a:pt x="132" y="203"/>
                  <a:pt x="134" y="201"/>
                  <a:pt x="137" y="201"/>
                </a:cubicBezTo>
                <a:cubicBezTo>
                  <a:pt x="140" y="200"/>
                  <a:pt x="143" y="202"/>
                  <a:pt x="145" y="204"/>
                </a:cubicBezTo>
                <a:cubicBezTo>
                  <a:pt x="149" y="207"/>
                  <a:pt x="152" y="212"/>
                  <a:pt x="156" y="214"/>
                </a:cubicBezTo>
                <a:cubicBezTo>
                  <a:pt x="159" y="216"/>
                  <a:pt x="164" y="216"/>
                  <a:pt x="164" y="212"/>
                </a:cubicBezTo>
                <a:cubicBezTo>
                  <a:pt x="163" y="207"/>
                  <a:pt x="154" y="207"/>
                  <a:pt x="153" y="202"/>
                </a:cubicBezTo>
                <a:cubicBezTo>
                  <a:pt x="153" y="200"/>
                  <a:pt x="157" y="193"/>
                  <a:pt x="158" y="191"/>
                </a:cubicBezTo>
                <a:cubicBezTo>
                  <a:pt x="161" y="185"/>
                  <a:pt x="168" y="185"/>
                  <a:pt x="171" y="180"/>
                </a:cubicBezTo>
                <a:cubicBezTo>
                  <a:pt x="174" y="177"/>
                  <a:pt x="173" y="172"/>
                  <a:pt x="176" y="169"/>
                </a:cubicBezTo>
                <a:cubicBezTo>
                  <a:pt x="179" y="167"/>
                  <a:pt x="185" y="167"/>
                  <a:pt x="189" y="165"/>
                </a:cubicBezTo>
                <a:cubicBezTo>
                  <a:pt x="193" y="162"/>
                  <a:pt x="197" y="156"/>
                  <a:pt x="199" y="151"/>
                </a:cubicBezTo>
                <a:cubicBezTo>
                  <a:pt x="200" y="144"/>
                  <a:pt x="199" y="141"/>
                  <a:pt x="193" y="138"/>
                </a:cubicBezTo>
                <a:cubicBezTo>
                  <a:pt x="189" y="136"/>
                  <a:pt x="185" y="134"/>
                  <a:pt x="181" y="132"/>
                </a:cubicBezTo>
                <a:cubicBezTo>
                  <a:pt x="178" y="131"/>
                  <a:pt x="176" y="130"/>
                  <a:pt x="174" y="127"/>
                </a:cubicBezTo>
                <a:cubicBezTo>
                  <a:pt x="172" y="126"/>
                  <a:pt x="171" y="124"/>
                  <a:pt x="169" y="123"/>
                </a:cubicBezTo>
                <a:cubicBezTo>
                  <a:pt x="167" y="121"/>
                  <a:pt x="166" y="122"/>
                  <a:pt x="164" y="122"/>
                </a:cubicBezTo>
                <a:cubicBezTo>
                  <a:pt x="161" y="122"/>
                  <a:pt x="162" y="123"/>
                  <a:pt x="160" y="121"/>
                </a:cubicBezTo>
                <a:cubicBezTo>
                  <a:pt x="159" y="121"/>
                  <a:pt x="159" y="118"/>
                  <a:pt x="158" y="117"/>
                </a:cubicBezTo>
                <a:cubicBezTo>
                  <a:pt x="155" y="113"/>
                  <a:pt x="147" y="113"/>
                  <a:pt x="145" y="117"/>
                </a:cubicBezTo>
                <a:cubicBezTo>
                  <a:pt x="142" y="121"/>
                  <a:pt x="147" y="130"/>
                  <a:pt x="140" y="133"/>
                </a:cubicBezTo>
                <a:cubicBezTo>
                  <a:pt x="137" y="134"/>
                  <a:pt x="130" y="131"/>
                  <a:pt x="127" y="129"/>
                </a:cubicBezTo>
                <a:cubicBezTo>
                  <a:pt x="120" y="126"/>
                  <a:pt x="118" y="118"/>
                  <a:pt x="123" y="113"/>
                </a:cubicBezTo>
                <a:cubicBezTo>
                  <a:pt x="130" y="106"/>
                  <a:pt x="141" y="105"/>
                  <a:pt x="147" y="98"/>
                </a:cubicBezTo>
                <a:cubicBezTo>
                  <a:pt x="148" y="96"/>
                  <a:pt x="150" y="94"/>
                  <a:pt x="149" y="91"/>
                </a:cubicBezTo>
                <a:cubicBezTo>
                  <a:pt x="149" y="89"/>
                  <a:pt x="146" y="83"/>
                  <a:pt x="145" y="82"/>
                </a:cubicBezTo>
                <a:cubicBezTo>
                  <a:pt x="140" y="77"/>
                  <a:pt x="131" y="83"/>
                  <a:pt x="127" y="75"/>
                </a:cubicBezTo>
                <a:cubicBezTo>
                  <a:pt x="126" y="73"/>
                  <a:pt x="126" y="72"/>
                  <a:pt x="126" y="70"/>
                </a:cubicBezTo>
                <a:cubicBezTo>
                  <a:pt x="125" y="66"/>
                  <a:pt x="125" y="67"/>
                  <a:pt x="121" y="66"/>
                </a:cubicBezTo>
                <a:cubicBezTo>
                  <a:pt x="115" y="63"/>
                  <a:pt x="103" y="62"/>
                  <a:pt x="97" y="66"/>
                </a:cubicBezTo>
                <a:cubicBezTo>
                  <a:pt x="93" y="68"/>
                  <a:pt x="88" y="74"/>
                  <a:pt x="87" y="78"/>
                </a:cubicBezTo>
                <a:cubicBezTo>
                  <a:pt x="86" y="83"/>
                  <a:pt x="89" y="84"/>
                  <a:pt x="93" y="86"/>
                </a:cubicBezTo>
                <a:cubicBezTo>
                  <a:pt x="99" y="90"/>
                  <a:pt x="94" y="93"/>
                  <a:pt x="90" y="95"/>
                </a:cubicBezTo>
                <a:cubicBezTo>
                  <a:pt x="82" y="99"/>
                  <a:pt x="83" y="95"/>
                  <a:pt x="78" y="90"/>
                </a:cubicBezTo>
                <a:cubicBezTo>
                  <a:pt x="76" y="87"/>
                  <a:pt x="73" y="86"/>
                  <a:pt x="70" y="83"/>
                </a:cubicBezTo>
                <a:cubicBezTo>
                  <a:pt x="69" y="81"/>
                  <a:pt x="68" y="79"/>
                  <a:pt x="66" y="78"/>
                </a:cubicBezTo>
                <a:cubicBezTo>
                  <a:pt x="67" y="77"/>
                  <a:pt x="67" y="71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81" y="54"/>
                  <a:pt x="98" y="42"/>
                  <a:pt x="116" y="33"/>
                </a:cubicBezTo>
                <a:cubicBezTo>
                  <a:pt x="123" y="37"/>
                  <a:pt x="131" y="41"/>
                  <a:pt x="134" y="43"/>
                </a:cubicBezTo>
                <a:cubicBezTo>
                  <a:pt x="137" y="45"/>
                  <a:pt x="134" y="48"/>
                  <a:pt x="136" y="51"/>
                </a:cubicBezTo>
                <a:cubicBezTo>
                  <a:pt x="138" y="53"/>
                  <a:pt x="143" y="53"/>
                  <a:pt x="145" y="54"/>
                </a:cubicBezTo>
                <a:cubicBezTo>
                  <a:pt x="151" y="56"/>
                  <a:pt x="157" y="62"/>
                  <a:pt x="161" y="67"/>
                </a:cubicBezTo>
                <a:cubicBezTo>
                  <a:pt x="163" y="68"/>
                  <a:pt x="163" y="66"/>
                  <a:pt x="163" y="69"/>
                </a:cubicBezTo>
                <a:cubicBezTo>
                  <a:pt x="163" y="71"/>
                  <a:pt x="160" y="74"/>
                  <a:pt x="159" y="76"/>
                </a:cubicBezTo>
                <a:cubicBezTo>
                  <a:pt x="157" y="81"/>
                  <a:pt x="160" y="86"/>
                  <a:pt x="164" y="90"/>
                </a:cubicBezTo>
                <a:cubicBezTo>
                  <a:pt x="169" y="94"/>
                  <a:pt x="173" y="99"/>
                  <a:pt x="179" y="101"/>
                </a:cubicBezTo>
                <a:cubicBezTo>
                  <a:pt x="185" y="102"/>
                  <a:pt x="188" y="98"/>
                  <a:pt x="191" y="93"/>
                </a:cubicBezTo>
                <a:cubicBezTo>
                  <a:pt x="196" y="82"/>
                  <a:pt x="181" y="75"/>
                  <a:pt x="174" y="70"/>
                </a:cubicBezTo>
                <a:cubicBezTo>
                  <a:pt x="169" y="68"/>
                  <a:pt x="170" y="65"/>
                  <a:pt x="171" y="60"/>
                </a:cubicBezTo>
                <a:cubicBezTo>
                  <a:pt x="172" y="55"/>
                  <a:pt x="175" y="51"/>
                  <a:pt x="180" y="50"/>
                </a:cubicBezTo>
                <a:cubicBezTo>
                  <a:pt x="185" y="48"/>
                  <a:pt x="190" y="50"/>
                  <a:pt x="186" y="55"/>
                </a:cubicBezTo>
                <a:cubicBezTo>
                  <a:pt x="184" y="59"/>
                  <a:pt x="178" y="60"/>
                  <a:pt x="179" y="66"/>
                </a:cubicBezTo>
                <a:cubicBezTo>
                  <a:pt x="180" y="70"/>
                  <a:pt x="185" y="71"/>
                  <a:pt x="189" y="71"/>
                </a:cubicBezTo>
                <a:cubicBezTo>
                  <a:pt x="192" y="70"/>
                  <a:pt x="194" y="68"/>
                  <a:pt x="197" y="73"/>
                </a:cubicBezTo>
                <a:cubicBezTo>
                  <a:pt x="199" y="77"/>
                  <a:pt x="197" y="81"/>
                  <a:pt x="201" y="86"/>
                </a:cubicBezTo>
                <a:cubicBezTo>
                  <a:pt x="204" y="89"/>
                  <a:pt x="207" y="91"/>
                  <a:pt x="209" y="96"/>
                </a:cubicBezTo>
                <a:cubicBezTo>
                  <a:pt x="209" y="97"/>
                  <a:pt x="209" y="99"/>
                  <a:pt x="210" y="101"/>
                </a:cubicBezTo>
                <a:cubicBezTo>
                  <a:pt x="211" y="104"/>
                  <a:pt x="214" y="107"/>
                  <a:pt x="216" y="110"/>
                </a:cubicBezTo>
                <a:cubicBezTo>
                  <a:pt x="218" y="113"/>
                  <a:pt x="219" y="116"/>
                  <a:pt x="221" y="118"/>
                </a:cubicBezTo>
                <a:cubicBezTo>
                  <a:pt x="224" y="122"/>
                  <a:pt x="229" y="120"/>
                  <a:pt x="232" y="117"/>
                </a:cubicBezTo>
                <a:cubicBezTo>
                  <a:pt x="237" y="112"/>
                  <a:pt x="234" y="103"/>
                  <a:pt x="240" y="99"/>
                </a:cubicBezTo>
                <a:cubicBezTo>
                  <a:pt x="241" y="97"/>
                  <a:pt x="244" y="97"/>
                  <a:pt x="246" y="98"/>
                </a:cubicBezTo>
                <a:cubicBezTo>
                  <a:pt x="248" y="98"/>
                  <a:pt x="249" y="100"/>
                  <a:pt x="251" y="101"/>
                </a:cubicBezTo>
                <a:cubicBezTo>
                  <a:pt x="252" y="101"/>
                  <a:pt x="254" y="101"/>
                  <a:pt x="255" y="102"/>
                </a:cubicBezTo>
                <a:cubicBezTo>
                  <a:pt x="258" y="105"/>
                  <a:pt x="257" y="107"/>
                  <a:pt x="259" y="109"/>
                </a:cubicBezTo>
                <a:cubicBezTo>
                  <a:pt x="261" y="113"/>
                  <a:pt x="265" y="113"/>
                  <a:pt x="268" y="113"/>
                </a:cubicBezTo>
                <a:cubicBezTo>
                  <a:pt x="279" y="113"/>
                  <a:pt x="287" y="105"/>
                  <a:pt x="282" y="95"/>
                </a:cubicBezTo>
                <a:cubicBezTo>
                  <a:pt x="281" y="91"/>
                  <a:pt x="278" y="88"/>
                  <a:pt x="276" y="86"/>
                </a:cubicBezTo>
                <a:cubicBezTo>
                  <a:pt x="273" y="85"/>
                  <a:pt x="270" y="85"/>
                  <a:pt x="269" y="82"/>
                </a:cubicBezTo>
                <a:cubicBezTo>
                  <a:pt x="266" y="77"/>
                  <a:pt x="269" y="66"/>
                  <a:pt x="271" y="61"/>
                </a:cubicBezTo>
                <a:cubicBezTo>
                  <a:pt x="272" y="58"/>
                  <a:pt x="274" y="51"/>
                  <a:pt x="273" y="47"/>
                </a:cubicBezTo>
                <a:cubicBezTo>
                  <a:pt x="273" y="45"/>
                  <a:pt x="270" y="43"/>
                  <a:pt x="268" y="41"/>
                </a:cubicBezTo>
                <a:cubicBezTo>
                  <a:pt x="267" y="39"/>
                  <a:pt x="263" y="34"/>
                  <a:pt x="260" y="29"/>
                </a:cubicBezTo>
                <a:cubicBezTo>
                  <a:pt x="276" y="36"/>
                  <a:pt x="291" y="45"/>
                  <a:pt x="304" y="56"/>
                </a:cubicBezTo>
                <a:cubicBezTo>
                  <a:pt x="307" y="59"/>
                  <a:pt x="312" y="58"/>
                  <a:pt x="315" y="55"/>
                </a:cubicBezTo>
                <a:cubicBezTo>
                  <a:pt x="318" y="51"/>
                  <a:pt x="317" y="46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281" y="16"/>
                  <a:pt x="238" y="0"/>
                  <a:pt x="192" y="0"/>
                </a:cubicBezTo>
                <a:cubicBezTo>
                  <a:pt x="86" y="0"/>
                  <a:pt x="0" y="86"/>
                  <a:pt x="0" y="193"/>
                </a:cubicBezTo>
                <a:cubicBezTo>
                  <a:pt x="0" y="299"/>
                  <a:pt x="86" y="385"/>
                  <a:pt x="192" y="385"/>
                </a:cubicBezTo>
                <a:cubicBezTo>
                  <a:pt x="299" y="385"/>
                  <a:pt x="385" y="299"/>
                  <a:pt x="385" y="193"/>
                </a:cubicBezTo>
                <a:cubicBezTo>
                  <a:pt x="385" y="145"/>
                  <a:pt x="367" y="101"/>
                  <a:pt x="339" y="68"/>
                </a:cubicBezTo>
                <a:close/>
                <a:moveTo>
                  <a:pt x="340" y="133"/>
                </a:moveTo>
                <a:cubicBezTo>
                  <a:pt x="338" y="133"/>
                  <a:pt x="331" y="130"/>
                  <a:pt x="331" y="128"/>
                </a:cubicBezTo>
                <a:cubicBezTo>
                  <a:pt x="331" y="125"/>
                  <a:pt x="337" y="121"/>
                  <a:pt x="338" y="118"/>
                </a:cubicBezTo>
                <a:cubicBezTo>
                  <a:pt x="339" y="117"/>
                  <a:pt x="338" y="115"/>
                  <a:pt x="339" y="114"/>
                </a:cubicBezTo>
                <a:cubicBezTo>
                  <a:pt x="340" y="113"/>
                  <a:pt x="342" y="113"/>
                  <a:pt x="343" y="112"/>
                </a:cubicBezTo>
                <a:cubicBezTo>
                  <a:pt x="344" y="110"/>
                  <a:pt x="344" y="106"/>
                  <a:pt x="344" y="103"/>
                </a:cubicBezTo>
                <a:cubicBezTo>
                  <a:pt x="348" y="109"/>
                  <a:pt x="351" y="115"/>
                  <a:pt x="354" y="121"/>
                </a:cubicBezTo>
                <a:cubicBezTo>
                  <a:pt x="350" y="127"/>
                  <a:pt x="345" y="133"/>
                  <a:pt x="340" y="133"/>
                </a:cubicBezTo>
                <a:close/>
                <a:moveTo>
                  <a:pt x="169" y="306"/>
                </a:moveTo>
                <a:cubicBezTo>
                  <a:pt x="168" y="315"/>
                  <a:pt x="163" y="323"/>
                  <a:pt x="161" y="331"/>
                </a:cubicBezTo>
                <a:cubicBezTo>
                  <a:pt x="159" y="337"/>
                  <a:pt x="158" y="340"/>
                  <a:pt x="161" y="345"/>
                </a:cubicBezTo>
                <a:cubicBezTo>
                  <a:pt x="165" y="352"/>
                  <a:pt x="164" y="354"/>
                  <a:pt x="163" y="361"/>
                </a:cubicBezTo>
                <a:cubicBezTo>
                  <a:pt x="162" y="362"/>
                  <a:pt x="162" y="364"/>
                  <a:pt x="162" y="367"/>
                </a:cubicBezTo>
                <a:cubicBezTo>
                  <a:pt x="125" y="360"/>
                  <a:pt x="93" y="343"/>
                  <a:pt x="67" y="317"/>
                </a:cubicBezTo>
                <a:cubicBezTo>
                  <a:pt x="35" y="285"/>
                  <a:pt x="16" y="241"/>
                  <a:pt x="16" y="193"/>
                </a:cubicBezTo>
                <a:cubicBezTo>
                  <a:pt x="16" y="165"/>
                  <a:pt x="22" y="138"/>
                  <a:pt x="34" y="115"/>
                </a:cubicBezTo>
                <a:cubicBezTo>
                  <a:pt x="37" y="120"/>
                  <a:pt x="41" y="126"/>
                  <a:pt x="42" y="128"/>
                </a:cubicBezTo>
                <a:cubicBezTo>
                  <a:pt x="44" y="135"/>
                  <a:pt x="49" y="140"/>
                  <a:pt x="53" y="145"/>
                </a:cubicBezTo>
                <a:cubicBezTo>
                  <a:pt x="59" y="150"/>
                  <a:pt x="70" y="156"/>
                  <a:pt x="72" y="163"/>
                </a:cubicBezTo>
                <a:cubicBezTo>
                  <a:pt x="73" y="166"/>
                  <a:pt x="72" y="168"/>
                  <a:pt x="72" y="171"/>
                </a:cubicBezTo>
                <a:cubicBezTo>
                  <a:pt x="71" y="174"/>
                  <a:pt x="72" y="178"/>
                  <a:pt x="72" y="182"/>
                </a:cubicBezTo>
                <a:cubicBezTo>
                  <a:pt x="73" y="187"/>
                  <a:pt x="74" y="192"/>
                  <a:pt x="75" y="197"/>
                </a:cubicBezTo>
                <a:cubicBezTo>
                  <a:pt x="78" y="214"/>
                  <a:pt x="99" y="220"/>
                  <a:pt x="111" y="229"/>
                </a:cubicBezTo>
                <a:cubicBezTo>
                  <a:pt x="115" y="231"/>
                  <a:pt x="119" y="233"/>
                  <a:pt x="123" y="235"/>
                </a:cubicBezTo>
                <a:cubicBezTo>
                  <a:pt x="127" y="238"/>
                  <a:pt x="130" y="241"/>
                  <a:pt x="135" y="243"/>
                </a:cubicBezTo>
                <a:cubicBezTo>
                  <a:pt x="141" y="245"/>
                  <a:pt x="145" y="246"/>
                  <a:pt x="150" y="250"/>
                </a:cubicBezTo>
                <a:cubicBezTo>
                  <a:pt x="151" y="251"/>
                  <a:pt x="154" y="253"/>
                  <a:pt x="156" y="255"/>
                </a:cubicBezTo>
                <a:cubicBezTo>
                  <a:pt x="155" y="256"/>
                  <a:pt x="154" y="257"/>
                  <a:pt x="153" y="259"/>
                </a:cubicBezTo>
                <a:cubicBezTo>
                  <a:pt x="151" y="261"/>
                  <a:pt x="151" y="263"/>
                  <a:pt x="151" y="267"/>
                </a:cubicBezTo>
                <a:cubicBezTo>
                  <a:pt x="151" y="268"/>
                  <a:pt x="151" y="269"/>
                  <a:pt x="151" y="270"/>
                </a:cubicBezTo>
                <a:cubicBezTo>
                  <a:pt x="151" y="271"/>
                  <a:pt x="149" y="272"/>
                  <a:pt x="149" y="273"/>
                </a:cubicBezTo>
                <a:cubicBezTo>
                  <a:pt x="148" y="280"/>
                  <a:pt x="158" y="285"/>
                  <a:pt x="162" y="289"/>
                </a:cubicBezTo>
                <a:cubicBezTo>
                  <a:pt x="168" y="293"/>
                  <a:pt x="170" y="299"/>
                  <a:pt x="169" y="306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Shipment ID</a:t>
            </a:r>
          </a:p>
          <a:p>
            <a:pPr lvl="1"/>
            <a:r>
              <a:rPr lang="en-US" dirty="0" smtClean="0"/>
              <a:t>Transport ID</a:t>
            </a:r>
          </a:p>
          <a:p>
            <a:pPr lvl="1"/>
            <a:r>
              <a:rPr lang="en-US" dirty="0" smtClean="0"/>
              <a:t>Package ID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Individual</a:t>
            </a:r>
          </a:p>
          <a:p>
            <a:pPr lvl="1"/>
            <a:r>
              <a:rPr lang="en-US" dirty="0" smtClean="0"/>
              <a:t>Vehicle ID</a:t>
            </a:r>
          </a:p>
          <a:p>
            <a:pPr lvl="1"/>
            <a:r>
              <a:rPr lang="en-US" dirty="0" smtClean="0"/>
              <a:t>Serial number</a:t>
            </a:r>
          </a:p>
          <a:p>
            <a:pPr lvl="1"/>
            <a:r>
              <a:rPr lang="en-US" dirty="0" smtClean="0"/>
              <a:t>TIM UUID</a:t>
            </a:r>
          </a:p>
          <a:p>
            <a:pPr lvl="1"/>
            <a:r>
              <a:rPr lang="en-US" dirty="0" smtClean="0"/>
              <a:t>IMSI</a:t>
            </a:r>
          </a:p>
          <a:p>
            <a:pPr lvl="1"/>
            <a:r>
              <a:rPr lang="en-US" dirty="0" smtClean="0"/>
              <a:t>ICC ID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IP address</a:t>
            </a:r>
          </a:p>
          <a:p>
            <a:pPr lvl="1"/>
            <a:r>
              <a:rPr lang="en-US" dirty="0" smtClean="0"/>
              <a:t>MAC address</a:t>
            </a:r>
          </a:p>
          <a:p>
            <a:pPr lvl="1"/>
            <a:r>
              <a:rPr lang="en-US" dirty="0" smtClean="0"/>
              <a:t>IMEI</a:t>
            </a:r>
          </a:p>
          <a:p>
            <a:pPr lvl="1"/>
            <a:r>
              <a:rPr lang="en-US" dirty="0" smtClean="0"/>
              <a:t>Tag ID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sv-SE" dirty="0" smtClean="0"/>
              <a:t>Position</a:t>
            </a:r>
          </a:p>
          <a:p>
            <a:pPr lvl="1"/>
            <a:r>
              <a:rPr lang="sv-SE" dirty="0" smtClean="0"/>
              <a:t>Location code</a:t>
            </a:r>
          </a:p>
          <a:p>
            <a:pPr lvl="1"/>
            <a:r>
              <a:rPr lang="sv-SE" dirty="0" smtClean="0"/>
              <a:t>Address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89BA17"/>
                </a:solidFill>
              </a:rPr>
              <a:t>Unique Identification</a:t>
            </a:r>
            <a:endParaRPr lang="sv-SE" dirty="0">
              <a:solidFill>
                <a:srgbClr val="89BA17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16755" y="2071497"/>
            <a:ext cx="753110" cy="593090"/>
          </a:xfrm>
          <a:custGeom>
            <a:avLst/>
            <a:gdLst/>
            <a:ahLst/>
            <a:cxnLst/>
            <a:rect l="l" t="t" r="r" b="b"/>
            <a:pathLst>
              <a:path w="753110" h="593089">
                <a:moveTo>
                  <a:pt x="717677" y="299719"/>
                </a:moveTo>
                <a:lnTo>
                  <a:pt x="35052" y="299719"/>
                </a:lnTo>
                <a:lnTo>
                  <a:pt x="21699" y="302418"/>
                </a:lnTo>
                <a:lnTo>
                  <a:pt x="10525" y="309689"/>
                </a:lnTo>
                <a:lnTo>
                  <a:pt x="2851" y="320293"/>
                </a:lnTo>
                <a:lnTo>
                  <a:pt x="0" y="332993"/>
                </a:lnTo>
                <a:lnTo>
                  <a:pt x="0" y="559435"/>
                </a:lnTo>
                <a:lnTo>
                  <a:pt x="2851" y="573045"/>
                </a:lnTo>
                <a:lnTo>
                  <a:pt x="10525" y="583549"/>
                </a:lnTo>
                <a:lnTo>
                  <a:pt x="21699" y="590313"/>
                </a:lnTo>
                <a:lnTo>
                  <a:pt x="35052" y="592708"/>
                </a:lnTo>
                <a:lnTo>
                  <a:pt x="717677" y="592708"/>
                </a:lnTo>
                <a:lnTo>
                  <a:pt x="731029" y="590313"/>
                </a:lnTo>
                <a:lnTo>
                  <a:pt x="742203" y="583549"/>
                </a:lnTo>
                <a:lnTo>
                  <a:pt x="749877" y="573045"/>
                </a:lnTo>
                <a:lnTo>
                  <a:pt x="752729" y="559435"/>
                </a:lnTo>
                <a:lnTo>
                  <a:pt x="752729" y="557276"/>
                </a:lnTo>
                <a:lnTo>
                  <a:pt x="37338" y="557276"/>
                </a:lnTo>
                <a:lnTo>
                  <a:pt x="37338" y="335279"/>
                </a:lnTo>
                <a:lnTo>
                  <a:pt x="752729" y="335279"/>
                </a:lnTo>
                <a:lnTo>
                  <a:pt x="752729" y="332993"/>
                </a:lnTo>
                <a:lnTo>
                  <a:pt x="749877" y="320293"/>
                </a:lnTo>
                <a:lnTo>
                  <a:pt x="742203" y="309689"/>
                </a:lnTo>
                <a:lnTo>
                  <a:pt x="731029" y="302418"/>
                </a:lnTo>
                <a:lnTo>
                  <a:pt x="717677" y="299719"/>
                </a:lnTo>
                <a:close/>
              </a:path>
              <a:path w="753110" h="593089">
                <a:moveTo>
                  <a:pt x="734060" y="417322"/>
                </a:moveTo>
                <a:lnTo>
                  <a:pt x="727158" y="418849"/>
                </a:lnTo>
                <a:lnTo>
                  <a:pt x="721137" y="422878"/>
                </a:lnTo>
                <a:lnTo>
                  <a:pt x="716879" y="428573"/>
                </a:lnTo>
                <a:lnTo>
                  <a:pt x="715264" y="435101"/>
                </a:lnTo>
                <a:lnTo>
                  <a:pt x="715264" y="557276"/>
                </a:lnTo>
                <a:lnTo>
                  <a:pt x="752729" y="557276"/>
                </a:lnTo>
                <a:lnTo>
                  <a:pt x="752729" y="435101"/>
                </a:lnTo>
                <a:lnTo>
                  <a:pt x="751115" y="428573"/>
                </a:lnTo>
                <a:lnTo>
                  <a:pt x="746871" y="422878"/>
                </a:lnTo>
                <a:lnTo>
                  <a:pt x="740888" y="418849"/>
                </a:lnTo>
                <a:lnTo>
                  <a:pt x="734060" y="417322"/>
                </a:lnTo>
                <a:close/>
              </a:path>
              <a:path w="753110" h="593089">
                <a:moveTo>
                  <a:pt x="105156" y="384048"/>
                </a:moveTo>
                <a:lnTo>
                  <a:pt x="98327" y="385272"/>
                </a:lnTo>
                <a:lnTo>
                  <a:pt x="92344" y="388794"/>
                </a:lnTo>
                <a:lnTo>
                  <a:pt x="88100" y="394388"/>
                </a:lnTo>
                <a:lnTo>
                  <a:pt x="86487" y="401827"/>
                </a:lnTo>
                <a:lnTo>
                  <a:pt x="86487" y="497331"/>
                </a:lnTo>
                <a:lnTo>
                  <a:pt x="88100" y="503860"/>
                </a:lnTo>
                <a:lnTo>
                  <a:pt x="92344" y="509555"/>
                </a:lnTo>
                <a:lnTo>
                  <a:pt x="98327" y="513584"/>
                </a:lnTo>
                <a:lnTo>
                  <a:pt x="105156" y="515112"/>
                </a:lnTo>
                <a:lnTo>
                  <a:pt x="113002" y="513584"/>
                </a:lnTo>
                <a:lnTo>
                  <a:pt x="118872" y="509555"/>
                </a:lnTo>
                <a:lnTo>
                  <a:pt x="122551" y="503860"/>
                </a:lnTo>
                <a:lnTo>
                  <a:pt x="123825" y="497331"/>
                </a:lnTo>
                <a:lnTo>
                  <a:pt x="123825" y="401827"/>
                </a:lnTo>
                <a:lnTo>
                  <a:pt x="122551" y="394388"/>
                </a:lnTo>
                <a:lnTo>
                  <a:pt x="118872" y="388794"/>
                </a:lnTo>
                <a:lnTo>
                  <a:pt x="113002" y="385272"/>
                </a:lnTo>
                <a:lnTo>
                  <a:pt x="105156" y="384048"/>
                </a:lnTo>
                <a:close/>
              </a:path>
              <a:path w="753110" h="593089">
                <a:moveTo>
                  <a:pt x="184658" y="384048"/>
                </a:moveTo>
                <a:lnTo>
                  <a:pt x="177776" y="385272"/>
                </a:lnTo>
                <a:lnTo>
                  <a:pt x="171799" y="388794"/>
                </a:lnTo>
                <a:lnTo>
                  <a:pt x="167584" y="394388"/>
                </a:lnTo>
                <a:lnTo>
                  <a:pt x="165989" y="401827"/>
                </a:lnTo>
                <a:lnTo>
                  <a:pt x="165989" y="497331"/>
                </a:lnTo>
                <a:lnTo>
                  <a:pt x="167584" y="503860"/>
                </a:lnTo>
                <a:lnTo>
                  <a:pt x="171799" y="509555"/>
                </a:lnTo>
                <a:lnTo>
                  <a:pt x="177776" y="513584"/>
                </a:lnTo>
                <a:lnTo>
                  <a:pt x="184658" y="515112"/>
                </a:lnTo>
                <a:lnTo>
                  <a:pt x="192504" y="513584"/>
                </a:lnTo>
                <a:lnTo>
                  <a:pt x="198374" y="509555"/>
                </a:lnTo>
                <a:lnTo>
                  <a:pt x="202053" y="503860"/>
                </a:lnTo>
                <a:lnTo>
                  <a:pt x="203327" y="497331"/>
                </a:lnTo>
                <a:lnTo>
                  <a:pt x="203327" y="401827"/>
                </a:lnTo>
                <a:lnTo>
                  <a:pt x="202053" y="394388"/>
                </a:lnTo>
                <a:lnTo>
                  <a:pt x="198374" y="388794"/>
                </a:lnTo>
                <a:lnTo>
                  <a:pt x="192504" y="385272"/>
                </a:lnTo>
                <a:lnTo>
                  <a:pt x="184658" y="384048"/>
                </a:lnTo>
                <a:close/>
              </a:path>
              <a:path w="753110" h="593089">
                <a:moveTo>
                  <a:pt x="266446" y="384048"/>
                </a:moveTo>
                <a:lnTo>
                  <a:pt x="258599" y="385272"/>
                </a:lnTo>
                <a:lnTo>
                  <a:pt x="252730" y="388794"/>
                </a:lnTo>
                <a:lnTo>
                  <a:pt x="249050" y="394388"/>
                </a:lnTo>
                <a:lnTo>
                  <a:pt x="247777" y="401827"/>
                </a:lnTo>
                <a:lnTo>
                  <a:pt x="247777" y="497331"/>
                </a:lnTo>
                <a:lnTo>
                  <a:pt x="249050" y="503860"/>
                </a:lnTo>
                <a:lnTo>
                  <a:pt x="252730" y="509555"/>
                </a:lnTo>
                <a:lnTo>
                  <a:pt x="258599" y="513584"/>
                </a:lnTo>
                <a:lnTo>
                  <a:pt x="266446" y="515112"/>
                </a:lnTo>
                <a:lnTo>
                  <a:pt x="273347" y="513584"/>
                </a:lnTo>
                <a:lnTo>
                  <a:pt x="279368" y="509555"/>
                </a:lnTo>
                <a:lnTo>
                  <a:pt x="283626" y="503860"/>
                </a:lnTo>
                <a:lnTo>
                  <a:pt x="285242" y="497331"/>
                </a:lnTo>
                <a:lnTo>
                  <a:pt x="285242" y="401827"/>
                </a:lnTo>
                <a:lnTo>
                  <a:pt x="283626" y="394388"/>
                </a:lnTo>
                <a:lnTo>
                  <a:pt x="279368" y="388794"/>
                </a:lnTo>
                <a:lnTo>
                  <a:pt x="273347" y="385272"/>
                </a:lnTo>
                <a:lnTo>
                  <a:pt x="266446" y="384048"/>
                </a:lnTo>
                <a:close/>
              </a:path>
              <a:path w="753110" h="593089">
                <a:moveTo>
                  <a:pt x="345948" y="384048"/>
                </a:moveTo>
                <a:lnTo>
                  <a:pt x="339066" y="385272"/>
                </a:lnTo>
                <a:lnTo>
                  <a:pt x="333089" y="388794"/>
                </a:lnTo>
                <a:lnTo>
                  <a:pt x="328874" y="394388"/>
                </a:lnTo>
                <a:lnTo>
                  <a:pt x="327279" y="401827"/>
                </a:lnTo>
                <a:lnTo>
                  <a:pt x="327279" y="497331"/>
                </a:lnTo>
                <a:lnTo>
                  <a:pt x="328874" y="503860"/>
                </a:lnTo>
                <a:lnTo>
                  <a:pt x="333089" y="509555"/>
                </a:lnTo>
                <a:lnTo>
                  <a:pt x="339066" y="513584"/>
                </a:lnTo>
                <a:lnTo>
                  <a:pt x="345948" y="515112"/>
                </a:lnTo>
                <a:lnTo>
                  <a:pt x="353794" y="513584"/>
                </a:lnTo>
                <a:lnTo>
                  <a:pt x="359664" y="509555"/>
                </a:lnTo>
                <a:lnTo>
                  <a:pt x="363343" y="503860"/>
                </a:lnTo>
                <a:lnTo>
                  <a:pt x="364617" y="497331"/>
                </a:lnTo>
                <a:lnTo>
                  <a:pt x="364617" y="401827"/>
                </a:lnTo>
                <a:lnTo>
                  <a:pt x="363343" y="394388"/>
                </a:lnTo>
                <a:lnTo>
                  <a:pt x="359663" y="388794"/>
                </a:lnTo>
                <a:lnTo>
                  <a:pt x="353794" y="385272"/>
                </a:lnTo>
                <a:lnTo>
                  <a:pt x="345948" y="384048"/>
                </a:lnTo>
                <a:close/>
              </a:path>
              <a:path w="753110" h="593089">
                <a:moveTo>
                  <a:pt x="495554" y="384048"/>
                </a:moveTo>
                <a:lnTo>
                  <a:pt x="425450" y="384048"/>
                </a:lnTo>
                <a:lnTo>
                  <a:pt x="418568" y="385272"/>
                </a:lnTo>
                <a:lnTo>
                  <a:pt x="412591" y="388794"/>
                </a:lnTo>
                <a:lnTo>
                  <a:pt x="408376" y="394388"/>
                </a:lnTo>
                <a:lnTo>
                  <a:pt x="406781" y="401827"/>
                </a:lnTo>
                <a:lnTo>
                  <a:pt x="406781" y="495045"/>
                </a:lnTo>
                <a:lnTo>
                  <a:pt x="408376" y="501574"/>
                </a:lnTo>
                <a:lnTo>
                  <a:pt x="412591" y="507269"/>
                </a:lnTo>
                <a:lnTo>
                  <a:pt x="418568" y="511298"/>
                </a:lnTo>
                <a:lnTo>
                  <a:pt x="425450" y="512825"/>
                </a:lnTo>
                <a:lnTo>
                  <a:pt x="495554" y="512825"/>
                </a:lnTo>
                <a:lnTo>
                  <a:pt x="503400" y="511298"/>
                </a:lnTo>
                <a:lnTo>
                  <a:pt x="509270" y="507269"/>
                </a:lnTo>
                <a:lnTo>
                  <a:pt x="512949" y="501574"/>
                </a:lnTo>
                <a:lnTo>
                  <a:pt x="514223" y="495045"/>
                </a:lnTo>
                <a:lnTo>
                  <a:pt x="514223" y="401827"/>
                </a:lnTo>
                <a:lnTo>
                  <a:pt x="512949" y="394388"/>
                </a:lnTo>
                <a:lnTo>
                  <a:pt x="509270" y="388794"/>
                </a:lnTo>
                <a:lnTo>
                  <a:pt x="503400" y="385272"/>
                </a:lnTo>
                <a:lnTo>
                  <a:pt x="495554" y="384048"/>
                </a:lnTo>
                <a:close/>
              </a:path>
              <a:path w="753110" h="593089">
                <a:moveTo>
                  <a:pt x="647573" y="384048"/>
                </a:moveTo>
                <a:lnTo>
                  <a:pt x="577342" y="384048"/>
                </a:lnTo>
                <a:lnTo>
                  <a:pt x="569495" y="385272"/>
                </a:lnTo>
                <a:lnTo>
                  <a:pt x="563626" y="388794"/>
                </a:lnTo>
                <a:lnTo>
                  <a:pt x="559946" y="394388"/>
                </a:lnTo>
                <a:lnTo>
                  <a:pt x="558673" y="401827"/>
                </a:lnTo>
                <a:lnTo>
                  <a:pt x="558673" y="495045"/>
                </a:lnTo>
                <a:lnTo>
                  <a:pt x="559946" y="501574"/>
                </a:lnTo>
                <a:lnTo>
                  <a:pt x="563626" y="507269"/>
                </a:lnTo>
                <a:lnTo>
                  <a:pt x="569495" y="511298"/>
                </a:lnTo>
                <a:lnTo>
                  <a:pt x="577342" y="512825"/>
                </a:lnTo>
                <a:lnTo>
                  <a:pt x="647573" y="512825"/>
                </a:lnTo>
                <a:lnTo>
                  <a:pt x="654401" y="511298"/>
                </a:lnTo>
                <a:lnTo>
                  <a:pt x="660384" y="507269"/>
                </a:lnTo>
                <a:lnTo>
                  <a:pt x="664628" y="501574"/>
                </a:lnTo>
                <a:lnTo>
                  <a:pt x="666242" y="495045"/>
                </a:lnTo>
                <a:lnTo>
                  <a:pt x="666242" y="401827"/>
                </a:lnTo>
                <a:lnTo>
                  <a:pt x="664628" y="394388"/>
                </a:lnTo>
                <a:lnTo>
                  <a:pt x="660384" y="388794"/>
                </a:lnTo>
                <a:lnTo>
                  <a:pt x="654401" y="385272"/>
                </a:lnTo>
                <a:lnTo>
                  <a:pt x="647573" y="384048"/>
                </a:lnTo>
                <a:close/>
              </a:path>
              <a:path w="753110" h="593089">
                <a:moveTo>
                  <a:pt x="752729" y="335279"/>
                </a:moveTo>
                <a:lnTo>
                  <a:pt x="715264" y="335279"/>
                </a:lnTo>
                <a:lnTo>
                  <a:pt x="715264" y="366267"/>
                </a:lnTo>
                <a:lnTo>
                  <a:pt x="716879" y="372796"/>
                </a:lnTo>
                <a:lnTo>
                  <a:pt x="721137" y="378491"/>
                </a:lnTo>
                <a:lnTo>
                  <a:pt x="727158" y="382520"/>
                </a:lnTo>
                <a:lnTo>
                  <a:pt x="734060" y="384048"/>
                </a:lnTo>
                <a:lnTo>
                  <a:pt x="740888" y="382520"/>
                </a:lnTo>
                <a:lnTo>
                  <a:pt x="746871" y="378491"/>
                </a:lnTo>
                <a:lnTo>
                  <a:pt x="751115" y="372796"/>
                </a:lnTo>
                <a:lnTo>
                  <a:pt x="752729" y="366267"/>
                </a:lnTo>
                <a:lnTo>
                  <a:pt x="752729" y="335279"/>
                </a:lnTo>
                <a:close/>
              </a:path>
              <a:path w="753110" h="593089">
                <a:moveTo>
                  <a:pt x="376301" y="170941"/>
                </a:moveTo>
                <a:lnTo>
                  <a:pt x="324596" y="180943"/>
                </a:lnTo>
                <a:lnTo>
                  <a:pt x="278130" y="210947"/>
                </a:lnTo>
                <a:lnTo>
                  <a:pt x="272891" y="223138"/>
                </a:lnTo>
                <a:lnTo>
                  <a:pt x="274200" y="229663"/>
                </a:lnTo>
                <a:lnTo>
                  <a:pt x="278130" y="235330"/>
                </a:lnTo>
                <a:lnTo>
                  <a:pt x="284176" y="239045"/>
                </a:lnTo>
                <a:lnTo>
                  <a:pt x="291068" y="240284"/>
                </a:lnTo>
                <a:lnTo>
                  <a:pt x="297936" y="239045"/>
                </a:lnTo>
                <a:lnTo>
                  <a:pt x="303911" y="235330"/>
                </a:lnTo>
                <a:lnTo>
                  <a:pt x="320454" y="222414"/>
                </a:lnTo>
                <a:lnTo>
                  <a:pt x="338343" y="213439"/>
                </a:lnTo>
                <a:lnTo>
                  <a:pt x="357114" y="208202"/>
                </a:lnTo>
                <a:lnTo>
                  <a:pt x="376301" y="206501"/>
                </a:lnTo>
                <a:lnTo>
                  <a:pt x="469084" y="206501"/>
                </a:lnTo>
                <a:lnTo>
                  <a:pt x="453257" y="193444"/>
                </a:lnTo>
                <a:lnTo>
                  <a:pt x="428958" y="180943"/>
                </a:lnTo>
                <a:lnTo>
                  <a:pt x="402873" y="173442"/>
                </a:lnTo>
                <a:lnTo>
                  <a:pt x="376301" y="170941"/>
                </a:lnTo>
                <a:close/>
              </a:path>
              <a:path w="753110" h="593089">
                <a:moveTo>
                  <a:pt x="469084" y="206501"/>
                </a:moveTo>
                <a:lnTo>
                  <a:pt x="376301" y="206501"/>
                </a:lnTo>
                <a:lnTo>
                  <a:pt x="395543" y="208202"/>
                </a:lnTo>
                <a:lnTo>
                  <a:pt x="414321" y="213439"/>
                </a:lnTo>
                <a:lnTo>
                  <a:pt x="432218" y="222414"/>
                </a:lnTo>
                <a:lnTo>
                  <a:pt x="448818" y="235330"/>
                </a:lnTo>
                <a:lnTo>
                  <a:pt x="454790" y="239045"/>
                </a:lnTo>
                <a:lnTo>
                  <a:pt x="461645" y="240284"/>
                </a:lnTo>
                <a:lnTo>
                  <a:pt x="468499" y="239045"/>
                </a:lnTo>
                <a:lnTo>
                  <a:pt x="474472" y="235330"/>
                </a:lnTo>
                <a:lnTo>
                  <a:pt x="479171" y="230886"/>
                </a:lnTo>
                <a:lnTo>
                  <a:pt x="481584" y="226440"/>
                </a:lnTo>
                <a:lnTo>
                  <a:pt x="481584" y="217550"/>
                </a:lnTo>
                <a:lnTo>
                  <a:pt x="479171" y="213105"/>
                </a:lnTo>
                <a:lnTo>
                  <a:pt x="474472" y="210947"/>
                </a:lnTo>
                <a:lnTo>
                  <a:pt x="469084" y="206501"/>
                </a:lnTo>
                <a:close/>
              </a:path>
              <a:path w="753110" h="593089">
                <a:moveTo>
                  <a:pt x="376301" y="86613"/>
                </a:moveTo>
                <a:lnTo>
                  <a:pt x="332704" y="90388"/>
                </a:lnTo>
                <a:lnTo>
                  <a:pt x="290417" y="101853"/>
                </a:lnTo>
                <a:lnTo>
                  <a:pt x="250749" y="121225"/>
                </a:lnTo>
                <a:lnTo>
                  <a:pt x="215011" y="148716"/>
                </a:lnTo>
                <a:lnTo>
                  <a:pt x="209772" y="162909"/>
                </a:lnTo>
                <a:lnTo>
                  <a:pt x="211081" y="169683"/>
                </a:lnTo>
                <a:lnTo>
                  <a:pt x="215011" y="175387"/>
                </a:lnTo>
                <a:lnTo>
                  <a:pt x="221057" y="179101"/>
                </a:lnTo>
                <a:lnTo>
                  <a:pt x="227949" y="180339"/>
                </a:lnTo>
                <a:lnTo>
                  <a:pt x="234817" y="179101"/>
                </a:lnTo>
                <a:lnTo>
                  <a:pt x="240792" y="175387"/>
                </a:lnTo>
                <a:lnTo>
                  <a:pt x="270823" y="152050"/>
                </a:lnTo>
                <a:lnTo>
                  <a:pt x="304165" y="135382"/>
                </a:lnTo>
                <a:lnTo>
                  <a:pt x="339697" y="125380"/>
                </a:lnTo>
                <a:lnTo>
                  <a:pt x="376301" y="122047"/>
                </a:lnTo>
                <a:lnTo>
                  <a:pt x="504049" y="122047"/>
                </a:lnTo>
                <a:lnTo>
                  <a:pt x="502941" y="121225"/>
                </a:lnTo>
                <a:lnTo>
                  <a:pt x="462581" y="101853"/>
                </a:lnTo>
                <a:lnTo>
                  <a:pt x="420006" y="90388"/>
                </a:lnTo>
                <a:lnTo>
                  <a:pt x="376301" y="86613"/>
                </a:lnTo>
                <a:close/>
              </a:path>
              <a:path w="753110" h="593089">
                <a:moveTo>
                  <a:pt x="504049" y="122047"/>
                </a:moveTo>
                <a:lnTo>
                  <a:pt x="376301" y="122047"/>
                </a:lnTo>
                <a:lnTo>
                  <a:pt x="412960" y="125380"/>
                </a:lnTo>
                <a:lnTo>
                  <a:pt x="448500" y="135381"/>
                </a:lnTo>
                <a:lnTo>
                  <a:pt x="481849" y="152050"/>
                </a:lnTo>
                <a:lnTo>
                  <a:pt x="511937" y="175387"/>
                </a:lnTo>
                <a:lnTo>
                  <a:pt x="517947" y="179101"/>
                </a:lnTo>
                <a:lnTo>
                  <a:pt x="525065" y="180339"/>
                </a:lnTo>
                <a:lnTo>
                  <a:pt x="532636" y="179101"/>
                </a:lnTo>
                <a:lnTo>
                  <a:pt x="540004" y="175387"/>
                </a:lnTo>
                <a:lnTo>
                  <a:pt x="542290" y="170941"/>
                </a:lnTo>
                <a:lnTo>
                  <a:pt x="544703" y="166497"/>
                </a:lnTo>
                <a:lnTo>
                  <a:pt x="544703" y="157606"/>
                </a:lnTo>
                <a:lnTo>
                  <a:pt x="542290" y="153162"/>
                </a:lnTo>
                <a:lnTo>
                  <a:pt x="540004" y="148716"/>
                </a:lnTo>
                <a:lnTo>
                  <a:pt x="504049" y="122047"/>
                </a:lnTo>
                <a:close/>
              </a:path>
              <a:path w="753110" h="593089">
                <a:moveTo>
                  <a:pt x="376301" y="0"/>
                </a:moveTo>
                <a:lnTo>
                  <a:pt x="327395" y="3477"/>
                </a:lnTo>
                <a:lnTo>
                  <a:pt x="279496" y="13984"/>
                </a:lnTo>
                <a:lnTo>
                  <a:pt x="233608" y="31629"/>
                </a:lnTo>
                <a:lnTo>
                  <a:pt x="190738" y="56522"/>
                </a:lnTo>
                <a:lnTo>
                  <a:pt x="151892" y="88773"/>
                </a:lnTo>
                <a:lnTo>
                  <a:pt x="146653" y="101028"/>
                </a:lnTo>
                <a:lnTo>
                  <a:pt x="147962" y="107561"/>
                </a:lnTo>
                <a:lnTo>
                  <a:pt x="151892" y="113283"/>
                </a:lnTo>
                <a:lnTo>
                  <a:pt x="157938" y="118213"/>
                </a:lnTo>
                <a:lnTo>
                  <a:pt x="164830" y="119856"/>
                </a:lnTo>
                <a:lnTo>
                  <a:pt x="171698" y="118213"/>
                </a:lnTo>
                <a:lnTo>
                  <a:pt x="177673" y="113283"/>
                </a:lnTo>
                <a:lnTo>
                  <a:pt x="222210" y="79547"/>
                </a:lnTo>
                <a:lnTo>
                  <a:pt x="270890" y="55229"/>
                </a:lnTo>
                <a:lnTo>
                  <a:pt x="322619" y="40507"/>
                </a:lnTo>
                <a:lnTo>
                  <a:pt x="376301" y="35560"/>
                </a:lnTo>
                <a:lnTo>
                  <a:pt x="526483" y="35560"/>
                </a:lnTo>
                <a:lnTo>
                  <a:pt x="519605" y="31629"/>
                </a:lnTo>
                <a:lnTo>
                  <a:pt x="473351" y="13984"/>
                </a:lnTo>
                <a:lnTo>
                  <a:pt x="425286" y="3477"/>
                </a:lnTo>
                <a:lnTo>
                  <a:pt x="376301" y="0"/>
                </a:lnTo>
                <a:close/>
              </a:path>
              <a:path w="753110" h="593089">
                <a:moveTo>
                  <a:pt x="526483" y="35560"/>
                </a:moveTo>
                <a:lnTo>
                  <a:pt x="376301" y="35560"/>
                </a:lnTo>
                <a:lnTo>
                  <a:pt x="430395" y="40507"/>
                </a:lnTo>
                <a:lnTo>
                  <a:pt x="482726" y="55229"/>
                </a:lnTo>
                <a:lnTo>
                  <a:pt x="531534" y="79547"/>
                </a:lnTo>
                <a:lnTo>
                  <a:pt x="575056" y="113283"/>
                </a:lnTo>
                <a:lnTo>
                  <a:pt x="582423" y="118213"/>
                </a:lnTo>
                <a:lnTo>
                  <a:pt x="589994" y="119856"/>
                </a:lnTo>
                <a:lnTo>
                  <a:pt x="597112" y="118213"/>
                </a:lnTo>
                <a:lnTo>
                  <a:pt x="603123" y="113283"/>
                </a:lnTo>
                <a:lnTo>
                  <a:pt x="605409" y="110998"/>
                </a:lnTo>
                <a:lnTo>
                  <a:pt x="607822" y="106552"/>
                </a:lnTo>
                <a:lnTo>
                  <a:pt x="607822" y="97662"/>
                </a:lnTo>
                <a:lnTo>
                  <a:pt x="605409" y="93217"/>
                </a:lnTo>
                <a:lnTo>
                  <a:pt x="603123" y="88773"/>
                </a:lnTo>
                <a:lnTo>
                  <a:pt x="563159" y="56522"/>
                </a:lnTo>
                <a:lnTo>
                  <a:pt x="526483" y="35560"/>
                </a:lnTo>
                <a:close/>
              </a:path>
            </a:pathLst>
          </a:custGeom>
          <a:solidFill>
            <a:srgbClr val="00A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7909" y="3940175"/>
            <a:ext cx="590550" cy="479425"/>
          </a:xfrm>
          <a:custGeom>
            <a:avLst/>
            <a:gdLst/>
            <a:ahLst/>
            <a:cxnLst/>
            <a:rect l="l" t="t" r="r" b="b"/>
            <a:pathLst>
              <a:path w="590550" h="479425">
                <a:moveTo>
                  <a:pt x="295148" y="225044"/>
                </a:moveTo>
                <a:lnTo>
                  <a:pt x="230155" y="237236"/>
                </a:lnTo>
                <a:lnTo>
                  <a:pt x="172974" y="273050"/>
                </a:lnTo>
                <a:lnTo>
                  <a:pt x="167639" y="278002"/>
                </a:lnTo>
                <a:lnTo>
                  <a:pt x="167639" y="286257"/>
                </a:lnTo>
                <a:lnTo>
                  <a:pt x="172974" y="291211"/>
                </a:lnTo>
                <a:lnTo>
                  <a:pt x="178180" y="297814"/>
                </a:lnTo>
                <a:lnTo>
                  <a:pt x="186943" y="297814"/>
                </a:lnTo>
                <a:lnTo>
                  <a:pt x="192150" y="291211"/>
                </a:lnTo>
                <a:lnTo>
                  <a:pt x="215638" y="273802"/>
                </a:lnTo>
                <a:lnTo>
                  <a:pt x="241077" y="261381"/>
                </a:lnTo>
                <a:lnTo>
                  <a:pt x="267803" y="253938"/>
                </a:lnTo>
                <a:lnTo>
                  <a:pt x="295148" y="251460"/>
                </a:lnTo>
                <a:lnTo>
                  <a:pt x="388885" y="251460"/>
                </a:lnTo>
                <a:lnTo>
                  <a:pt x="360251" y="237236"/>
                </a:lnTo>
                <a:lnTo>
                  <a:pt x="328027" y="228115"/>
                </a:lnTo>
                <a:lnTo>
                  <a:pt x="295148" y="225044"/>
                </a:lnTo>
                <a:close/>
              </a:path>
              <a:path w="590550" h="479425">
                <a:moveTo>
                  <a:pt x="388885" y="251460"/>
                </a:moveTo>
                <a:lnTo>
                  <a:pt x="295148" y="251460"/>
                </a:lnTo>
                <a:lnTo>
                  <a:pt x="322816" y="253938"/>
                </a:lnTo>
                <a:lnTo>
                  <a:pt x="349996" y="261381"/>
                </a:lnTo>
                <a:lnTo>
                  <a:pt x="375533" y="273802"/>
                </a:lnTo>
                <a:lnTo>
                  <a:pt x="398271" y="291211"/>
                </a:lnTo>
                <a:lnTo>
                  <a:pt x="400050" y="294513"/>
                </a:lnTo>
                <a:lnTo>
                  <a:pt x="405256" y="296163"/>
                </a:lnTo>
                <a:lnTo>
                  <a:pt x="412241" y="296163"/>
                </a:lnTo>
                <a:lnTo>
                  <a:pt x="415670" y="294513"/>
                </a:lnTo>
                <a:lnTo>
                  <a:pt x="417449" y="291211"/>
                </a:lnTo>
                <a:lnTo>
                  <a:pt x="422655" y="286257"/>
                </a:lnTo>
                <a:lnTo>
                  <a:pt x="422655" y="278002"/>
                </a:lnTo>
                <a:lnTo>
                  <a:pt x="417449" y="273050"/>
                </a:lnTo>
                <a:lnTo>
                  <a:pt x="390499" y="252261"/>
                </a:lnTo>
                <a:lnTo>
                  <a:pt x="388885" y="251460"/>
                </a:lnTo>
                <a:close/>
              </a:path>
              <a:path w="590550" h="479425">
                <a:moveTo>
                  <a:pt x="295148" y="112522"/>
                </a:moveTo>
                <a:lnTo>
                  <a:pt x="250424" y="115706"/>
                </a:lnTo>
                <a:lnTo>
                  <a:pt x="206774" y="125315"/>
                </a:lnTo>
                <a:lnTo>
                  <a:pt x="164873" y="141435"/>
                </a:lnTo>
                <a:lnTo>
                  <a:pt x="125398" y="164151"/>
                </a:lnTo>
                <a:lnTo>
                  <a:pt x="89026" y="193548"/>
                </a:lnTo>
                <a:lnTo>
                  <a:pt x="83819" y="198500"/>
                </a:lnTo>
                <a:lnTo>
                  <a:pt x="83819" y="206756"/>
                </a:lnTo>
                <a:lnTo>
                  <a:pt x="89026" y="211836"/>
                </a:lnTo>
                <a:lnTo>
                  <a:pt x="92582" y="215137"/>
                </a:lnTo>
                <a:lnTo>
                  <a:pt x="96012" y="216788"/>
                </a:lnTo>
                <a:lnTo>
                  <a:pt x="102996" y="216788"/>
                </a:lnTo>
                <a:lnTo>
                  <a:pt x="106552" y="215137"/>
                </a:lnTo>
                <a:lnTo>
                  <a:pt x="108330" y="211836"/>
                </a:lnTo>
                <a:lnTo>
                  <a:pt x="150022" y="180193"/>
                </a:lnTo>
                <a:lnTo>
                  <a:pt x="195834" y="157384"/>
                </a:lnTo>
                <a:lnTo>
                  <a:pt x="244598" y="143577"/>
                </a:lnTo>
                <a:lnTo>
                  <a:pt x="295148" y="138937"/>
                </a:lnTo>
                <a:lnTo>
                  <a:pt x="419699" y="138937"/>
                </a:lnTo>
                <a:lnTo>
                  <a:pt x="384088" y="125315"/>
                </a:lnTo>
                <a:lnTo>
                  <a:pt x="340090" y="115706"/>
                </a:lnTo>
                <a:lnTo>
                  <a:pt x="295148" y="112522"/>
                </a:lnTo>
                <a:close/>
              </a:path>
              <a:path w="590550" h="479425">
                <a:moveTo>
                  <a:pt x="419699" y="138937"/>
                </a:moveTo>
                <a:lnTo>
                  <a:pt x="295148" y="138937"/>
                </a:lnTo>
                <a:lnTo>
                  <a:pt x="345753" y="143577"/>
                </a:lnTo>
                <a:lnTo>
                  <a:pt x="394525" y="157384"/>
                </a:lnTo>
                <a:lnTo>
                  <a:pt x="440344" y="180193"/>
                </a:lnTo>
                <a:lnTo>
                  <a:pt x="482091" y="211836"/>
                </a:lnTo>
                <a:lnTo>
                  <a:pt x="487299" y="216788"/>
                </a:lnTo>
                <a:lnTo>
                  <a:pt x="496062" y="216788"/>
                </a:lnTo>
                <a:lnTo>
                  <a:pt x="506602" y="206756"/>
                </a:lnTo>
                <a:lnTo>
                  <a:pt x="506602" y="198500"/>
                </a:lnTo>
                <a:lnTo>
                  <a:pt x="501268" y="193548"/>
                </a:lnTo>
                <a:lnTo>
                  <a:pt x="465592" y="164151"/>
                </a:lnTo>
                <a:lnTo>
                  <a:pt x="426227" y="141435"/>
                </a:lnTo>
                <a:lnTo>
                  <a:pt x="419699" y="138937"/>
                </a:lnTo>
                <a:close/>
              </a:path>
              <a:path w="590550" h="479425">
                <a:moveTo>
                  <a:pt x="295148" y="0"/>
                </a:moveTo>
                <a:lnTo>
                  <a:pt x="241690" y="3266"/>
                </a:lnTo>
                <a:lnTo>
                  <a:pt x="189817" y="12878"/>
                </a:lnTo>
                <a:lnTo>
                  <a:pt x="139969" y="28559"/>
                </a:lnTo>
                <a:lnTo>
                  <a:pt x="92587" y="50028"/>
                </a:lnTo>
                <a:lnTo>
                  <a:pt x="48112" y="77008"/>
                </a:lnTo>
                <a:lnTo>
                  <a:pt x="6985" y="109219"/>
                </a:lnTo>
                <a:lnTo>
                  <a:pt x="0" y="122427"/>
                </a:lnTo>
                <a:lnTo>
                  <a:pt x="6985" y="129031"/>
                </a:lnTo>
                <a:lnTo>
                  <a:pt x="8762" y="130682"/>
                </a:lnTo>
                <a:lnTo>
                  <a:pt x="12191" y="132333"/>
                </a:lnTo>
                <a:lnTo>
                  <a:pt x="19176" y="132333"/>
                </a:lnTo>
                <a:lnTo>
                  <a:pt x="22732" y="130682"/>
                </a:lnTo>
                <a:lnTo>
                  <a:pt x="26162" y="129031"/>
                </a:lnTo>
                <a:lnTo>
                  <a:pt x="64545" y="98456"/>
                </a:lnTo>
                <a:lnTo>
                  <a:pt x="106030" y="73020"/>
                </a:lnTo>
                <a:lnTo>
                  <a:pt x="150225" y="52911"/>
                </a:lnTo>
                <a:lnTo>
                  <a:pt x="196737" y="38316"/>
                </a:lnTo>
                <a:lnTo>
                  <a:pt x="245175" y="29422"/>
                </a:lnTo>
                <a:lnTo>
                  <a:pt x="295148" y="26416"/>
                </a:lnTo>
                <a:lnTo>
                  <a:pt x="443799" y="26416"/>
                </a:lnTo>
                <a:lnTo>
                  <a:pt x="404828" y="13636"/>
                </a:lnTo>
                <a:lnTo>
                  <a:pt x="350815" y="3407"/>
                </a:lnTo>
                <a:lnTo>
                  <a:pt x="295148" y="0"/>
                </a:lnTo>
                <a:close/>
              </a:path>
              <a:path w="590550" h="479425">
                <a:moveTo>
                  <a:pt x="443799" y="26416"/>
                </a:moveTo>
                <a:lnTo>
                  <a:pt x="295148" y="26416"/>
                </a:lnTo>
                <a:lnTo>
                  <a:pt x="347168" y="29763"/>
                </a:lnTo>
                <a:lnTo>
                  <a:pt x="397843" y="39481"/>
                </a:lnTo>
                <a:lnTo>
                  <a:pt x="446541" y="55080"/>
                </a:lnTo>
                <a:lnTo>
                  <a:pt x="492632" y="76073"/>
                </a:lnTo>
                <a:lnTo>
                  <a:pt x="497839" y="81025"/>
                </a:lnTo>
                <a:lnTo>
                  <a:pt x="506602" y="77724"/>
                </a:lnTo>
                <a:lnTo>
                  <a:pt x="511810" y="72770"/>
                </a:lnTo>
                <a:lnTo>
                  <a:pt x="515238" y="66167"/>
                </a:lnTo>
                <a:lnTo>
                  <a:pt x="513588" y="57912"/>
                </a:lnTo>
                <a:lnTo>
                  <a:pt x="456864" y="30700"/>
                </a:lnTo>
                <a:lnTo>
                  <a:pt x="443799" y="26416"/>
                </a:lnTo>
                <a:close/>
              </a:path>
              <a:path w="590550" h="479425">
                <a:moveTo>
                  <a:pt x="295878" y="339216"/>
                </a:moveTo>
                <a:lnTo>
                  <a:pt x="267803" y="344169"/>
                </a:lnTo>
                <a:lnTo>
                  <a:pt x="242824" y="359029"/>
                </a:lnTo>
                <a:lnTo>
                  <a:pt x="227107" y="382654"/>
                </a:lnTo>
                <a:lnTo>
                  <a:pt x="221868" y="409257"/>
                </a:lnTo>
                <a:lnTo>
                  <a:pt x="227107" y="435574"/>
                </a:lnTo>
                <a:lnTo>
                  <a:pt x="242824" y="458343"/>
                </a:lnTo>
                <a:lnTo>
                  <a:pt x="267803" y="474130"/>
                </a:lnTo>
                <a:lnTo>
                  <a:pt x="295878" y="479393"/>
                </a:lnTo>
                <a:lnTo>
                  <a:pt x="323619" y="474130"/>
                </a:lnTo>
                <a:lnTo>
                  <a:pt x="347599" y="458343"/>
                </a:lnTo>
                <a:lnTo>
                  <a:pt x="364315" y="435574"/>
                </a:lnTo>
                <a:lnTo>
                  <a:pt x="369887" y="409257"/>
                </a:lnTo>
                <a:lnTo>
                  <a:pt x="364315" y="382654"/>
                </a:lnTo>
                <a:lnTo>
                  <a:pt x="347599" y="359029"/>
                </a:lnTo>
                <a:lnTo>
                  <a:pt x="323619" y="344169"/>
                </a:lnTo>
                <a:lnTo>
                  <a:pt x="295878" y="339216"/>
                </a:lnTo>
                <a:close/>
              </a:path>
              <a:path w="590550" h="479425">
                <a:moveTo>
                  <a:pt x="546735" y="81025"/>
                </a:moveTo>
                <a:lnTo>
                  <a:pt x="537971" y="81025"/>
                </a:lnTo>
                <a:lnTo>
                  <a:pt x="532764" y="87630"/>
                </a:lnTo>
                <a:lnTo>
                  <a:pt x="527557" y="92710"/>
                </a:lnTo>
                <a:lnTo>
                  <a:pt x="529336" y="100964"/>
                </a:lnTo>
                <a:lnTo>
                  <a:pt x="534542" y="105918"/>
                </a:lnTo>
                <a:lnTo>
                  <a:pt x="537971" y="107568"/>
                </a:lnTo>
                <a:lnTo>
                  <a:pt x="543305" y="112522"/>
                </a:lnTo>
                <a:lnTo>
                  <a:pt x="549473" y="116494"/>
                </a:lnTo>
                <a:lnTo>
                  <a:pt x="555021" y="120777"/>
                </a:lnTo>
                <a:lnTo>
                  <a:pt x="559950" y="125059"/>
                </a:lnTo>
                <a:lnTo>
                  <a:pt x="564261" y="129031"/>
                </a:lnTo>
                <a:lnTo>
                  <a:pt x="567689" y="130682"/>
                </a:lnTo>
                <a:lnTo>
                  <a:pt x="571245" y="132333"/>
                </a:lnTo>
                <a:lnTo>
                  <a:pt x="578230" y="132333"/>
                </a:lnTo>
                <a:lnTo>
                  <a:pt x="581660" y="130682"/>
                </a:lnTo>
                <a:lnTo>
                  <a:pt x="585215" y="129031"/>
                </a:lnTo>
                <a:lnTo>
                  <a:pt x="590423" y="122427"/>
                </a:lnTo>
                <a:lnTo>
                  <a:pt x="590423" y="114173"/>
                </a:lnTo>
                <a:lnTo>
                  <a:pt x="583438" y="109219"/>
                </a:lnTo>
                <a:lnTo>
                  <a:pt x="578171" y="104524"/>
                </a:lnTo>
                <a:lnTo>
                  <a:pt x="572738" y="100139"/>
                </a:lnTo>
                <a:lnTo>
                  <a:pt x="566971" y="95754"/>
                </a:lnTo>
                <a:lnTo>
                  <a:pt x="560704" y="91058"/>
                </a:lnTo>
                <a:lnTo>
                  <a:pt x="557276" y="89281"/>
                </a:lnTo>
                <a:lnTo>
                  <a:pt x="551941" y="84327"/>
                </a:lnTo>
                <a:lnTo>
                  <a:pt x="546735" y="81025"/>
                </a:lnTo>
                <a:close/>
              </a:path>
            </a:pathLst>
          </a:custGeom>
          <a:solidFill>
            <a:srgbClr val="00A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7377" y="2925445"/>
            <a:ext cx="971550" cy="622935"/>
          </a:xfrm>
          <a:custGeom>
            <a:avLst/>
            <a:gdLst/>
            <a:ahLst/>
            <a:cxnLst/>
            <a:rect l="l" t="t" r="r" b="b"/>
            <a:pathLst>
              <a:path w="971550" h="622935">
                <a:moveTo>
                  <a:pt x="937387" y="526668"/>
                </a:moveTo>
                <a:lnTo>
                  <a:pt x="34162" y="526668"/>
                </a:lnTo>
                <a:lnTo>
                  <a:pt x="20734" y="529264"/>
                </a:lnTo>
                <a:lnTo>
                  <a:pt x="9890" y="536384"/>
                </a:lnTo>
                <a:lnTo>
                  <a:pt x="2641" y="547028"/>
                </a:lnTo>
                <a:lnTo>
                  <a:pt x="0" y="560196"/>
                </a:lnTo>
                <a:lnTo>
                  <a:pt x="0" y="589406"/>
                </a:lnTo>
                <a:lnTo>
                  <a:pt x="2641" y="602555"/>
                </a:lnTo>
                <a:lnTo>
                  <a:pt x="9890" y="613155"/>
                </a:lnTo>
                <a:lnTo>
                  <a:pt x="20734" y="620232"/>
                </a:lnTo>
                <a:lnTo>
                  <a:pt x="34162" y="622807"/>
                </a:lnTo>
                <a:lnTo>
                  <a:pt x="937387" y="622807"/>
                </a:lnTo>
                <a:lnTo>
                  <a:pt x="950868" y="620232"/>
                </a:lnTo>
                <a:lnTo>
                  <a:pt x="961707" y="613155"/>
                </a:lnTo>
                <a:lnTo>
                  <a:pt x="968926" y="602555"/>
                </a:lnTo>
                <a:lnTo>
                  <a:pt x="971550" y="589406"/>
                </a:lnTo>
                <a:lnTo>
                  <a:pt x="34162" y="589406"/>
                </a:lnTo>
                <a:lnTo>
                  <a:pt x="34162" y="560196"/>
                </a:lnTo>
                <a:lnTo>
                  <a:pt x="971550" y="560196"/>
                </a:lnTo>
                <a:lnTo>
                  <a:pt x="968926" y="547028"/>
                </a:lnTo>
                <a:lnTo>
                  <a:pt x="961707" y="536384"/>
                </a:lnTo>
                <a:lnTo>
                  <a:pt x="950868" y="529264"/>
                </a:lnTo>
                <a:lnTo>
                  <a:pt x="937387" y="526668"/>
                </a:lnTo>
                <a:close/>
              </a:path>
              <a:path w="971550" h="622935">
                <a:moveTo>
                  <a:pt x="971550" y="560196"/>
                </a:moveTo>
                <a:lnTo>
                  <a:pt x="937387" y="560196"/>
                </a:lnTo>
                <a:lnTo>
                  <a:pt x="937387" y="589406"/>
                </a:lnTo>
                <a:lnTo>
                  <a:pt x="971550" y="589406"/>
                </a:lnTo>
                <a:lnTo>
                  <a:pt x="971550" y="560196"/>
                </a:lnTo>
                <a:close/>
              </a:path>
              <a:path w="971550" h="622935">
                <a:moveTo>
                  <a:pt x="576580" y="560196"/>
                </a:moveTo>
                <a:lnTo>
                  <a:pt x="395097" y="560196"/>
                </a:lnTo>
                <a:lnTo>
                  <a:pt x="397256" y="566419"/>
                </a:lnTo>
                <a:lnTo>
                  <a:pt x="403606" y="572642"/>
                </a:lnTo>
                <a:lnTo>
                  <a:pt x="568071" y="572642"/>
                </a:lnTo>
                <a:lnTo>
                  <a:pt x="574421" y="566419"/>
                </a:lnTo>
                <a:lnTo>
                  <a:pt x="576580" y="560196"/>
                </a:lnTo>
                <a:close/>
              </a:path>
              <a:path w="971550" h="622935">
                <a:moveTo>
                  <a:pt x="886206" y="0"/>
                </a:moveTo>
                <a:lnTo>
                  <a:pt x="85471" y="0"/>
                </a:lnTo>
                <a:lnTo>
                  <a:pt x="76962" y="2031"/>
                </a:lnTo>
                <a:lnTo>
                  <a:pt x="72644" y="8254"/>
                </a:lnTo>
                <a:lnTo>
                  <a:pt x="66294" y="12445"/>
                </a:lnTo>
                <a:lnTo>
                  <a:pt x="64135" y="20827"/>
                </a:lnTo>
                <a:lnTo>
                  <a:pt x="64135" y="526668"/>
                </a:lnTo>
                <a:lnTo>
                  <a:pt x="98298" y="526668"/>
                </a:lnTo>
                <a:lnTo>
                  <a:pt x="98298" y="33400"/>
                </a:lnTo>
                <a:lnTo>
                  <a:pt x="907542" y="33400"/>
                </a:lnTo>
                <a:lnTo>
                  <a:pt x="907542" y="20827"/>
                </a:lnTo>
                <a:lnTo>
                  <a:pt x="903224" y="12445"/>
                </a:lnTo>
                <a:lnTo>
                  <a:pt x="899033" y="8254"/>
                </a:lnTo>
                <a:lnTo>
                  <a:pt x="892556" y="2031"/>
                </a:lnTo>
                <a:lnTo>
                  <a:pt x="886206" y="0"/>
                </a:lnTo>
                <a:close/>
              </a:path>
              <a:path w="971550" h="622935">
                <a:moveTo>
                  <a:pt x="899033" y="129539"/>
                </a:moveTo>
                <a:lnTo>
                  <a:pt x="879728" y="129539"/>
                </a:lnTo>
                <a:lnTo>
                  <a:pt x="873378" y="135762"/>
                </a:lnTo>
                <a:lnTo>
                  <a:pt x="873378" y="526668"/>
                </a:lnTo>
                <a:lnTo>
                  <a:pt x="907542" y="526668"/>
                </a:lnTo>
                <a:lnTo>
                  <a:pt x="907542" y="135762"/>
                </a:lnTo>
                <a:lnTo>
                  <a:pt x="899033" y="129539"/>
                </a:lnTo>
                <a:close/>
              </a:path>
              <a:path w="971550" h="622935">
                <a:moveTo>
                  <a:pt x="907542" y="33400"/>
                </a:moveTo>
                <a:lnTo>
                  <a:pt x="873378" y="33400"/>
                </a:lnTo>
                <a:lnTo>
                  <a:pt x="873378" y="87756"/>
                </a:lnTo>
                <a:lnTo>
                  <a:pt x="879728" y="96138"/>
                </a:lnTo>
                <a:lnTo>
                  <a:pt x="899033" y="96138"/>
                </a:lnTo>
                <a:lnTo>
                  <a:pt x="907542" y="87756"/>
                </a:lnTo>
                <a:lnTo>
                  <a:pt x="907542" y="33400"/>
                </a:lnTo>
                <a:close/>
              </a:path>
            </a:pathLst>
          </a:custGeom>
          <a:solidFill>
            <a:srgbClr val="00A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91116" y="4008882"/>
            <a:ext cx="1010285" cy="582295"/>
          </a:xfrm>
          <a:custGeom>
            <a:avLst/>
            <a:gdLst/>
            <a:ahLst/>
            <a:cxnLst/>
            <a:rect l="l" t="t" r="r" b="b"/>
            <a:pathLst>
              <a:path w="1010284" h="582295">
                <a:moveTo>
                  <a:pt x="300354" y="92964"/>
                </a:moveTo>
                <a:lnTo>
                  <a:pt x="128397" y="92964"/>
                </a:lnTo>
                <a:lnTo>
                  <a:pt x="92427" y="102021"/>
                </a:lnTo>
                <a:lnTo>
                  <a:pt x="61242" y="126901"/>
                </a:lnTo>
                <a:lnTo>
                  <a:pt x="35623" y="164163"/>
                </a:lnTo>
                <a:lnTo>
                  <a:pt x="16354" y="210368"/>
                </a:lnTo>
                <a:lnTo>
                  <a:pt x="4219" y="262076"/>
                </a:lnTo>
                <a:lnTo>
                  <a:pt x="0" y="315849"/>
                </a:lnTo>
                <a:lnTo>
                  <a:pt x="0" y="499491"/>
                </a:lnTo>
                <a:lnTo>
                  <a:pt x="2158" y="503682"/>
                </a:lnTo>
                <a:lnTo>
                  <a:pt x="4317" y="507746"/>
                </a:lnTo>
                <a:lnTo>
                  <a:pt x="8762" y="509905"/>
                </a:lnTo>
                <a:lnTo>
                  <a:pt x="13080" y="511937"/>
                </a:lnTo>
                <a:lnTo>
                  <a:pt x="87122" y="511937"/>
                </a:lnTo>
                <a:lnTo>
                  <a:pt x="98569" y="539446"/>
                </a:lnTo>
                <a:lnTo>
                  <a:pt x="118602" y="561705"/>
                </a:lnTo>
                <a:lnTo>
                  <a:pt x="145182" y="576605"/>
                </a:lnTo>
                <a:lnTo>
                  <a:pt x="176275" y="582041"/>
                </a:lnTo>
                <a:lnTo>
                  <a:pt x="207371" y="576605"/>
                </a:lnTo>
                <a:lnTo>
                  <a:pt x="233965" y="561705"/>
                </a:lnTo>
                <a:lnTo>
                  <a:pt x="245402" y="549021"/>
                </a:lnTo>
                <a:lnTo>
                  <a:pt x="176275" y="549021"/>
                </a:lnTo>
                <a:lnTo>
                  <a:pt x="154586" y="544701"/>
                </a:lnTo>
                <a:lnTo>
                  <a:pt x="136588" y="533034"/>
                </a:lnTo>
                <a:lnTo>
                  <a:pt x="124305" y="515963"/>
                </a:lnTo>
                <a:lnTo>
                  <a:pt x="119760" y="495427"/>
                </a:lnTo>
                <a:lnTo>
                  <a:pt x="123401" y="478917"/>
                </a:lnTo>
                <a:lnTo>
                  <a:pt x="34798" y="478917"/>
                </a:lnTo>
                <a:lnTo>
                  <a:pt x="34798" y="332359"/>
                </a:lnTo>
                <a:lnTo>
                  <a:pt x="215518" y="332359"/>
                </a:lnTo>
                <a:lnTo>
                  <a:pt x="221995" y="324104"/>
                </a:lnTo>
                <a:lnTo>
                  <a:pt x="221995" y="299339"/>
                </a:lnTo>
                <a:lnTo>
                  <a:pt x="34798" y="299339"/>
                </a:lnTo>
                <a:lnTo>
                  <a:pt x="37619" y="271579"/>
                </a:lnTo>
                <a:lnTo>
                  <a:pt x="42703" y="244617"/>
                </a:lnTo>
                <a:lnTo>
                  <a:pt x="49835" y="219203"/>
                </a:lnTo>
                <a:lnTo>
                  <a:pt x="58800" y="196088"/>
                </a:lnTo>
                <a:lnTo>
                  <a:pt x="221995" y="196088"/>
                </a:lnTo>
                <a:lnTo>
                  <a:pt x="221995" y="171323"/>
                </a:lnTo>
                <a:lnTo>
                  <a:pt x="215518" y="163068"/>
                </a:lnTo>
                <a:lnTo>
                  <a:pt x="76200" y="163068"/>
                </a:lnTo>
                <a:lnTo>
                  <a:pt x="88034" y="147736"/>
                </a:lnTo>
                <a:lnTo>
                  <a:pt x="100679" y="136048"/>
                </a:lnTo>
                <a:lnTo>
                  <a:pt x="114133" y="128599"/>
                </a:lnTo>
                <a:lnTo>
                  <a:pt x="128397" y="125984"/>
                </a:lnTo>
                <a:lnTo>
                  <a:pt x="338612" y="125984"/>
                </a:lnTo>
                <a:lnTo>
                  <a:pt x="336413" y="115573"/>
                </a:lnTo>
                <a:lnTo>
                  <a:pt x="328056" y="103790"/>
                </a:lnTo>
                <a:lnTo>
                  <a:pt x="315628" y="95865"/>
                </a:lnTo>
                <a:lnTo>
                  <a:pt x="300354" y="92964"/>
                </a:lnTo>
                <a:close/>
              </a:path>
              <a:path w="1010284" h="582295">
                <a:moveTo>
                  <a:pt x="729523" y="497459"/>
                </a:moveTo>
                <a:lnTo>
                  <a:pt x="694308" y="497459"/>
                </a:lnTo>
                <a:lnTo>
                  <a:pt x="701506" y="529855"/>
                </a:lnTo>
                <a:lnTo>
                  <a:pt x="720931" y="556799"/>
                </a:lnTo>
                <a:lnTo>
                  <a:pt x="749333" y="575218"/>
                </a:lnTo>
                <a:lnTo>
                  <a:pt x="783462" y="582041"/>
                </a:lnTo>
                <a:lnTo>
                  <a:pt x="818913" y="575218"/>
                </a:lnTo>
                <a:lnTo>
                  <a:pt x="847994" y="556799"/>
                </a:lnTo>
                <a:lnTo>
                  <a:pt x="853675" y="549021"/>
                </a:lnTo>
                <a:lnTo>
                  <a:pt x="783462" y="549021"/>
                </a:lnTo>
                <a:lnTo>
                  <a:pt x="762111" y="544701"/>
                </a:lnTo>
                <a:lnTo>
                  <a:pt x="744854" y="533034"/>
                </a:lnTo>
                <a:lnTo>
                  <a:pt x="733313" y="515963"/>
                </a:lnTo>
                <a:lnTo>
                  <a:pt x="729523" y="497459"/>
                </a:lnTo>
                <a:close/>
              </a:path>
              <a:path w="1010284" h="582295">
                <a:moveTo>
                  <a:pt x="245323" y="441706"/>
                </a:moveTo>
                <a:lnTo>
                  <a:pt x="176275" y="441706"/>
                </a:lnTo>
                <a:lnTo>
                  <a:pt x="197985" y="446027"/>
                </a:lnTo>
                <a:lnTo>
                  <a:pt x="216026" y="457708"/>
                </a:lnTo>
                <a:lnTo>
                  <a:pt x="228353" y="474817"/>
                </a:lnTo>
                <a:lnTo>
                  <a:pt x="232917" y="495427"/>
                </a:lnTo>
                <a:lnTo>
                  <a:pt x="228353" y="515963"/>
                </a:lnTo>
                <a:lnTo>
                  <a:pt x="216026" y="533034"/>
                </a:lnTo>
                <a:lnTo>
                  <a:pt x="197985" y="544701"/>
                </a:lnTo>
                <a:lnTo>
                  <a:pt x="176275" y="549021"/>
                </a:lnTo>
                <a:lnTo>
                  <a:pt x="245402" y="549021"/>
                </a:lnTo>
                <a:lnTo>
                  <a:pt x="254035" y="539446"/>
                </a:lnTo>
                <a:lnTo>
                  <a:pt x="265556" y="511937"/>
                </a:lnTo>
                <a:lnTo>
                  <a:pt x="330834" y="511937"/>
                </a:lnTo>
                <a:lnTo>
                  <a:pt x="337311" y="505714"/>
                </a:lnTo>
                <a:lnTo>
                  <a:pt x="339470" y="497459"/>
                </a:lnTo>
                <a:lnTo>
                  <a:pt x="729523" y="497459"/>
                </a:lnTo>
                <a:lnTo>
                  <a:pt x="729106" y="495427"/>
                </a:lnTo>
                <a:lnTo>
                  <a:pt x="732477" y="478917"/>
                </a:lnTo>
                <a:lnTo>
                  <a:pt x="265556" y="478917"/>
                </a:lnTo>
                <a:lnTo>
                  <a:pt x="254035" y="451387"/>
                </a:lnTo>
                <a:lnTo>
                  <a:pt x="245323" y="441706"/>
                </a:lnTo>
                <a:close/>
              </a:path>
              <a:path w="1010284" h="582295">
                <a:moveTo>
                  <a:pt x="855050" y="441706"/>
                </a:moveTo>
                <a:lnTo>
                  <a:pt x="783462" y="441706"/>
                </a:lnTo>
                <a:lnTo>
                  <a:pt x="806082" y="446027"/>
                </a:lnTo>
                <a:lnTo>
                  <a:pt x="824023" y="457708"/>
                </a:lnTo>
                <a:lnTo>
                  <a:pt x="835844" y="474817"/>
                </a:lnTo>
                <a:lnTo>
                  <a:pt x="840104" y="495427"/>
                </a:lnTo>
                <a:lnTo>
                  <a:pt x="835844" y="515963"/>
                </a:lnTo>
                <a:lnTo>
                  <a:pt x="824023" y="533034"/>
                </a:lnTo>
                <a:lnTo>
                  <a:pt x="806082" y="544701"/>
                </a:lnTo>
                <a:lnTo>
                  <a:pt x="783462" y="549021"/>
                </a:lnTo>
                <a:lnTo>
                  <a:pt x="853675" y="549021"/>
                </a:lnTo>
                <a:lnTo>
                  <a:pt x="867669" y="529855"/>
                </a:lnTo>
                <a:lnTo>
                  <a:pt x="874902" y="497459"/>
                </a:lnTo>
                <a:lnTo>
                  <a:pt x="972819" y="497459"/>
                </a:lnTo>
                <a:lnTo>
                  <a:pt x="986918" y="494555"/>
                </a:lnTo>
                <a:lnTo>
                  <a:pt x="998743" y="486616"/>
                </a:lnTo>
                <a:lnTo>
                  <a:pt x="1006877" y="474795"/>
                </a:lnTo>
                <a:lnTo>
                  <a:pt x="1009032" y="464439"/>
                </a:lnTo>
                <a:lnTo>
                  <a:pt x="868426" y="464439"/>
                </a:lnTo>
                <a:lnTo>
                  <a:pt x="855150" y="441797"/>
                </a:lnTo>
                <a:close/>
              </a:path>
              <a:path w="1010284" h="582295">
                <a:moveTo>
                  <a:pt x="176275" y="408686"/>
                </a:moveTo>
                <a:lnTo>
                  <a:pt x="145182" y="414141"/>
                </a:lnTo>
                <a:lnTo>
                  <a:pt x="118602" y="429085"/>
                </a:lnTo>
                <a:lnTo>
                  <a:pt x="98569" y="451387"/>
                </a:lnTo>
                <a:lnTo>
                  <a:pt x="87122" y="478917"/>
                </a:lnTo>
                <a:lnTo>
                  <a:pt x="123401" y="478917"/>
                </a:lnTo>
                <a:lnTo>
                  <a:pt x="124320" y="474795"/>
                </a:lnTo>
                <a:lnTo>
                  <a:pt x="136588" y="457708"/>
                </a:lnTo>
                <a:lnTo>
                  <a:pt x="154586" y="446027"/>
                </a:lnTo>
                <a:lnTo>
                  <a:pt x="176275" y="441706"/>
                </a:lnTo>
                <a:lnTo>
                  <a:pt x="245323" y="441706"/>
                </a:lnTo>
                <a:lnTo>
                  <a:pt x="233965" y="429085"/>
                </a:lnTo>
                <a:lnTo>
                  <a:pt x="207371" y="414141"/>
                </a:lnTo>
                <a:lnTo>
                  <a:pt x="176275" y="408686"/>
                </a:lnTo>
                <a:close/>
              </a:path>
              <a:path w="1010284" h="582295">
                <a:moveTo>
                  <a:pt x="338612" y="125984"/>
                </a:moveTo>
                <a:lnTo>
                  <a:pt x="302513" y="125984"/>
                </a:lnTo>
                <a:lnTo>
                  <a:pt x="304673" y="128016"/>
                </a:lnTo>
                <a:lnTo>
                  <a:pt x="304673" y="478917"/>
                </a:lnTo>
                <a:lnTo>
                  <a:pt x="732477" y="478917"/>
                </a:lnTo>
                <a:lnTo>
                  <a:pt x="733328" y="474795"/>
                </a:lnTo>
                <a:lnTo>
                  <a:pt x="740314" y="464439"/>
                </a:lnTo>
                <a:lnTo>
                  <a:pt x="339470" y="464439"/>
                </a:lnTo>
                <a:lnTo>
                  <a:pt x="339470" y="179578"/>
                </a:lnTo>
                <a:lnTo>
                  <a:pt x="424433" y="179578"/>
                </a:lnTo>
                <a:lnTo>
                  <a:pt x="424433" y="146558"/>
                </a:lnTo>
                <a:lnTo>
                  <a:pt x="339470" y="146558"/>
                </a:lnTo>
                <a:lnTo>
                  <a:pt x="339470" y="130048"/>
                </a:lnTo>
                <a:lnTo>
                  <a:pt x="338612" y="125984"/>
                </a:lnTo>
                <a:close/>
              </a:path>
              <a:path w="1010284" h="582295">
                <a:moveTo>
                  <a:pt x="424433" y="179578"/>
                </a:moveTo>
                <a:lnTo>
                  <a:pt x="389635" y="179578"/>
                </a:lnTo>
                <a:lnTo>
                  <a:pt x="389635" y="464439"/>
                </a:lnTo>
                <a:lnTo>
                  <a:pt x="424433" y="464439"/>
                </a:lnTo>
                <a:lnTo>
                  <a:pt x="424433" y="379857"/>
                </a:lnTo>
                <a:lnTo>
                  <a:pt x="1009903" y="379857"/>
                </a:lnTo>
                <a:lnTo>
                  <a:pt x="1009903" y="346837"/>
                </a:lnTo>
                <a:lnTo>
                  <a:pt x="424433" y="346837"/>
                </a:lnTo>
                <a:lnTo>
                  <a:pt x="424433" y="179578"/>
                </a:lnTo>
                <a:close/>
              </a:path>
              <a:path w="1010284" h="582295">
                <a:moveTo>
                  <a:pt x="783462" y="408686"/>
                </a:moveTo>
                <a:lnTo>
                  <a:pt x="756455" y="412753"/>
                </a:lnTo>
                <a:lnTo>
                  <a:pt x="732091" y="424180"/>
                </a:lnTo>
                <a:lnTo>
                  <a:pt x="712204" y="441797"/>
                </a:lnTo>
                <a:lnTo>
                  <a:pt x="698626" y="464439"/>
                </a:lnTo>
                <a:lnTo>
                  <a:pt x="740314" y="464439"/>
                </a:lnTo>
                <a:lnTo>
                  <a:pt x="744854" y="457708"/>
                </a:lnTo>
                <a:lnTo>
                  <a:pt x="762111" y="446027"/>
                </a:lnTo>
                <a:lnTo>
                  <a:pt x="783462" y="441706"/>
                </a:lnTo>
                <a:lnTo>
                  <a:pt x="855050" y="441706"/>
                </a:lnTo>
                <a:lnTo>
                  <a:pt x="835755" y="424180"/>
                </a:lnTo>
                <a:lnTo>
                  <a:pt x="811454" y="412753"/>
                </a:lnTo>
                <a:lnTo>
                  <a:pt x="783462" y="408686"/>
                </a:lnTo>
                <a:close/>
              </a:path>
              <a:path w="1010284" h="582295">
                <a:moveTo>
                  <a:pt x="1009903" y="379857"/>
                </a:moveTo>
                <a:lnTo>
                  <a:pt x="974978" y="379857"/>
                </a:lnTo>
                <a:lnTo>
                  <a:pt x="974978" y="464439"/>
                </a:lnTo>
                <a:lnTo>
                  <a:pt x="1009032" y="464439"/>
                </a:lnTo>
                <a:lnTo>
                  <a:pt x="1009903" y="460248"/>
                </a:lnTo>
                <a:lnTo>
                  <a:pt x="1009903" y="379857"/>
                </a:lnTo>
                <a:close/>
              </a:path>
              <a:path w="1010284" h="582295">
                <a:moveTo>
                  <a:pt x="1003300" y="140462"/>
                </a:moveTo>
                <a:lnTo>
                  <a:pt x="983741" y="140462"/>
                </a:lnTo>
                <a:lnTo>
                  <a:pt x="974978" y="146558"/>
                </a:lnTo>
                <a:lnTo>
                  <a:pt x="974978" y="346837"/>
                </a:lnTo>
                <a:lnTo>
                  <a:pt x="1009903" y="346837"/>
                </a:lnTo>
                <a:lnTo>
                  <a:pt x="1009903" y="146558"/>
                </a:lnTo>
                <a:lnTo>
                  <a:pt x="1003300" y="140462"/>
                </a:lnTo>
                <a:close/>
              </a:path>
              <a:path w="1010284" h="582295">
                <a:moveTo>
                  <a:pt x="221995" y="196088"/>
                </a:moveTo>
                <a:lnTo>
                  <a:pt x="187198" y="196088"/>
                </a:lnTo>
                <a:lnTo>
                  <a:pt x="187198" y="299339"/>
                </a:lnTo>
                <a:lnTo>
                  <a:pt x="221995" y="299339"/>
                </a:lnTo>
                <a:lnTo>
                  <a:pt x="221995" y="196088"/>
                </a:lnTo>
                <a:close/>
              </a:path>
              <a:path w="1010284" h="582295">
                <a:moveTo>
                  <a:pt x="972819" y="0"/>
                </a:moveTo>
                <a:lnTo>
                  <a:pt x="426592" y="0"/>
                </a:lnTo>
                <a:lnTo>
                  <a:pt x="412567" y="2871"/>
                </a:lnTo>
                <a:lnTo>
                  <a:pt x="400780" y="10588"/>
                </a:lnTo>
                <a:lnTo>
                  <a:pt x="392660" y="21806"/>
                </a:lnTo>
                <a:lnTo>
                  <a:pt x="389635" y="35179"/>
                </a:lnTo>
                <a:lnTo>
                  <a:pt x="389635" y="146558"/>
                </a:lnTo>
                <a:lnTo>
                  <a:pt x="424433" y="146558"/>
                </a:lnTo>
                <a:lnTo>
                  <a:pt x="424433" y="33020"/>
                </a:lnTo>
                <a:lnTo>
                  <a:pt x="1009415" y="33020"/>
                </a:lnTo>
                <a:lnTo>
                  <a:pt x="1006877" y="21806"/>
                </a:lnTo>
                <a:lnTo>
                  <a:pt x="998743" y="10588"/>
                </a:lnTo>
                <a:lnTo>
                  <a:pt x="986918" y="2871"/>
                </a:lnTo>
                <a:lnTo>
                  <a:pt x="972819" y="0"/>
                </a:lnTo>
                <a:close/>
              </a:path>
              <a:path w="1010284" h="582295">
                <a:moveTo>
                  <a:pt x="1009415" y="33020"/>
                </a:moveTo>
                <a:lnTo>
                  <a:pt x="974978" y="33020"/>
                </a:lnTo>
                <a:lnTo>
                  <a:pt x="974978" y="101219"/>
                </a:lnTo>
                <a:lnTo>
                  <a:pt x="983741" y="107315"/>
                </a:lnTo>
                <a:lnTo>
                  <a:pt x="1003300" y="107315"/>
                </a:lnTo>
                <a:lnTo>
                  <a:pt x="1009903" y="101219"/>
                </a:lnTo>
                <a:lnTo>
                  <a:pt x="1009903" y="35179"/>
                </a:lnTo>
                <a:lnTo>
                  <a:pt x="1009415" y="33020"/>
                </a:lnTo>
                <a:close/>
              </a:path>
            </a:pathLst>
          </a:custGeom>
          <a:solidFill>
            <a:srgbClr val="007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66704" y="4590922"/>
            <a:ext cx="476250" cy="811530"/>
          </a:xfrm>
          <a:custGeom>
            <a:avLst/>
            <a:gdLst/>
            <a:ahLst/>
            <a:cxnLst/>
            <a:rect l="l" t="t" r="r" b="b"/>
            <a:pathLst>
              <a:path w="476250" h="811529">
                <a:moveTo>
                  <a:pt x="436625" y="0"/>
                </a:moveTo>
                <a:lnTo>
                  <a:pt x="37465" y="0"/>
                </a:lnTo>
                <a:lnTo>
                  <a:pt x="22449" y="3022"/>
                </a:lnTo>
                <a:lnTo>
                  <a:pt x="10588" y="11414"/>
                </a:lnTo>
                <a:lnTo>
                  <a:pt x="2799" y="24163"/>
                </a:lnTo>
                <a:lnTo>
                  <a:pt x="0" y="40258"/>
                </a:lnTo>
                <a:lnTo>
                  <a:pt x="0" y="771016"/>
                </a:lnTo>
                <a:lnTo>
                  <a:pt x="2799" y="787092"/>
                </a:lnTo>
                <a:lnTo>
                  <a:pt x="10588" y="799798"/>
                </a:lnTo>
                <a:lnTo>
                  <a:pt x="22449" y="808146"/>
                </a:lnTo>
                <a:lnTo>
                  <a:pt x="37465" y="811148"/>
                </a:lnTo>
                <a:lnTo>
                  <a:pt x="436625" y="811148"/>
                </a:lnTo>
                <a:lnTo>
                  <a:pt x="451959" y="808146"/>
                </a:lnTo>
                <a:lnTo>
                  <a:pt x="464518" y="799798"/>
                </a:lnTo>
                <a:lnTo>
                  <a:pt x="473005" y="787092"/>
                </a:lnTo>
                <a:lnTo>
                  <a:pt x="474891" y="777366"/>
                </a:lnTo>
                <a:lnTo>
                  <a:pt x="33527" y="777366"/>
                </a:lnTo>
                <a:lnTo>
                  <a:pt x="31496" y="775207"/>
                </a:lnTo>
                <a:lnTo>
                  <a:pt x="31496" y="658748"/>
                </a:lnTo>
                <a:lnTo>
                  <a:pt x="476123" y="658748"/>
                </a:lnTo>
                <a:lnTo>
                  <a:pt x="476123" y="624839"/>
                </a:lnTo>
                <a:lnTo>
                  <a:pt x="31496" y="624839"/>
                </a:lnTo>
                <a:lnTo>
                  <a:pt x="31496" y="146176"/>
                </a:lnTo>
                <a:lnTo>
                  <a:pt x="476123" y="146176"/>
                </a:lnTo>
                <a:lnTo>
                  <a:pt x="476123" y="112268"/>
                </a:lnTo>
                <a:lnTo>
                  <a:pt x="31496" y="112268"/>
                </a:lnTo>
                <a:lnTo>
                  <a:pt x="31496" y="36068"/>
                </a:lnTo>
                <a:lnTo>
                  <a:pt x="33527" y="33908"/>
                </a:lnTo>
                <a:lnTo>
                  <a:pt x="474893" y="33908"/>
                </a:lnTo>
                <a:lnTo>
                  <a:pt x="473005" y="24163"/>
                </a:lnTo>
                <a:lnTo>
                  <a:pt x="464518" y="11414"/>
                </a:lnTo>
                <a:lnTo>
                  <a:pt x="451959" y="3022"/>
                </a:lnTo>
                <a:lnTo>
                  <a:pt x="436625" y="0"/>
                </a:lnTo>
                <a:close/>
              </a:path>
              <a:path w="476250" h="811529">
                <a:moveTo>
                  <a:pt x="476123" y="658748"/>
                </a:moveTo>
                <a:lnTo>
                  <a:pt x="444500" y="658748"/>
                </a:lnTo>
                <a:lnTo>
                  <a:pt x="444500" y="775207"/>
                </a:lnTo>
                <a:lnTo>
                  <a:pt x="440563" y="777366"/>
                </a:lnTo>
                <a:lnTo>
                  <a:pt x="474891" y="777366"/>
                </a:lnTo>
                <a:lnTo>
                  <a:pt x="476123" y="771016"/>
                </a:lnTo>
                <a:lnTo>
                  <a:pt x="476123" y="658748"/>
                </a:lnTo>
                <a:close/>
              </a:path>
              <a:path w="476250" h="811529">
                <a:moveTo>
                  <a:pt x="231140" y="679830"/>
                </a:moveTo>
                <a:lnTo>
                  <a:pt x="217225" y="682787"/>
                </a:lnTo>
                <a:lnTo>
                  <a:pt x="205930" y="690721"/>
                </a:lnTo>
                <a:lnTo>
                  <a:pt x="198350" y="702226"/>
                </a:lnTo>
                <a:lnTo>
                  <a:pt x="195579" y="715898"/>
                </a:lnTo>
                <a:lnTo>
                  <a:pt x="198350" y="730799"/>
                </a:lnTo>
                <a:lnTo>
                  <a:pt x="205930" y="742902"/>
                </a:lnTo>
                <a:lnTo>
                  <a:pt x="217225" y="751028"/>
                </a:lnTo>
                <a:lnTo>
                  <a:pt x="231140" y="753998"/>
                </a:lnTo>
                <a:lnTo>
                  <a:pt x="245000" y="751028"/>
                </a:lnTo>
                <a:lnTo>
                  <a:pt x="256301" y="742902"/>
                </a:lnTo>
                <a:lnTo>
                  <a:pt x="263911" y="730799"/>
                </a:lnTo>
                <a:lnTo>
                  <a:pt x="266700" y="715898"/>
                </a:lnTo>
                <a:lnTo>
                  <a:pt x="263911" y="702226"/>
                </a:lnTo>
                <a:lnTo>
                  <a:pt x="256301" y="690721"/>
                </a:lnTo>
                <a:lnTo>
                  <a:pt x="245000" y="682787"/>
                </a:lnTo>
                <a:lnTo>
                  <a:pt x="231140" y="679830"/>
                </a:lnTo>
                <a:close/>
              </a:path>
              <a:path w="476250" h="811529">
                <a:moveTo>
                  <a:pt x="468249" y="224535"/>
                </a:moveTo>
                <a:lnTo>
                  <a:pt x="450469" y="224535"/>
                </a:lnTo>
                <a:lnTo>
                  <a:pt x="444500" y="233044"/>
                </a:lnTo>
                <a:lnTo>
                  <a:pt x="444500" y="624839"/>
                </a:lnTo>
                <a:lnTo>
                  <a:pt x="476123" y="624839"/>
                </a:lnTo>
                <a:lnTo>
                  <a:pt x="476123" y="233044"/>
                </a:lnTo>
                <a:lnTo>
                  <a:pt x="468249" y="224535"/>
                </a:lnTo>
                <a:close/>
              </a:path>
              <a:path w="476250" h="811529">
                <a:moveTo>
                  <a:pt x="476123" y="146176"/>
                </a:moveTo>
                <a:lnTo>
                  <a:pt x="444500" y="146176"/>
                </a:lnTo>
                <a:lnTo>
                  <a:pt x="444500" y="184276"/>
                </a:lnTo>
                <a:lnTo>
                  <a:pt x="450469" y="190626"/>
                </a:lnTo>
                <a:lnTo>
                  <a:pt x="468249" y="190626"/>
                </a:lnTo>
                <a:lnTo>
                  <a:pt x="476123" y="184276"/>
                </a:lnTo>
                <a:lnTo>
                  <a:pt x="476123" y="146176"/>
                </a:lnTo>
                <a:close/>
              </a:path>
              <a:path w="476250" h="811529">
                <a:moveTo>
                  <a:pt x="474893" y="33908"/>
                </a:moveTo>
                <a:lnTo>
                  <a:pt x="440563" y="33908"/>
                </a:lnTo>
                <a:lnTo>
                  <a:pt x="444500" y="36068"/>
                </a:lnTo>
                <a:lnTo>
                  <a:pt x="444500" y="112268"/>
                </a:lnTo>
                <a:lnTo>
                  <a:pt x="476123" y="112268"/>
                </a:lnTo>
                <a:lnTo>
                  <a:pt x="476123" y="40258"/>
                </a:lnTo>
                <a:lnTo>
                  <a:pt x="474893" y="33908"/>
                </a:lnTo>
                <a:close/>
              </a:path>
              <a:path w="476250" h="811529">
                <a:moveTo>
                  <a:pt x="274574" y="55118"/>
                </a:moveTo>
                <a:lnTo>
                  <a:pt x="187705" y="55118"/>
                </a:lnTo>
                <a:lnTo>
                  <a:pt x="179704" y="63626"/>
                </a:lnTo>
                <a:lnTo>
                  <a:pt x="179704" y="80518"/>
                </a:lnTo>
                <a:lnTo>
                  <a:pt x="187705" y="89026"/>
                </a:lnTo>
                <a:lnTo>
                  <a:pt x="274574" y="89026"/>
                </a:lnTo>
                <a:lnTo>
                  <a:pt x="282448" y="80518"/>
                </a:lnTo>
                <a:lnTo>
                  <a:pt x="282448" y="63626"/>
                </a:lnTo>
                <a:lnTo>
                  <a:pt x="274574" y="55118"/>
                </a:lnTo>
                <a:close/>
              </a:path>
            </a:pathLst>
          </a:custGeom>
          <a:solidFill>
            <a:srgbClr val="007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7809" y="2567130"/>
            <a:ext cx="684530" cy="725170"/>
          </a:xfrm>
          <a:custGeom>
            <a:avLst/>
            <a:gdLst/>
            <a:ahLst/>
            <a:cxnLst/>
            <a:rect l="l" t="t" r="r" b="b"/>
            <a:pathLst>
              <a:path w="684529" h="725170">
                <a:moveTo>
                  <a:pt x="348662" y="0"/>
                </a:moveTo>
                <a:lnTo>
                  <a:pt x="30353" y="157908"/>
                </a:lnTo>
                <a:lnTo>
                  <a:pt x="0" y="199056"/>
                </a:lnTo>
                <a:lnTo>
                  <a:pt x="0" y="521636"/>
                </a:lnTo>
                <a:lnTo>
                  <a:pt x="23875" y="558593"/>
                </a:lnTo>
                <a:lnTo>
                  <a:pt x="316230" y="718867"/>
                </a:lnTo>
                <a:lnTo>
                  <a:pt x="316230" y="720899"/>
                </a:lnTo>
                <a:lnTo>
                  <a:pt x="322707" y="722391"/>
                </a:lnTo>
                <a:lnTo>
                  <a:pt x="329184" y="723693"/>
                </a:lnTo>
                <a:lnTo>
                  <a:pt x="335661" y="724614"/>
                </a:lnTo>
                <a:lnTo>
                  <a:pt x="342138" y="724963"/>
                </a:lnTo>
                <a:lnTo>
                  <a:pt x="352331" y="724328"/>
                </a:lnTo>
                <a:lnTo>
                  <a:pt x="360060" y="722931"/>
                </a:lnTo>
                <a:lnTo>
                  <a:pt x="365337" y="721534"/>
                </a:lnTo>
                <a:lnTo>
                  <a:pt x="368173" y="720899"/>
                </a:lnTo>
                <a:lnTo>
                  <a:pt x="368173" y="718867"/>
                </a:lnTo>
                <a:lnTo>
                  <a:pt x="370332" y="718867"/>
                </a:lnTo>
                <a:lnTo>
                  <a:pt x="429888" y="685974"/>
                </a:lnTo>
                <a:lnTo>
                  <a:pt x="324866" y="685974"/>
                </a:lnTo>
                <a:lnTo>
                  <a:pt x="41148" y="529764"/>
                </a:lnTo>
                <a:lnTo>
                  <a:pt x="36830" y="527732"/>
                </a:lnTo>
                <a:lnTo>
                  <a:pt x="34671" y="521636"/>
                </a:lnTo>
                <a:lnTo>
                  <a:pt x="34671" y="211375"/>
                </a:lnTo>
                <a:lnTo>
                  <a:pt x="104141" y="211375"/>
                </a:lnTo>
                <a:lnTo>
                  <a:pt x="51943" y="182546"/>
                </a:lnTo>
                <a:lnTo>
                  <a:pt x="190626" y="110664"/>
                </a:lnTo>
                <a:lnTo>
                  <a:pt x="258214" y="110664"/>
                </a:lnTo>
                <a:lnTo>
                  <a:pt x="225171" y="92249"/>
                </a:lnTo>
                <a:lnTo>
                  <a:pt x="339979" y="30527"/>
                </a:lnTo>
                <a:lnTo>
                  <a:pt x="403134" y="30527"/>
                </a:lnTo>
                <a:lnTo>
                  <a:pt x="403098" y="30083"/>
                </a:lnTo>
                <a:lnTo>
                  <a:pt x="399720" y="24451"/>
                </a:lnTo>
                <a:lnTo>
                  <a:pt x="394081" y="20367"/>
                </a:lnTo>
                <a:lnTo>
                  <a:pt x="366014" y="5889"/>
                </a:lnTo>
                <a:lnTo>
                  <a:pt x="359987" y="3046"/>
                </a:lnTo>
                <a:lnTo>
                  <a:pt x="348662" y="0"/>
                </a:lnTo>
                <a:close/>
              </a:path>
              <a:path w="684529" h="725170">
                <a:moveTo>
                  <a:pt x="104141" y="211375"/>
                </a:moveTo>
                <a:lnTo>
                  <a:pt x="34671" y="211375"/>
                </a:lnTo>
                <a:lnTo>
                  <a:pt x="324866" y="369617"/>
                </a:lnTo>
                <a:lnTo>
                  <a:pt x="324866" y="685974"/>
                </a:lnTo>
                <a:lnTo>
                  <a:pt x="359537" y="685974"/>
                </a:lnTo>
                <a:lnTo>
                  <a:pt x="359537" y="371649"/>
                </a:lnTo>
                <a:lnTo>
                  <a:pt x="411892" y="342820"/>
                </a:lnTo>
                <a:lnTo>
                  <a:pt x="342138" y="342820"/>
                </a:lnTo>
                <a:lnTo>
                  <a:pt x="104141" y="211375"/>
                </a:lnTo>
                <a:close/>
              </a:path>
              <a:path w="684529" h="725170">
                <a:moveTo>
                  <a:pt x="684276" y="213407"/>
                </a:moveTo>
                <a:lnTo>
                  <a:pt x="649605" y="213407"/>
                </a:lnTo>
                <a:lnTo>
                  <a:pt x="649605" y="527732"/>
                </a:lnTo>
                <a:lnTo>
                  <a:pt x="647446" y="529764"/>
                </a:lnTo>
                <a:lnTo>
                  <a:pt x="645287" y="529764"/>
                </a:lnTo>
                <a:lnTo>
                  <a:pt x="359537" y="685974"/>
                </a:lnTo>
                <a:lnTo>
                  <a:pt x="429888" y="685974"/>
                </a:lnTo>
                <a:lnTo>
                  <a:pt x="660526" y="558593"/>
                </a:lnTo>
                <a:lnTo>
                  <a:pt x="684276" y="519477"/>
                </a:lnTo>
                <a:lnTo>
                  <a:pt x="684276" y="213407"/>
                </a:lnTo>
                <a:close/>
              </a:path>
              <a:path w="684529" h="725170">
                <a:moveTo>
                  <a:pt x="258214" y="110664"/>
                </a:moveTo>
                <a:lnTo>
                  <a:pt x="190626" y="110664"/>
                </a:lnTo>
                <a:lnTo>
                  <a:pt x="474218" y="268906"/>
                </a:lnTo>
                <a:lnTo>
                  <a:pt x="342138" y="342820"/>
                </a:lnTo>
                <a:lnTo>
                  <a:pt x="411892" y="342820"/>
                </a:lnTo>
                <a:lnTo>
                  <a:pt x="582236" y="250364"/>
                </a:lnTo>
                <a:lnTo>
                  <a:pt x="508889" y="250364"/>
                </a:lnTo>
                <a:lnTo>
                  <a:pt x="258214" y="110664"/>
                </a:lnTo>
                <a:close/>
              </a:path>
              <a:path w="684529" h="725170">
                <a:moveTo>
                  <a:pt x="448020" y="49484"/>
                </a:moveTo>
                <a:lnTo>
                  <a:pt x="441229" y="50355"/>
                </a:lnTo>
                <a:lnTo>
                  <a:pt x="435248" y="53155"/>
                </a:lnTo>
                <a:lnTo>
                  <a:pt x="430911" y="57324"/>
                </a:lnTo>
                <a:lnTo>
                  <a:pt x="428886" y="63696"/>
                </a:lnTo>
                <a:lnTo>
                  <a:pt x="429291" y="70103"/>
                </a:lnTo>
                <a:lnTo>
                  <a:pt x="432125" y="75773"/>
                </a:lnTo>
                <a:lnTo>
                  <a:pt x="437388" y="79930"/>
                </a:lnTo>
                <a:lnTo>
                  <a:pt x="630174" y="184705"/>
                </a:lnTo>
                <a:lnTo>
                  <a:pt x="508889" y="250364"/>
                </a:lnTo>
                <a:lnTo>
                  <a:pt x="582236" y="250364"/>
                </a:lnTo>
                <a:lnTo>
                  <a:pt x="649605" y="213407"/>
                </a:lnTo>
                <a:lnTo>
                  <a:pt x="684276" y="213407"/>
                </a:lnTo>
                <a:lnTo>
                  <a:pt x="684276" y="199056"/>
                </a:lnTo>
                <a:lnTo>
                  <a:pt x="681239" y="183522"/>
                </a:lnTo>
                <a:lnTo>
                  <a:pt x="674560" y="173370"/>
                </a:lnTo>
                <a:lnTo>
                  <a:pt x="667881" y="167838"/>
                </a:lnTo>
                <a:lnTo>
                  <a:pt x="454787" y="51101"/>
                </a:lnTo>
                <a:lnTo>
                  <a:pt x="448020" y="49484"/>
                </a:lnTo>
                <a:close/>
              </a:path>
              <a:path w="684529" h="725170">
                <a:moveTo>
                  <a:pt x="403134" y="30527"/>
                </a:moveTo>
                <a:lnTo>
                  <a:pt x="339979" y="30527"/>
                </a:lnTo>
                <a:lnTo>
                  <a:pt x="378968" y="49069"/>
                </a:lnTo>
                <a:lnTo>
                  <a:pt x="381126" y="51101"/>
                </a:lnTo>
                <a:lnTo>
                  <a:pt x="391922" y="51101"/>
                </a:lnTo>
                <a:lnTo>
                  <a:pt x="398525" y="47037"/>
                </a:lnTo>
                <a:lnTo>
                  <a:pt x="400685" y="42846"/>
                </a:lnTo>
                <a:lnTo>
                  <a:pt x="403617" y="36476"/>
                </a:lnTo>
                <a:lnTo>
                  <a:pt x="403134" y="30527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91116" y="1795526"/>
            <a:ext cx="561975" cy="719455"/>
          </a:xfrm>
          <a:custGeom>
            <a:avLst/>
            <a:gdLst/>
            <a:ahLst/>
            <a:cxnLst/>
            <a:rect l="l" t="t" r="r" b="b"/>
            <a:pathLst>
              <a:path w="561975" h="719455">
                <a:moveTo>
                  <a:pt x="499617" y="0"/>
                </a:moveTo>
                <a:lnTo>
                  <a:pt x="59816" y="0"/>
                </a:lnTo>
                <a:lnTo>
                  <a:pt x="40344" y="3153"/>
                </a:lnTo>
                <a:lnTo>
                  <a:pt x="20907" y="13319"/>
                </a:lnTo>
                <a:lnTo>
                  <a:pt x="5970" y="31557"/>
                </a:lnTo>
                <a:lnTo>
                  <a:pt x="0" y="58927"/>
                </a:lnTo>
                <a:lnTo>
                  <a:pt x="0" y="662304"/>
                </a:lnTo>
                <a:lnTo>
                  <a:pt x="3292" y="680765"/>
                </a:lnTo>
                <a:lnTo>
                  <a:pt x="13763" y="699214"/>
                </a:lnTo>
                <a:lnTo>
                  <a:pt x="32307" y="713400"/>
                </a:lnTo>
                <a:lnTo>
                  <a:pt x="59816" y="719074"/>
                </a:lnTo>
                <a:lnTo>
                  <a:pt x="499617" y="719074"/>
                </a:lnTo>
                <a:lnTo>
                  <a:pt x="519467" y="716276"/>
                </a:lnTo>
                <a:lnTo>
                  <a:pt x="539734" y="706882"/>
                </a:lnTo>
                <a:lnTo>
                  <a:pt x="555499" y="689391"/>
                </a:lnTo>
                <a:lnTo>
                  <a:pt x="557056" y="682751"/>
                </a:lnTo>
                <a:lnTo>
                  <a:pt x="59816" y="682751"/>
                </a:lnTo>
                <a:lnTo>
                  <a:pt x="48353" y="680521"/>
                </a:lnTo>
                <a:lnTo>
                  <a:pt x="41830" y="675100"/>
                </a:lnTo>
                <a:lnTo>
                  <a:pt x="38903" y="668393"/>
                </a:lnTo>
                <a:lnTo>
                  <a:pt x="38226" y="662304"/>
                </a:lnTo>
                <a:lnTo>
                  <a:pt x="38226" y="58927"/>
                </a:lnTo>
                <a:lnTo>
                  <a:pt x="40582" y="47714"/>
                </a:lnTo>
                <a:lnTo>
                  <a:pt x="46307" y="40751"/>
                </a:lnTo>
                <a:lnTo>
                  <a:pt x="53389" y="37193"/>
                </a:lnTo>
                <a:lnTo>
                  <a:pt x="59816" y="36195"/>
                </a:lnTo>
                <a:lnTo>
                  <a:pt x="556316" y="36195"/>
                </a:lnTo>
                <a:lnTo>
                  <a:pt x="547782" y="20939"/>
                </a:lnTo>
                <a:lnTo>
                  <a:pt x="528522" y="6010"/>
                </a:lnTo>
                <a:lnTo>
                  <a:pt x="499617" y="0"/>
                </a:lnTo>
                <a:close/>
              </a:path>
              <a:path w="561975" h="719455">
                <a:moveTo>
                  <a:pt x="542670" y="145161"/>
                </a:moveTo>
                <a:lnTo>
                  <a:pt x="534658" y="146391"/>
                </a:lnTo>
                <a:lnTo>
                  <a:pt x="528669" y="149955"/>
                </a:lnTo>
                <a:lnTo>
                  <a:pt x="524918" y="155662"/>
                </a:lnTo>
                <a:lnTo>
                  <a:pt x="523620" y="163322"/>
                </a:lnTo>
                <a:lnTo>
                  <a:pt x="523620" y="662304"/>
                </a:lnTo>
                <a:lnTo>
                  <a:pt x="520888" y="673161"/>
                </a:lnTo>
                <a:lnTo>
                  <a:pt x="514334" y="679338"/>
                </a:lnTo>
                <a:lnTo>
                  <a:pt x="506422" y="682111"/>
                </a:lnTo>
                <a:lnTo>
                  <a:pt x="499617" y="682751"/>
                </a:lnTo>
                <a:lnTo>
                  <a:pt x="557056" y="682751"/>
                </a:lnTo>
                <a:lnTo>
                  <a:pt x="561848" y="662304"/>
                </a:lnTo>
                <a:lnTo>
                  <a:pt x="561848" y="163322"/>
                </a:lnTo>
                <a:lnTo>
                  <a:pt x="560208" y="155662"/>
                </a:lnTo>
                <a:lnTo>
                  <a:pt x="555878" y="149955"/>
                </a:lnTo>
                <a:lnTo>
                  <a:pt x="549739" y="146391"/>
                </a:lnTo>
                <a:lnTo>
                  <a:pt x="542670" y="145161"/>
                </a:lnTo>
                <a:close/>
              </a:path>
              <a:path w="561975" h="719455">
                <a:moveTo>
                  <a:pt x="430402" y="446786"/>
                </a:moveTo>
                <a:lnTo>
                  <a:pt x="129158" y="446786"/>
                </a:lnTo>
                <a:lnTo>
                  <a:pt x="122090" y="448355"/>
                </a:lnTo>
                <a:lnTo>
                  <a:pt x="115950" y="452485"/>
                </a:lnTo>
                <a:lnTo>
                  <a:pt x="111621" y="458305"/>
                </a:lnTo>
                <a:lnTo>
                  <a:pt x="109981" y="464947"/>
                </a:lnTo>
                <a:lnTo>
                  <a:pt x="111621" y="472606"/>
                </a:lnTo>
                <a:lnTo>
                  <a:pt x="115950" y="478313"/>
                </a:lnTo>
                <a:lnTo>
                  <a:pt x="122090" y="481877"/>
                </a:lnTo>
                <a:lnTo>
                  <a:pt x="129158" y="483108"/>
                </a:lnTo>
                <a:lnTo>
                  <a:pt x="430402" y="483108"/>
                </a:lnTo>
                <a:lnTo>
                  <a:pt x="438415" y="481877"/>
                </a:lnTo>
                <a:lnTo>
                  <a:pt x="444404" y="478313"/>
                </a:lnTo>
                <a:lnTo>
                  <a:pt x="448155" y="472606"/>
                </a:lnTo>
                <a:lnTo>
                  <a:pt x="449452" y="464947"/>
                </a:lnTo>
                <a:lnTo>
                  <a:pt x="448155" y="458305"/>
                </a:lnTo>
                <a:lnTo>
                  <a:pt x="444404" y="452485"/>
                </a:lnTo>
                <a:lnTo>
                  <a:pt x="438415" y="448355"/>
                </a:lnTo>
                <a:lnTo>
                  <a:pt x="430402" y="446786"/>
                </a:lnTo>
                <a:close/>
              </a:path>
              <a:path w="561975" h="719455">
                <a:moveTo>
                  <a:pt x="430402" y="342519"/>
                </a:moveTo>
                <a:lnTo>
                  <a:pt x="129158" y="342519"/>
                </a:lnTo>
                <a:lnTo>
                  <a:pt x="122090" y="343749"/>
                </a:lnTo>
                <a:lnTo>
                  <a:pt x="115950" y="347313"/>
                </a:lnTo>
                <a:lnTo>
                  <a:pt x="111621" y="353020"/>
                </a:lnTo>
                <a:lnTo>
                  <a:pt x="109981" y="360679"/>
                </a:lnTo>
                <a:lnTo>
                  <a:pt x="111621" y="367321"/>
                </a:lnTo>
                <a:lnTo>
                  <a:pt x="115950" y="373141"/>
                </a:lnTo>
                <a:lnTo>
                  <a:pt x="122090" y="377271"/>
                </a:lnTo>
                <a:lnTo>
                  <a:pt x="129158" y="378840"/>
                </a:lnTo>
                <a:lnTo>
                  <a:pt x="430402" y="378840"/>
                </a:lnTo>
                <a:lnTo>
                  <a:pt x="438415" y="377271"/>
                </a:lnTo>
                <a:lnTo>
                  <a:pt x="444404" y="373141"/>
                </a:lnTo>
                <a:lnTo>
                  <a:pt x="448155" y="367321"/>
                </a:lnTo>
                <a:lnTo>
                  <a:pt x="449452" y="360679"/>
                </a:lnTo>
                <a:lnTo>
                  <a:pt x="448155" y="353020"/>
                </a:lnTo>
                <a:lnTo>
                  <a:pt x="444404" y="347313"/>
                </a:lnTo>
                <a:lnTo>
                  <a:pt x="438415" y="343749"/>
                </a:lnTo>
                <a:lnTo>
                  <a:pt x="430402" y="342519"/>
                </a:lnTo>
                <a:close/>
              </a:path>
              <a:path w="561975" h="719455">
                <a:moveTo>
                  <a:pt x="430402" y="235838"/>
                </a:moveTo>
                <a:lnTo>
                  <a:pt x="129158" y="235838"/>
                </a:lnTo>
                <a:lnTo>
                  <a:pt x="122090" y="237408"/>
                </a:lnTo>
                <a:lnTo>
                  <a:pt x="115950" y="241538"/>
                </a:lnTo>
                <a:lnTo>
                  <a:pt x="111621" y="247358"/>
                </a:lnTo>
                <a:lnTo>
                  <a:pt x="109981" y="254000"/>
                </a:lnTo>
                <a:lnTo>
                  <a:pt x="111621" y="261606"/>
                </a:lnTo>
                <a:lnTo>
                  <a:pt x="115950" y="267319"/>
                </a:lnTo>
                <a:lnTo>
                  <a:pt x="122090" y="270912"/>
                </a:lnTo>
                <a:lnTo>
                  <a:pt x="129158" y="272161"/>
                </a:lnTo>
                <a:lnTo>
                  <a:pt x="430402" y="272161"/>
                </a:lnTo>
                <a:lnTo>
                  <a:pt x="438415" y="270912"/>
                </a:lnTo>
                <a:lnTo>
                  <a:pt x="444404" y="267319"/>
                </a:lnTo>
                <a:lnTo>
                  <a:pt x="448155" y="261606"/>
                </a:lnTo>
                <a:lnTo>
                  <a:pt x="449452" y="254000"/>
                </a:lnTo>
                <a:lnTo>
                  <a:pt x="448155" y="247358"/>
                </a:lnTo>
                <a:lnTo>
                  <a:pt x="444404" y="241538"/>
                </a:lnTo>
                <a:lnTo>
                  <a:pt x="438415" y="237408"/>
                </a:lnTo>
                <a:lnTo>
                  <a:pt x="430402" y="235838"/>
                </a:lnTo>
                <a:close/>
              </a:path>
              <a:path w="561975" h="719455">
                <a:moveTo>
                  <a:pt x="556316" y="36195"/>
                </a:moveTo>
                <a:lnTo>
                  <a:pt x="499617" y="36195"/>
                </a:lnTo>
                <a:lnTo>
                  <a:pt x="511119" y="38461"/>
                </a:lnTo>
                <a:lnTo>
                  <a:pt x="517905" y="44132"/>
                </a:lnTo>
                <a:lnTo>
                  <a:pt x="521549" y="51518"/>
                </a:lnTo>
                <a:lnTo>
                  <a:pt x="523620" y="58927"/>
                </a:lnTo>
                <a:lnTo>
                  <a:pt x="523620" y="90677"/>
                </a:lnTo>
                <a:lnTo>
                  <a:pt x="524918" y="97319"/>
                </a:lnTo>
                <a:lnTo>
                  <a:pt x="528669" y="103139"/>
                </a:lnTo>
                <a:lnTo>
                  <a:pt x="534658" y="107269"/>
                </a:lnTo>
                <a:lnTo>
                  <a:pt x="542670" y="108838"/>
                </a:lnTo>
                <a:lnTo>
                  <a:pt x="549739" y="107269"/>
                </a:lnTo>
                <a:lnTo>
                  <a:pt x="555878" y="103139"/>
                </a:lnTo>
                <a:lnTo>
                  <a:pt x="560208" y="97319"/>
                </a:lnTo>
                <a:lnTo>
                  <a:pt x="561848" y="90677"/>
                </a:lnTo>
                <a:lnTo>
                  <a:pt x="561848" y="58927"/>
                </a:lnTo>
                <a:lnTo>
                  <a:pt x="558518" y="40130"/>
                </a:lnTo>
                <a:lnTo>
                  <a:pt x="556316" y="36195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86712" y="5717070"/>
            <a:ext cx="536575" cy="513080"/>
          </a:xfrm>
          <a:custGeom>
            <a:avLst/>
            <a:gdLst/>
            <a:ahLst/>
            <a:cxnLst/>
            <a:rect l="l" t="t" r="r" b="b"/>
            <a:pathLst>
              <a:path w="536575" h="513079">
                <a:moveTo>
                  <a:pt x="268104" y="0"/>
                </a:moveTo>
                <a:lnTo>
                  <a:pt x="219804" y="3809"/>
                </a:lnTo>
                <a:lnTo>
                  <a:pt x="174380" y="16509"/>
                </a:lnTo>
                <a:lnTo>
                  <a:pt x="132581" y="35559"/>
                </a:lnTo>
                <a:lnTo>
                  <a:pt x="95156" y="60959"/>
                </a:lnTo>
                <a:lnTo>
                  <a:pt x="62855" y="91439"/>
                </a:lnTo>
                <a:lnTo>
                  <a:pt x="36428" y="127000"/>
                </a:lnTo>
                <a:lnTo>
                  <a:pt x="16623" y="167639"/>
                </a:lnTo>
                <a:lnTo>
                  <a:pt x="4190" y="210819"/>
                </a:lnTo>
                <a:lnTo>
                  <a:pt x="113" y="255269"/>
                </a:lnTo>
                <a:lnTo>
                  <a:pt x="0" y="259079"/>
                </a:lnTo>
                <a:lnTo>
                  <a:pt x="4190" y="303529"/>
                </a:lnTo>
                <a:lnTo>
                  <a:pt x="16623" y="346709"/>
                </a:lnTo>
                <a:lnTo>
                  <a:pt x="36428" y="387349"/>
                </a:lnTo>
                <a:lnTo>
                  <a:pt x="62855" y="422909"/>
                </a:lnTo>
                <a:lnTo>
                  <a:pt x="95156" y="453389"/>
                </a:lnTo>
                <a:lnTo>
                  <a:pt x="132581" y="478789"/>
                </a:lnTo>
                <a:lnTo>
                  <a:pt x="174380" y="497839"/>
                </a:lnTo>
                <a:lnTo>
                  <a:pt x="219804" y="509269"/>
                </a:lnTo>
                <a:lnTo>
                  <a:pt x="268104" y="513079"/>
                </a:lnTo>
                <a:lnTo>
                  <a:pt x="316370" y="509269"/>
                </a:lnTo>
                <a:lnTo>
                  <a:pt x="361776" y="497839"/>
                </a:lnTo>
                <a:lnTo>
                  <a:pt x="372922" y="492759"/>
                </a:lnTo>
                <a:lnTo>
                  <a:pt x="268104" y="492759"/>
                </a:lnTo>
                <a:lnTo>
                  <a:pt x="218463" y="487679"/>
                </a:lnTo>
                <a:lnTo>
                  <a:pt x="172251" y="474979"/>
                </a:lnTo>
                <a:lnTo>
                  <a:pt x="130372" y="453389"/>
                </a:lnTo>
                <a:lnTo>
                  <a:pt x="93733" y="424179"/>
                </a:lnTo>
                <a:lnTo>
                  <a:pt x="63548" y="388619"/>
                </a:lnTo>
                <a:lnTo>
                  <a:pt x="40853" y="349249"/>
                </a:lnTo>
                <a:lnTo>
                  <a:pt x="26564" y="304800"/>
                </a:lnTo>
                <a:lnTo>
                  <a:pt x="21597" y="257809"/>
                </a:lnTo>
                <a:lnTo>
                  <a:pt x="26564" y="209550"/>
                </a:lnTo>
                <a:lnTo>
                  <a:pt x="40853" y="165100"/>
                </a:lnTo>
                <a:lnTo>
                  <a:pt x="63548" y="124459"/>
                </a:lnTo>
                <a:lnTo>
                  <a:pt x="93733" y="90169"/>
                </a:lnTo>
                <a:lnTo>
                  <a:pt x="130372" y="60959"/>
                </a:lnTo>
                <a:lnTo>
                  <a:pt x="172251" y="39369"/>
                </a:lnTo>
                <a:lnTo>
                  <a:pt x="218463" y="25400"/>
                </a:lnTo>
                <a:lnTo>
                  <a:pt x="268104" y="20319"/>
                </a:lnTo>
                <a:lnTo>
                  <a:pt x="370061" y="20319"/>
                </a:lnTo>
                <a:lnTo>
                  <a:pt x="361671" y="16509"/>
                </a:lnTo>
                <a:lnTo>
                  <a:pt x="316149" y="3809"/>
                </a:lnTo>
                <a:lnTo>
                  <a:pt x="268104" y="0"/>
                </a:lnTo>
                <a:close/>
              </a:path>
              <a:path w="536575" h="513079">
                <a:moveTo>
                  <a:pt x="462795" y="85089"/>
                </a:moveTo>
                <a:lnTo>
                  <a:pt x="458731" y="90169"/>
                </a:lnTo>
                <a:lnTo>
                  <a:pt x="453270" y="93979"/>
                </a:lnTo>
                <a:lnTo>
                  <a:pt x="453270" y="100329"/>
                </a:lnTo>
                <a:lnTo>
                  <a:pt x="481212" y="137159"/>
                </a:lnTo>
                <a:lnTo>
                  <a:pt x="499196" y="173989"/>
                </a:lnTo>
                <a:lnTo>
                  <a:pt x="510537" y="214629"/>
                </a:lnTo>
                <a:lnTo>
                  <a:pt x="514484" y="257809"/>
                </a:lnTo>
                <a:lnTo>
                  <a:pt x="509535" y="304800"/>
                </a:lnTo>
                <a:lnTo>
                  <a:pt x="495275" y="349249"/>
                </a:lnTo>
                <a:lnTo>
                  <a:pt x="472586" y="388619"/>
                </a:lnTo>
                <a:lnTo>
                  <a:pt x="442348" y="424179"/>
                </a:lnTo>
                <a:lnTo>
                  <a:pt x="405728" y="453389"/>
                </a:lnTo>
                <a:lnTo>
                  <a:pt x="363894" y="474979"/>
                </a:lnTo>
                <a:lnTo>
                  <a:pt x="317725" y="487679"/>
                </a:lnTo>
                <a:lnTo>
                  <a:pt x="268104" y="492759"/>
                </a:lnTo>
                <a:lnTo>
                  <a:pt x="372922" y="492759"/>
                </a:lnTo>
                <a:lnTo>
                  <a:pt x="440999" y="453389"/>
                </a:lnTo>
                <a:lnTo>
                  <a:pt x="473311" y="422909"/>
                </a:lnTo>
                <a:lnTo>
                  <a:pt x="499752" y="387349"/>
                </a:lnTo>
                <a:lnTo>
                  <a:pt x="519570" y="346709"/>
                </a:lnTo>
                <a:lnTo>
                  <a:pt x="532013" y="303529"/>
                </a:lnTo>
                <a:lnTo>
                  <a:pt x="536208" y="259079"/>
                </a:lnTo>
                <a:lnTo>
                  <a:pt x="536099" y="255269"/>
                </a:lnTo>
                <a:lnTo>
                  <a:pt x="532099" y="210819"/>
                </a:lnTo>
                <a:lnTo>
                  <a:pt x="519834" y="167639"/>
                </a:lnTo>
                <a:lnTo>
                  <a:pt x="500163" y="127000"/>
                </a:lnTo>
                <a:lnTo>
                  <a:pt x="473717" y="91439"/>
                </a:lnTo>
                <a:lnTo>
                  <a:pt x="469653" y="86359"/>
                </a:lnTo>
                <a:lnTo>
                  <a:pt x="462795" y="85089"/>
                </a:lnTo>
                <a:close/>
              </a:path>
              <a:path w="536575" h="513079">
                <a:moveTo>
                  <a:pt x="439681" y="369569"/>
                </a:moveTo>
                <a:lnTo>
                  <a:pt x="95130" y="369569"/>
                </a:lnTo>
                <a:lnTo>
                  <a:pt x="89669" y="374649"/>
                </a:lnTo>
                <a:lnTo>
                  <a:pt x="89669" y="386079"/>
                </a:lnTo>
                <a:lnTo>
                  <a:pt x="95130" y="389889"/>
                </a:lnTo>
                <a:lnTo>
                  <a:pt x="439681" y="389889"/>
                </a:lnTo>
                <a:lnTo>
                  <a:pt x="445142" y="386079"/>
                </a:lnTo>
                <a:lnTo>
                  <a:pt x="445142" y="374649"/>
                </a:lnTo>
                <a:lnTo>
                  <a:pt x="439681" y="369569"/>
                </a:lnTo>
                <a:close/>
              </a:path>
              <a:path w="536575" h="513079">
                <a:moveTo>
                  <a:pt x="122435" y="193039"/>
                </a:moveTo>
                <a:lnTo>
                  <a:pt x="55633" y="193039"/>
                </a:lnTo>
                <a:lnTo>
                  <a:pt x="50172" y="200659"/>
                </a:lnTo>
                <a:lnTo>
                  <a:pt x="50172" y="314959"/>
                </a:lnTo>
                <a:lnTo>
                  <a:pt x="55633" y="320039"/>
                </a:lnTo>
                <a:lnTo>
                  <a:pt x="122435" y="320039"/>
                </a:lnTo>
                <a:lnTo>
                  <a:pt x="129166" y="314959"/>
                </a:lnTo>
                <a:lnTo>
                  <a:pt x="129166" y="293369"/>
                </a:lnTo>
                <a:lnTo>
                  <a:pt x="66555" y="293369"/>
                </a:lnTo>
                <a:lnTo>
                  <a:pt x="65158" y="290829"/>
                </a:lnTo>
                <a:lnTo>
                  <a:pt x="65158" y="288289"/>
                </a:lnTo>
                <a:lnTo>
                  <a:pt x="65985" y="281939"/>
                </a:lnTo>
                <a:lnTo>
                  <a:pt x="68730" y="275589"/>
                </a:lnTo>
                <a:lnTo>
                  <a:pt x="73784" y="269239"/>
                </a:lnTo>
                <a:lnTo>
                  <a:pt x="81541" y="264159"/>
                </a:lnTo>
                <a:lnTo>
                  <a:pt x="92600" y="256539"/>
                </a:lnTo>
                <a:lnTo>
                  <a:pt x="99718" y="250189"/>
                </a:lnTo>
                <a:lnTo>
                  <a:pt x="103526" y="245109"/>
                </a:lnTo>
                <a:lnTo>
                  <a:pt x="104655" y="238759"/>
                </a:lnTo>
                <a:lnTo>
                  <a:pt x="104655" y="236219"/>
                </a:lnTo>
                <a:lnTo>
                  <a:pt x="67952" y="236219"/>
                </a:lnTo>
                <a:lnTo>
                  <a:pt x="65158" y="234950"/>
                </a:lnTo>
                <a:lnTo>
                  <a:pt x="65158" y="233679"/>
                </a:lnTo>
                <a:lnTo>
                  <a:pt x="63761" y="232409"/>
                </a:lnTo>
                <a:lnTo>
                  <a:pt x="65158" y="231139"/>
                </a:lnTo>
                <a:lnTo>
                  <a:pt x="68769" y="227329"/>
                </a:lnTo>
                <a:lnTo>
                  <a:pt x="73667" y="223519"/>
                </a:lnTo>
                <a:lnTo>
                  <a:pt x="80088" y="220979"/>
                </a:lnTo>
                <a:lnTo>
                  <a:pt x="88272" y="219709"/>
                </a:lnTo>
                <a:lnTo>
                  <a:pt x="129166" y="219709"/>
                </a:lnTo>
                <a:lnTo>
                  <a:pt x="129166" y="200659"/>
                </a:lnTo>
                <a:lnTo>
                  <a:pt x="122435" y="193039"/>
                </a:lnTo>
                <a:close/>
              </a:path>
              <a:path w="536575" h="513079">
                <a:moveTo>
                  <a:pt x="212224" y="193039"/>
                </a:moveTo>
                <a:lnTo>
                  <a:pt x="145549" y="193039"/>
                </a:lnTo>
                <a:lnTo>
                  <a:pt x="138691" y="200659"/>
                </a:lnTo>
                <a:lnTo>
                  <a:pt x="138691" y="314959"/>
                </a:lnTo>
                <a:lnTo>
                  <a:pt x="145549" y="320039"/>
                </a:lnTo>
                <a:lnTo>
                  <a:pt x="212224" y="320039"/>
                </a:lnTo>
                <a:lnTo>
                  <a:pt x="219082" y="314959"/>
                </a:lnTo>
                <a:lnTo>
                  <a:pt x="219082" y="293369"/>
                </a:lnTo>
                <a:lnTo>
                  <a:pt x="155074" y="293369"/>
                </a:lnTo>
                <a:lnTo>
                  <a:pt x="153677" y="292100"/>
                </a:lnTo>
                <a:lnTo>
                  <a:pt x="153677" y="288289"/>
                </a:lnTo>
                <a:lnTo>
                  <a:pt x="155074" y="285750"/>
                </a:lnTo>
                <a:lnTo>
                  <a:pt x="173499" y="285750"/>
                </a:lnTo>
                <a:lnTo>
                  <a:pt x="185506" y="281939"/>
                </a:lnTo>
                <a:lnTo>
                  <a:pt x="193156" y="274319"/>
                </a:lnTo>
                <a:lnTo>
                  <a:pt x="195841" y="265429"/>
                </a:lnTo>
                <a:lnTo>
                  <a:pt x="195841" y="259079"/>
                </a:lnTo>
                <a:lnTo>
                  <a:pt x="157741" y="259079"/>
                </a:lnTo>
                <a:lnTo>
                  <a:pt x="156471" y="256539"/>
                </a:lnTo>
                <a:lnTo>
                  <a:pt x="156471" y="222250"/>
                </a:lnTo>
                <a:lnTo>
                  <a:pt x="159138" y="220979"/>
                </a:lnTo>
                <a:lnTo>
                  <a:pt x="163202" y="220979"/>
                </a:lnTo>
                <a:lnTo>
                  <a:pt x="195331" y="219709"/>
                </a:lnTo>
                <a:lnTo>
                  <a:pt x="219082" y="219709"/>
                </a:lnTo>
                <a:lnTo>
                  <a:pt x="219082" y="200659"/>
                </a:lnTo>
                <a:lnTo>
                  <a:pt x="212224" y="193039"/>
                </a:lnTo>
                <a:close/>
              </a:path>
              <a:path w="536575" h="513079">
                <a:moveTo>
                  <a:pt x="302140" y="193039"/>
                </a:moveTo>
                <a:lnTo>
                  <a:pt x="235338" y="193039"/>
                </a:lnTo>
                <a:lnTo>
                  <a:pt x="228607" y="200659"/>
                </a:lnTo>
                <a:lnTo>
                  <a:pt x="228607" y="314959"/>
                </a:lnTo>
                <a:lnTo>
                  <a:pt x="235338" y="320039"/>
                </a:lnTo>
                <a:lnTo>
                  <a:pt x="302140" y="320039"/>
                </a:lnTo>
                <a:lnTo>
                  <a:pt x="307601" y="314959"/>
                </a:lnTo>
                <a:lnTo>
                  <a:pt x="307601" y="293369"/>
                </a:lnTo>
                <a:lnTo>
                  <a:pt x="244863" y="293369"/>
                </a:lnTo>
                <a:lnTo>
                  <a:pt x="243593" y="292100"/>
                </a:lnTo>
                <a:lnTo>
                  <a:pt x="243593" y="287019"/>
                </a:lnTo>
                <a:lnTo>
                  <a:pt x="244863" y="285750"/>
                </a:lnTo>
                <a:lnTo>
                  <a:pt x="263361" y="285750"/>
                </a:lnTo>
                <a:lnTo>
                  <a:pt x="275375" y="281939"/>
                </a:lnTo>
                <a:lnTo>
                  <a:pt x="283054" y="275589"/>
                </a:lnTo>
                <a:lnTo>
                  <a:pt x="285757" y="266700"/>
                </a:lnTo>
                <a:lnTo>
                  <a:pt x="285757" y="259079"/>
                </a:lnTo>
                <a:lnTo>
                  <a:pt x="280709" y="255269"/>
                </a:lnTo>
                <a:lnTo>
                  <a:pt x="259849" y="255269"/>
                </a:lnTo>
                <a:lnTo>
                  <a:pt x="258579" y="252729"/>
                </a:lnTo>
                <a:lnTo>
                  <a:pt x="258579" y="250189"/>
                </a:lnTo>
                <a:lnTo>
                  <a:pt x="259849" y="247650"/>
                </a:lnTo>
                <a:lnTo>
                  <a:pt x="279026" y="227329"/>
                </a:lnTo>
                <a:lnTo>
                  <a:pt x="244863" y="227329"/>
                </a:lnTo>
                <a:lnTo>
                  <a:pt x="243593" y="226059"/>
                </a:lnTo>
                <a:lnTo>
                  <a:pt x="243593" y="222250"/>
                </a:lnTo>
                <a:lnTo>
                  <a:pt x="244863" y="219709"/>
                </a:lnTo>
                <a:lnTo>
                  <a:pt x="307601" y="219709"/>
                </a:lnTo>
                <a:lnTo>
                  <a:pt x="307601" y="200659"/>
                </a:lnTo>
                <a:lnTo>
                  <a:pt x="302140" y="193039"/>
                </a:lnTo>
                <a:close/>
              </a:path>
              <a:path w="536575" h="513079">
                <a:moveTo>
                  <a:pt x="391929" y="193039"/>
                </a:moveTo>
                <a:lnTo>
                  <a:pt x="325254" y="193039"/>
                </a:lnTo>
                <a:lnTo>
                  <a:pt x="318396" y="200659"/>
                </a:lnTo>
                <a:lnTo>
                  <a:pt x="318396" y="314959"/>
                </a:lnTo>
                <a:lnTo>
                  <a:pt x="325254" y="320039"/>
                </a:lnTo>
                <a:lnTo>
                  <a:pt x="391929" y="320039"/>
                </a:lnTo>
                <a:lnTo>
                  <a:pt x="397390" y="314959"/>
                </a:lnTo>
                <a:lnTo>
                  <a:pt x="397390" y="293369"/>
                </a:lnTo>
                <a:lnTo>
                  <a:pt x="351162" y="293369"/>
                </a:lnTo>
                <a:lnTo>
                  <a:pt x="342552" y="290829"/>
                </a:lnTo>
                <a:lnTo>
                  <a:pt x="335620" y="287019"/>
                </a:lnTo>
                <a:lnTo>
                  <a:pt x="330999" y="280669"/>
                </a:lnTo>
                <a:lnTo>
                  <a:pt x="329318" y="273050"/>
                </a:lnTo>
                <a:lnTo>
                  <a:pt x="329318" y="264159"/>
                </a:lnTo>
                <a:lnTo>
                  <a:pt x="336176" y="257809"/>
                </a:lnTo>
                <a:lnTo>
                  <a:pt x="344304" y="255269"/>
                </a:lnTo>
                <a:lnTo>
                  <a:pt x="336176" y="254000"/>
                </a:lnTo>
                <a:lnTo>
                  <a:pt x="332112" y="247650"/>
                </a:lnTo>
                <a:lnTo>
                  <a:pt x="332112" y="238759"/>
                </a:lnTo>
                <a:lnTo>
                  <a:pt x="333177" y="232409"/>
                </a:lnTo>
                <a:lnTo>
                  <a:pt x="336541" y="226059"/>
                </a:lnTo>
                <a:lnTo>
                  <a:pt x="342452" y="222250"/>
                </a:lnTo>
                <a:lnTo>
                  <a:pt x="351162" y="219709"/>
                </a:lnTo>
                <a:lnTo>
                  <a:pt x="397390" y="219709"/>
                </a:lnTo>
                <a:lnTo>
                  <a:pt x="397390" y="200659"/>
                </a:lnTo>
                <a:lnTo>
                  <a:pt x="391929" y="193039"/>
                </a:lnTo>
                <a:close/>
              </a:path>
              <a:path w="536575" h="513079">
                <a:moveTo>
                  <a:pt x="480448" y="193039"/>
                </a:moveTo>
                <a:lnTo>
                  <a:pt x="415170" y="193039"/>
                </a:lnTo>
                <a:lnTo>
                  <a:pt x="408312" y="200659"/>
                </a:lnTo>
                <a:lnTo>
                  <a:pt x="408312" y="314959"/>
                </a:lnTo>
                <a:lnTo>
                  <a:pt x="415170" y="320039"/>
                </a:lnTo>
                <a:lnTo>
                  <a:pt x="480448" y="320039"/>
                </a:lnTo>
                <a:lnTo>
                  <a:pt x="487306" y="314959"/>
                </a:lnTo>
                <a:lnTo>
                  <a:pt x="487306" y="293369"/>
                </a:lnTo>
                <a:lnTo>
                  <a:pt x="427362" y="293369"/>
                </a:lnTo>
                <a:lnTo>
                  <a:pt x="426092" y="292100"/>
                </a:lnTo>
                <a:lnTo>
                  <a:pt x="424695" y="290829"/>
                </a:lnTo>
                <a:lnTo>
                  <a:pt x="424695" y="288289"/>
                </a:lnTo>
                <a:lnTo>
                  <a:pt x="427362" y="287019"/>
                </a:lnTo>
                <a:lnTo>
                  <a:pt x="428759" y="287019"/>
                </a:lnTo>
                <a:lnTo>
                  <a:pt x="445642" y="285750"/>
                </a:lnTo>
                <a:lnTo>
                  <a:pt x="457524" y="280669"/>
                </a:lnTo>
                <a:lnTo>
                  <a:pt x="464549" y="271779"/>
                </a:lnTo>
                <a:lnTo>
                  <a:pt x="465319" y="266700"/>
                </a:lnTo>
                <a:lnTo>
                  <a:pt x="446412" y="266700"/>
                </a:lnTo>
                <a:lnTo>
                  <a:pt x="435525" y="265429"/>
                </a:lnTo>
                <a:lnTo>
                  <a:pt x="427425" y="260350"/>
                </a:lnTo>
                <a:lnTo>
                  <a:pt x="422373" y="254000"/>
                </a:lnTo>
                <a:lnTo>
                  <a:pt x="420631" y="243839"/>
                </a:lnTo>
                <a:lnTo>
                  <a:pt x="422373" y="234950"/>
                </a:lnTo>
                <a:lnTo>
                  <a:pt x="427425" y="227329"/>
                </a:lnTo>
                <a:lnTo>
                  <a:pt x="435525" y="222250"/>
                </a:lnTo>
                <a:lnTo>
                  <a:pt x="446412" y="219709"/>
                </a:lnTo>
                <a:lnTo>
                  <a:pt x="487306" y="219709"/>
                </a:lnTo>
                <a:lnTo>
                  <a:pt x="487306" y="200659"/>
                </a:lnTo>
                <a:lnTo>
                  <a:pt x="480448" y="193039"/>
                </a:lnTo>
                <a:close/>
              </a:path>
              <a:path w="536575" h="513079">
                <a:moveTo>
                  <a:pt x="129166" y="219709"/>
                </a:moveTo>
                <a:lnTo>
                  <a:pt x="88272" y="219709"/>
                </a:lnTo>
                <a:lnTo>
                  <a:pt x="99013" y="220979"/>
                </a:lnTo>
                <a:lnTo>
                  <a:pt x="106671" y="226059"/>
                </a:lnTo>
                <a:lnTo>
                  <a:pt x="111257" y="231139"/>
                </a:lnTo>
                <a:lnTo>
                  <a:pt x="112783" y="238759"/>
                </a:lnTo>
                <a:lnTo>
                  <a:pt x="111453" y="246379"/>
                </a:lnTo>
                <a:lnTo>
                  <a:pt x="107195" y="254000"/>
                </a:lnTo>
                <a:lnTo>
                  <a:pt x="99603" y="260350"/>
                </a:lnTo>
                <a:lnTo>
                  <a:pt x="88272" y="267969"/>
                </a:lnTo>
                <a:lnTo>
                  <a:pt x="77477" y="275589"/>
                </a:lnTo>
                <a:lnTo>
                  <a:pt x="72016" y="280669"/>
                </a:lnTo>
                <a:lnTo>
                  <a:pt x="72016" y="285750"/>
                </a:lnTo>
                <a:lnTo>
                  <a:pt x="112783" y="285750"/>
                </a:lnTo>
                <a:lnTo>
                  <a:pt x="114180" y="288289"/>
                </a:lnTo>
                <a:lnTo>
                  <a:pt x="114180" y="292100"/>
                </a:lnTo>
                <a:lnTo>
                  <a:pt x="112783" y="293369"/>
                </a:lnTo>
                <a:lnTo>
                  <a:pt x="129166" y="293369"/>
                </a:lnTo>
                <a:lnTo>
                  <a:pt x="129166" y="219709"/>
                </a:lnTo>
                <a:close/>
              </a:path>
              <a:path w="536575" h="513079">
                <a:moveTo>
                  <a:pt x="219082" y="245109"/>
                </a:moveTo>
                <a:lnTo>
                  <a:pt x="180982" y="245109"/>
                </a:lnTo>
                <a:lnTo>
                  <a:pt x="190326" y="247650"/>
                </a:lnTo>
                <a:lnTo>
                  <a:pt x="197635" y="251459"/>
                </a:lnTo>
                <a:lnTo>
                  <a:pt x="202395" y="257809"/>
                </a:lnTo>
                <a:lnTo>
                  <a:pt x="204096" y="265429"/>
                </a:lnTo>
                <a:lnTo>
                  <a:pt x="200871" y="278129"/>
                </a:lnTo>
                <a:lnTo>
                  <a:pt x="191634" y="287019"/>
                </a:lnTo>
                <a:lnTo>
                  <a:pt x="177039" y="292100"/>
                </a:lnTo>
                <a:lnTo>
                  <a:pt x="157741" y="293369"/>
                </a:lnTo>
                <a:lnTo>
                  <a:pt x="219082" y="293369"/>
                </a:lnTo>
                <a:lnTo>
                  <a:pt x="219082" y="245109"/>
                </a:lnTo>
                <a:close/>
              </a:path>
              <a:path w="536575" h="513079">
                <a:moveTo>
                  <a:pt x="307601" y="219709"/>
                </a:moveTo>
                <a:lnTo>
                  <a:pt x="285757" y="219709"/>
                </a:lnTo>
                <a:lnTo>
                  <a:pt x="288551" y="222250"/>
                </a:lnTo>
                <a:lnTo>
                  <a:pt x="288551" y="227329"/>
                </a:lnTo>
                <a:lnTo>
                  <a:pt x="287154" y="228600"/>
                </a:lnTo>
                <a:lnTo>
                  <a:pt x="270771" y="246379"/>
                </a:lnTo>
                <a:lnTo>
                  <a:pt x="279579" y="248919"/>
                </a:lnTo>
                <a:lnTo>
                  <a:pt x="286947" y="252729"/>
                </a:lnTo>
                <a:lnTo>
                  <a:pt x="292006" y="259079"/>
                </a:lnTo>
                <a:lnTo>
                  <a:pt x="293885" y="266700"/>
                </a:lnTo>
                <a:lnTo>
                  <a:pt x="290680" y="278129"/>
                </a:lnTo>
                <a:lnTo>
                  <a:pt x="281486" y="287019"/>
                </a:lnTo>
                <a:lnTo>
                  <a:pt x="266935" y="292100"/>
                </a:lnTo>
                <a:lnTo>
                  <a:pt x="247657" y="293369"/>
                </a:lnTo>
                <a:lnTo>
                  <a:pt x="307601" y="293369"/>
                </a:lnTo>
                <a:lnTo>
                  <a:pt x="307601" y="219709"/>
                </a:lnTo>
                <a:close/>
              </a:path>
              <a:path w="536575" h="513079">
                <a:moveTo>
                  <a:pt x="360687" y="287019"/>
                </a:moveTo>
                <a:lnTo>
                  <a:pt x="355226" y="287019"/>
                </a:lnTo>
                <a:lnTo>
                  <a:pt x="356623" y="288289"/>
                </a:lnTo>
                <a:lnTo>
                  <a:pt x="356623" y="292100"/>
                </a:lnTo>
                <a:lnTo>
                  <a:pt x="355226" y="293369"/>
                </a:lnTo>
                <a:lnTo>
                  <a:pt x="362084" y="293369"/>
                </a:lnTo>
                <a:lnTo>
                  <a:pt x="359290" y="292100"/>
                </a:lnTo>
                <a:lnTo>
                  <a:pt x="359290" y="288289"/>
                </a:lnTo>
                <a:lnTo>
                  <a:pt x="360687" y="287019"/>
                </a:lnTo>
                <a:close/>
              </a:path>
              <a:path w="536575" h="513079">
                <a:moveTo>
                  <a:pt x="397390" y="219709"/>
                </a:moveTo>
                <a:lnTo>
                  <a:pt x="366148" y="219709"/>
                </a:lnTo>
                <a:lnTo>
                  <a:pt x="374050" y="222250"/>
                </a:lnTo>
                <a:lnTo>
                  <a:pt x="379546" y="227329"/>
                </a:lnTo>
                <a:lnTo>
                  <a:pt x="382757" y="232409"/>
                </a:lnTo>
                <a:lnTo>
                  <a:pt x="383801" y="238759"/>
                </a:lnTo>
                <a:lnTo>
                  <a:pt x="383801" y="246379"/>
                </a:lnTo>
                <a:lnTo>
                  <a:pt x="379737" y="252729"/>
                </a:lnTo>
                <a:lnTo>
                  <a:pt x="372879" y="255269"/>
                </a:lnTo>
                <a:lnTo>
                  <a:pt x="379737" y="257809"/>
                </a:lnTo>
                <a:lnTo>
                  <a:pt x="385198" y="264159"/>
                </a:lnTo>
                <a:lnTo>
                  <a:pt x="386595" y="273050"/>
                </a:lnTo>
                <a:lnTo>
                  <a:pt x="384936" y="280669"/>
                </a:lnTo>
                <a:lnTo>
                  <a:pt x="380467" y="287019"/>
                </a:lnTo>
                <a:lnTo>
                  <a:pt x="373950" y="290829"/>
                </a:lnTo>
                <a:lnTo>
                  <a:pt x="366148" y="293369"/>
                </a:lnTo>
                <a:lnTo>
                  <a:pt x="397390" y="293369"/>
                </a:lnTo>
                <a:lnTo>
                  <a:pt x="397390" y="219709"/>
                </a:lnTo>
                <a:close/>
              </a:path>
              <a:path w="536575" h="513079">
                <a:moveTo>
                  <a:pt x="487306" y="219709"/>
                </a:moveTo>
                <a:lnTo>
                  <a:pt x="446412" y="219709"/>
                </a:lnTo>
                <a:lnTo>
                  <a:pt x="458201" y="220979"/>
                </a:lnTo>
                <a:lnTo>
                  <a:pt x="466906" y="226059"/>
                </a:lnTo>
                <a:lnTo>
                  <a:pt x="472540" y="234950"/>
                </a:lnTo>
                <a:lnTo>
                  <a:pt x="475114" y="245109"/>
                </a:lnTo>
                <a:lnTo>
                  <a:pt x="475114" y="256539"/>
                </a:lnTo>
                <a:lnTo>
                  <a:pt x="471496" y="274319"/>
                </a:lnTo>
                <a:lnTo>
                  <a:pt x="462652" y="285750"/>
                </a:lnTo>
                <a:lnTo>
                  <a:pt x="448450" y="292100"/>
                </a:lnTo>
                <a:lnTo>
                  <a:pt x="428759" y="293369"/>
                </a:lnTo>
                <a:lnTo>
                  <a:pt x="487306" y="293369"/>
                </a:lnTo>
                <a:lnTo>
                  <a:pt x="487306" y="219709"/>
                </a:lnTo>
                <a:close/>
              </a:path>
              <a:path w="536575" h="513079">
                <a:moveTo>
                  <a:pt x="356623" y="259079"/>
                </a:moveTo>
                <a:lnTo>
                  <a:pt x="344304" y="259079"/>
                </a:lnTo>
                <a:lnTo>
                  <a:pt x="337573" y="265429"/>
                </a:lnTo>
                <a:lnTo>
                  <a:pt x="337573" y="281939"/>
                </a:lnTo>
                <a:lnTo>
                  <a:pt x="344304" y="285750"/>
                </a:lnTo>
                <a:lnTo>
                  <a:pt x="353829" y="287019"/>
                </a:lnTo>
                <a:lnTo>
                  <a:pt x="363354" y="287019"/>
                </a:lnTo>
                <a:lnTo>
                  <a:pt x="371609" y="285750"/>
                </a:lnTo>
                <a:lnTo>
                  <a:pt x="378340" y="280669"/>
                </a:lnTo>
                <a:lnTo>
                  <a:pt x="378340" y="273050"/>
                </a:lnTo>
                <a:lnTo>
                  <a:pt x="377054" y="267969"/>
                </a:lnTo>
                <a:lnTo>
                  <a:pt x="373101" y="262889"/>
                </a:lnTo>
                <a:lnTo>
                  <a:pt x="366338" y="260350"/>
                </a:lnTo>
                <a:lnTo>
                  <a:pt x="356623" y="259079"/>
                </a:lnTo>
                <a:close/>
              </a:path>
              <a:path w="536575" h="513079">
                <a:moveTo>
                  <a:pt x="466666" y="257809"/>
                </a:moveTo>
                <a:lnTo>
                  <a:pt x="460128" y="257809"/>
                </a:lnTo>
                <a:lnTo>
                  <a:pt x="461398" y="259079"/>
                </a:lnTo>
                <a:lnTo>
                  <a:pt x="461398" y="260350"/>
                </a:lnTo>
                <a:lnTo>
                  <a:pt x="462795" y="262889"/>
                </a:lnTo>
                <a:lnTo>
                  <a:pt x="461398" y="264159"/>
                </a:lnTo>
                <a:lnTo>
                  <a:pt x="458731" y="265429"/>
                </a:lnTo>
                <a:lnTo>
                  <a:pt x="454667" y="265429"/>
                </a:lnTo>
                <a:lnTo>
                  <a:pt x="451873" y="266700"/>
                </a:lnTo>
                <a:lnTo>
                  <a:pt x="465319" y="266700"/>
                </a:lnTo>
                <a:lnTo>
                  <a:pt x="466666" y="257809"/>
                </a:lnTo>
                <a:close/>
              </a:path>
              <a:path w="536575" h="513079">
                <a:moveTo>
                  <a:pt x="446412" y="226059"/>
                </a:moveTo>
                <a:lnTo>
                  <a:pt x="434220" y="226059"/>
                </a:lnTo>
                <a:lnTo>
                  <a:pt x="428759" y="232409"/>
                </a:lnTo>
                <a:lnTo>
                  <a:pt x="428759" y="255269"/>
                </a:lnTo>
                <a:lnTo>
                  <a:pt x="432823" y="260350"/>
                </a:lnTo>
                <a:lnTo>
                  <a:pt x="449206" y="260350"/>
                </a:lnTo>
                <a:lnTo>
                  <a:pt x="451873" y="259079"/>
                </a:lnTo>
                <a:lnTo>
                  <a:pt x="457334" y="257809"/>
                </a:lnTo>
                <a:lnTo>
                  <a:pt x="466666" y="257809"/>
                </a:lnTo>
                <a:lnTo>
                  <a:pt x="466859" y="256539"/>
                </a:lnTo>
                <a:lnTo>
                  <a:pt x="466859" y="245109"/>
                </a:lnTo>
                <a:lnTo>
                  <a:pt x="465003" y="237489"/>
                </a:lnTo>
                <a:lnTo>
                  <a:pt x="461255" y="231139"/>
                </a:lnTo>
                <a:lnTo>
                  <a:pt x="455197" y="227329"/>
                </a:lnTo>
                <a:lnTo>
                  <a:pt x="446412" y="226059"/>
                </a:lnTo>
                <a:close/>
              </a:path>
              <a:path w="536575" h="513079">
                <a:moveTo>
                  <a:pt x="190507" y="252729"/>
                </a:moveTo>
                <a:lnTo>
                  <a:pt x="171457" y="252729"/>
                </a:lnTo>
                <a:lnTo>
                  <a:pt x="165996" y="255269"/>
                </a:lnTo>
                <a:lnTo>
                  <a:pt x="163202" y="257809"/>
                </a:lnTo>
                <a:lnTo>
                  <a:pt x="157741" y="259079"/>
                </a:lnTo>
                <a:lnTo>
                  <a:pt x="195841" y="259079"/>
                </a:lnTo>
                <a:lnTo>
                  <a:pt x="195841" y="257809"/>
                </a:lnTo>
                <a:lnTo>
                  <a:pt x="190507" y="252729"/>
                </a:lnTo>
                <a:close/>
              </a:path>
              <a:path w="536575" h="513079">
                <a:moveTo>
                  <a:pt x="279026" y="254000"/>
                </a:moveTo>
                <a:lnTo>
                  <a:pt x="265310" y="254000"/>
                </a:lnTo>
                <a:lnTo>
                  <a:pt x="264040" y="255269"/>
                </a:lnTo>
                <a:lnTo>
                  <a:pt x="280709" y="255269"/>
                </a:lnTo>
                <a:lnTo>
                  <a:pt x="279026" y="254000"/>
                </a:lnTo>
                <a:close/>
              </a:path>
              <a:path w="536575" h="513079">
                <a:moveTo>
                  <a:pt x="363354" y="226059"/>
                </a:moveTo>
                <a:lnTo>
                  <a:pt x="353829" y="226059"/>
                </a:lnTo>
                <a:lnTo>
                  <a:pt x="344304" y="227329"/>
                </a:lnTo>
                <a:lnTo>
                  <a:pt x="338843" y="231139"/>
                </a:lnTo>
                <a:lnTo>
                  <a:pt x="338843" y="246379"/>
                </a:lnTo>
                <a:lnTo>
                  <a:pt x="345701" y="252729"/>
                </a:lnTo>
                <a:lnTo>
                  <a:pt x="368815" y="252729"/>
                </a:lnTo>
                <a:lnTo>
                  <a:pt x="377070" y="246379"/>
                </a:lnTo>
                <a:lnTo>
                  <a:pt x="377070" y="231139"/>
                </a:lnTo>
                <a:lnTo>
                  <a:pt x="371609" y="227329"/>
                </a:lnTo>
                <a:lnTo>
                  <a:pt x="363354" y="226059"/>
                </a:lnTo>
                <a:close/>
              </a:path>
              <a:path w="536575" h="513079">
                <a:moveTo>
                  <a:pt x="219082" y="219709"/>
                </a:moveTo>
                <a:lnTo>
                  <a:pt x="197238" y="219709"/>
                </a:lnTo>
                <a:lnTo>
                  <a:pt x="200032" y="222250"/>
                </a:lnTo>
                <a:lnTo>
                  <a:pt x="200032" y="226059"/>
                </a:lnTo>
                <a:lnTo>
                  <a:pt x="197238" y="227329"/>
                </a:lnTo>
                <a:lnTo>
                  <a:pt x="163202" y="227329"/>
                </a:lnTo>
                <a:lnTo>
                  <a:pt x="163202" y="250189"/>
                </a:lnTo>
                <a:lnTo>
                  <a:pt x="167266" y="246379"/>
                </a:lnTo>
                <a:lnTo>
                  <a:pt x="172727" y="245109"/>
                </a:lnTo>
                <a:lnTo>
                  <a:pt x="219082" y="245109"/>
                </a:lnTo>
                <a:lnTo>
                  <a:pt x="219082" y="219709"/>
                </a:lnTo>
                <a:close/>
              </a:path>
              <a:path w="536575" h="513079">
                <a:moveTo>
                  <a:pt x="100591" y="227329"/>
                </a:moveTo>
                <a:lnTo>
                  <a:pt x="80144" y="227329"/>
                </a:lnTo>
                <a:lnTo>
                  <a:pt x="74683" y="229869"/>
                </a:lnTo>
                <a:lnTo>
                  <a:pt x="72016" y="234950"/>
                </a:lnTo>
                <a:lnTo>
                  <a:pt x="70619" y="236219"/>
                </a:lnTo>
                <a:lnTo>
                  <a:pt x="104655" y="236219"/>
                </a:lnTo>
                <a:lnTo>
                  <a:pt x="104655" y="233679"/>
                </a:lnTo>
                <a:lnTo>
                  <a:pt x="100591" y="227329"/>
                </a:lnTo>
                <a:close/>
              </a:path>
              <a:path w="536575" h="513079">
                <a:moveTo>
                  <a:pt x="362084" y="219709"/>
                </a:moveTo>
                <a:lnTo>
                  <a:pt x="355226" y="219709"/>
                </a:lnTo>
                <a:lnTo>
                  <a:pt x="356623" y="220979"/>
                </a:lnTo>
                <a:lnTo>
                  <a:pt x="356623" y="224789"/>
                </a:lnTo>
                <a:lnTo>
                  <a:pt x="355226" y="226059"/>
                </a:lnTo>
                <a:lnTo>
                  <a:pt x="360687" y="226059"/>
                </a:lnTo>
                <a:lnTo>
                  <a:pt x="359290" y="224789"/>
                </a:lnTo>
                <a:lnTo>
                  <a:pt x="359290" y="220979"/>
                </a:lnTo>
                <a:lnTo>
                  <a:pt x="362084" y="219709"/>
                </a:lnTo>
                <a:close/>
              </a:path>
              <a:path w="536575" h="513079">
                <a:moveTo>
                  <a:pt x="439681" y="123189"/>
                </a:moveTo>
                <a:lnTo>
                  <a:pt x="95130" y="123189"/>
                </a:lnTo>
                <a:lnTo>
                  <a:pt x="89669" y="128269"/>
                </a:lnTo>
                <a:lnTo>
                  <a:pt x="89669" y="138429"/>
                </a:lnTo>
                <a:lnTo>
                  <a:pt x="95130" y="144779"/>
                </a:lnTo>
                <a:lnTo>
                  <a:pt x="439681" y="144779"/>
                </a:lnTo>
                <a:lnTo>
                  <a:pt x="445142" y="138429"/>
                </a:lnTo>
                <a:lnTo>
                  <a:pt x="445142" y="128269"/>
                </a:lnTo>
                <a:lnTo>
                  <a:pt x="439681" y="123189"/>
                </a:lnTo>
                <a:close/>
              </a:path>
              <a:path w="536575" h="513079">
                <a:moveTo>
                  <a:pt x="370061" y="20319"/>
                </a:moveTo>
                <a:lnTo>
                  <a:pt x="268104" y="20319"/>
                </a:lnTo>
                <a:lnTo>
                  <a:pt x="312687" y="24129"/>
                </a:lnTo>
                <a:lnTo>
                  <a:pt x="354353" y="35559"/>
                </a:lnTo>
                <a:lnTo>
                  <a:pt x="392709" y="53339"/>
                </a:lnTo>
                <a:lnTo>
                  <a:pt x="427362" y="76200"/>
                </a:lnTo>
                <a:lnTo>
                  <a:pt x="431426" y="80009"/>
                </a:lnTo>
                <a:lnTo>
                  <a:pt x="438284" y="78739"/>
                </a:lnTo>
                <a:lnTo>
                  <a:pt x="446412" y="71119"/>
                </a:lnTo>
                <a:lnTo>
                  <a:pt x="446412" y="64769"/>
                </a:lnTo>
                <a:lnTo>
                  <a:pt x="440951" y="60959"/>
                </a:lnTo>
                <a:lnTo>
                  <a:pt x="403621" y="35559"/>
                </a:lnTo>
                <a:lnTo>
                  <a:pt x="370061" y="20319"/>
                </a:lnTo>
                <a:close/>
              </a:path>
            </a:pathLst>
          </a:custGeom>
          <a:solidFill>
            <a:srgbClr val="007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24518" y="4915408"/>
            <a:ext cx="971550" cy="622935"/>
          </a:xfrm>
          <a:custGeom>
            <a:avLst/>
            <a:gdLst/>
            <a:ahLst/>
            <a:cxnLst/>
            <a:rect l="l" t="t" r="r" b="b"/>
            <a:pathLst>
              <a:path w="971550" h="622935">
                <a:moveTo>
                  <a:pt x="937386" y="526796"/>
                </a:moveTo>
                <a:lnTo>
                  <a:pt x="34162" y="526796"/>
                </a:lnTo>
                <a:lnTo>
                  <a:pt x="20734" y="529371"/>
                </a:lnTo>
                <a:lnTo>
                  <a:pt x="9890" y="536448"/>
                </a:lnTo>
                <a:lnTo>
                  <a:pt x="2641" y="547048"/>
                </a:lnTo>
                <a:lnTo>
                  <a:pt x="0" y="560197"/>
                </a:lnTo>
                <a:lnTo>
                  <a:pt x="0" y="589534"/>
                </a:lnTo>
                <a:lnTo>
                  <a:pt x="2641" y="602682"/>
                </a:lnTo>
                <a:lnTo>
                  <a:pt x="9890" y="613283"/>
                </a:lnTo>
                <a:lnTo>
                  <a:pt x="20734" y="620359"/>
                </a:lnTo>
                <a:lnTo>
                  <a:pt x="34162" y="622935"/>
                </a:lnTo>
                <a:lnTo>
                  <a:pt x="937386" y="622935"/>
                </a:lnTo>
                <a:lnTo>
                  <a:pt x="950815" y="620359"/>
                </a:lnTo>
                <a:lnTo>
                  <a:pt x="961659" y="613283"/>
                </a:lnTo>
                <a:lnTo>
                  <a:pt x="968908" y="602682"/>
                </a:lnTo>
                <a:lnTo>
                  <a:pt x="971550" y="589534"/>
                </a:lnTo>
                <a:lnTo>
                  <a:pt x="34162" y="589534"/>
                </a:lnTo>
                <a:lnTo>
                  <a:pt x="34162" y="560197"/>
                </a:lnTo>
                <a:lnTo>
                  <a:pt x="971550" y="560197"/>
                </a:lnTo>
                <a:lnTo>
                  <a:pt x="968908" y="547048"/>
                </a:lnTo>
                <a:lnTo>
                  <a:pt x="961659" y="536448"/>
                </a:lnTo>
                <a:lnTo>
                  <a:pt x="950815" y="529371"/>
                </a:lnTo>
                <a:lnTo>
                  <a:pt x="937386" y="526796"/>
                </a:lnTo>
                <a:close/>
              </a:path>
              <a:path w="971550" h="622935">
                <a:moveTo>
                  <a:pt x="971550" y="560197"/>
                </a:moveTo>
                <a:lnTo>
                  <a:pt x="937386" y="560197"/>
                </a:lnTo>
                <a:lnTo>
                  <a:pt x="937386" y="589534"/>
                </a:lnTo>
                <a:lnTo>
                  <a:pt x="971550" y="589534"/>
                </a:lnTo>
                <a:lnTo>
                  <a:pt x="971550" y="560197"/>
                </a:lnTo>
                <a:close/>
              </a:path>
              <a:path w="971550" h="622935">
                <a:moveTo>
                  <a:pt x="576579" y="560197"/>
                </a:moveTo>
                <a:lnTo>
                  <a:pt x="394970" y="560197"/>
                </a:lnTo>
                <a:lnTo>
                  <a:pt x="397128" y="566547"/>
                </a:lnTo>
                <a:lnTo>
                  <a:pt x="403605" y="572770"/>
                </a:lnTo>
                <a:lnTo>
                  <a:pt x="567943" y="572770"/>
                </a:lnTo>
                <a:lnTo>
                  <a:pt x="574421" y="566547"/>
                </a:lnTo>
                <a:lnTo>
                  <a:pt x="576579" y="560197"/>
                </a:lnTo>
                <a:close/>
              </a:path>
              <a:path w="971550" h="622935">
                <a:moveTo>
                  <a:pt x="886078" y="0"/>
                </a:moveTo>
                <a:lnTo>
                  <a:pt x="85471" y="0"/>
                </a:lnTo>
                <a:lnTo>
                  <a:pt x="76834" y="2159"/>
                </a:lnTo>
                <a:lnTo>
                  <a:pt x="72643" y="8382"/>
                </a:lnTo>
                <a:lnTo>
                  <a:pt x="66166" y="12573"/>
                </a:lnTo>
                <a:lnTo>
                  <a:pt x="64007" y="20955"/>
                </a:lnTo>
                <a:lnTo>
                  <a:pt x="64007" y="526796"/>
                </a:lnTo>
                <a:lnTo>
                  <a:pt x="98171" y="526796"/>
                </a:lnTo>
                <a:lnTo>
                  <a:pt x="98171" y="33528"/>
                </a:lnTo>
                <a:lnTo>
                  <a:pt x="907414" y="33528"/>
                </a:lnTo>
                <a:lnTo>
                  <a:pt x="907414" y="20955"/>
                </a:lnTo>
                <a:lnTo>
                  <a:pt x="903224" y="12573"/>
                </a:lnTo>
                <a:lnTo>
                  <a:pt x="892555" y="2159"/>
                </a:lnTo>
                <a:lnTo>
                  <a:pt x="886078" y="0"/>
                </a:lnTo>
                <a:close/>
              </a:path>
              <a:path w="971550" h="622935">
                <a:moveTo>
                  <a:pt x="898905" y="129667"/>
                </a:moveTo>
                <a:lnTo>
                  <a:pt x="879728" y="129667"/>
                </a:lnTo>
                <a:lnTo>
                  <a:pt x="873251" y="135890"/>
                </a:lnTo>
                <a:lnTo>
                  <a:pt x="873251" y="526796"/>
                </a:lnTo>
                <a:lnTo>
                  <a:pt x="907414" y="526796"/>
                </a:lnTo>
                <a:lnTo>
                  <a:pt x="907414" y="135890"/>
                </a:lnTo>
                <a:lnTo>
                  <a:pt x="898905" y="129667"/>
                </a:lnTo>
                <a:close/>
              </a:path>
              <a:path w="971550" h="622935">
                <a:moveTo>
                  <a:pt x="907414" y="33528"/>
                </a:moveTo>
                <a:lnTo>
                  <a:pt x="873251" y="33528"/>
                </a:lnTo>
                <a:lnTo>
                  <a:pt x="873251" y="87757"/>
                </a:lnTo>
                <a:lnTo>
                  <a:pt x="879728" y="96139"/>
                </a:lnTo>
                <a:lnTo>
                  <a:pt x="898905" y="96139"/>
                </a:lnTo>
                <a:lnTo>
                  <a:pt x="907414" y="87757"/>
                </a:lnTo>
                <a:lnTo>
                  <a:pt x="907414" y="33528"/>
                </a:lnTo>
                <a:close/>
              </a:path>
            </a:pathLst>
          </a:custGeom>
          <a:solidFill>
            <a:srgbClr val="007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72040" y="5814580"/>
            <a:ext cx="332105" cy="522605"/>
          </a:xfrm>
          <a:custGeom>
            <a:avLst/>
            <a:gdLst/>
            <a:ahLst/>
            <a:cxnLst/>
            <a:rect l="l" t="t" r="r" b="b"/>
            <a:pathLst>
              <a:path w="332104" h="522604">
                <a:moveTo>
                  <a:pt x="252729" y="0"/>
                </a:moveTo>
                <a:lnTo>
                  <a:pt x="50291" y="0"/>
                </a:lnTo>
                <a:lnTo>
                  <a:pt x="30753" y="3963"/>
                </a:lnTo>
                <a:lnTo>
                  <a:pt x="14763" y="14757"/>
                </a:lnTo>
                <a:lnTo>
                  <a:pt x="3964" y="30732"/>
                </a:lnTo>
                <a:lnTo>
                  <a:pt x="0" y="50241"/>
                </a:lnTo>
                <a:lnTo>
                  <a:pt x="0" y="472262"/>
                </a:lnTo>
                <a:lnTo>
                  <a:pt x="3964" y="491770"/>
                </a:lnTo>
                <a:lnTo>
                  <a:pt x="14763" y="507745"/>
                </a:lnTo>
                <a:lnTo>
                  <a:pt x="30753" y="518539"/>
                </a:lnTo>
                <a:lnTo>
                  <a:pt x="50291" y="522503"/>
                </a:lnTo>
                <a:lnTo>
                  <a:pt x="281685" y="522503"/>
                </a:lnTo>
                <a:lnTo>
                  <a:pt x="301224" y="518539"/>
                </a:lnTo>
                <a:lnTo>
                  <a:pt x="317214" y="507745"/>
                </a:lnTo>
                <a:lnTo>
                  <a:pt x="320819" y="502411"/>
                </a:lnTo>
                <a:lnTo>
                  <a:pt x="50291" y="502411"/>
                </a:lnTo>
                <a:lnTo>
                  <a:pt x="38657" y="500174"/>
                </a:lnTo>
                <a:lnTo>
                  <a:pt x="29035" y="493933"/>
                </a:lnTo>
                <a:lnTo>
                  <a:pt x="22484" y="484393"/>
                </a:lnTo>
                <a:lnTo>
                  <a:pt x="20065" y="472262"/>
                </a:lnTo>
                <a:lnTo>
                  <a:pt x="20065" y="50241"/>
                </a:lnTo>
                <a:lnTo>
                  <a:pt x="22484" y="38642"/>
                </a:lnTo>
                <a:lnTo>
                  <a:pt x="29035" y="29048"/>
                </a:lnTo>
                <a:lnTo>
                  <a:pt x="38657" y="22516"/>
                </a:lnTo>
                <a:lnTo>
                  <a:pt x="50291" y="20104"/>
                </a:lnTo>
                <a:lnTo>
                  <a:pt x="272883" y="20104"/>
                </a:lnTo>
                <a:lnTo>
                  <a:pt x="256539" y="3771"/>
                </a:lnTo>
                <a:lnTo>
                  <a:pt x="255269" y="1257"/>
                </a:lnTo>
                <a:lnTo>
                  <a:pt x="252729" y="0"/>
                </a:lnTo>
                <a:close/>
              </a:path>
              <a:path w="332104" h="522604">
                <a:moveTo>
                  <a:pt x="327025" y="159511"/>
                </a:moveTo>
                <a:lnTo>
                  <a:pt x="316864" y="159511"/>
                </a:lnTo>
                <a:lnTo>
                  <a:pt x="311911" y="164541"/>
                </a:lnTo>
                <a:lnTo>
                  <a:pt x="311911" y="472262"/>
                </a:lnTo>
                <a:lnTo>
                  <a:pt x="309493" y="484393"/>
                </a:lnTo>
                <a:lnTo>
                  <a:pt x="302942" y="493933"/>
                </a:lnTo>
                <a:lnTo>
                  <a:pt x="293320" y="500174"/>
                </a:lnTo>
                <a:lnTo>
                  <a:pt x="281685" y="502411"/>
                </a:lnTo>
                <a:lnTo>
                  <a:pt x="320819" y="502411"/>
                </a:lnTo>
                <a:lnTo>
                  <a:pt x="328013" y="491770"/>
                </a:lnTo>
                <a:lnTo>
                  <a:pt x="331977" y="472262"/>
                </a:lnTo>
                <a:lnTo>
                  <a:pt x="331977" y="164541"/>
                </a:lnTo>
                <a:lnTo>
                  <a:pt x="327025" y="159511"/>
                </a:lnTo>
                <a:close/>
              </a:path>
              <a:path w="332104" h="522604">
                <a:moveTo>
                  <a:pt x="226313" y="195935"/>
                </a:moveTo>
                <a:lnTo>
                  <a:pt x="103124" y="195935"/>
                </a:lnTo>
                <a:lnTo>
                  <a:pt x="83585" y="199901"/>
                </a:lnTo>
                <a:lnTo>
                  <a:pt x="67595" y="210697"/>
                </a:lnTo>
                <a:lnTo>
                  <a:pt x="56796" y="226673"/>
                </a:lnTo>
                <a:lnTo>
                  <a:pt x="52831" y="246176"/>
                </a:lnTo>
                <a:lnTo>
                  <a:pt x="52831" y="419506"/>
                </a:lnTo>
                <a:lnTo>
                  <a:pt x="56796" y="439015"/>
                </a:lnTo>
                <a:lnTo>
                  <a:pt x="67595" y="454990"/>
                </a:lnTo>
                <a:lnTo>
                  <a:pt x="83585" y="465783"/>
                </a:lnTo>
                <a:lnTo>
                  <a:pt x="103124" y="469747"/>
                </a:lnTo>
                <a:lnTo>
                  <a:pt x="226313" y="469747"/>
                </a:lnTo>
                <a:lnTo>
                  <a:pt x="245871" y="465783"/>
                </a:lnTo>
                <a:lnTo>
                  <a:pt x="261905" y="454990"/>
                </a:lnTo>
                <a:lnTo>
                  <a:pt x="265526" y="449656"/>
                </a:lnTo>
                <a:lnTo>
                  <a:pt x="103124" y="449656"/>
                </a:lnTo>
                <a:lnTo>
                  <a:pt x="91489" y="447242"/>
                </a:lnTo>
                <a:lnTo>
                  <a:pt x="81867" y="440705"/>
                </a:lnTo>
                <a:lnTo>
                  <a:pt x="75316" y="431107"/>
                </a:lnTo>
                <a:lnTo>
                  <a:pt x="72898" y="419506"/>
                </a:lnTo>
                <a:lnTo>
                  <a:pt x="72898" y="344144"/>
                </a:lnTo>
                <a:lnTo>
                  <a:pt x="124719" y="344144"/>
                </a:lnTo>
                <a:lnTo>
                  <a:pt x="124459" y="342899"/>
                </a:lnTo>
                <a:lnTo>
                  <a:pt x="124459" y="324053"/>
                </a:lnTo>
                <a:lnTo>
                  <a:pt x="72898" y="324053"/>
                </a:lnTo>
                <a:lnTo>
                  <a:pt x="72898" y="246176"/>
                </a:lnTo>
                <a:lnTo>
                  <a:pt x="75316" y="234583"/>
                </a:lnTo>
                <a:lnTo>
                  <a:pt x="81867" y="224988"/>
                </a:lnTo>
                <a:lnTo>
                  <a:pt x="91489" y="218453"/>
                </a:lnTo>
                <a:lnTo>
                  <a:pt x="103124" y="216039"/>
                </a:lnTo>
                <a:lnTo>
                  <a:pt x="265531" y="216039"/>
                </a:lnTo>
                <a:lnTo>
                  <a:pt x="261905" y="210697"/>
                </a:lnTo>
                <a:lnTo>
                  <a:pt x="245872" y="199901"/>
                </a:lnTo>
                <a:lnTo>
                  <a:pt x="226313" y="195935"/>
                </a:lnTo>
                <a:close/>
              </a:path>
              <a:path w="332104" h="522604">
                <a:moveTo>
                  <a:pt x="124719" y="344144"/>
                </a:moveTo>
                <a:lnTo>
                  <a:pt x="104393" y="344144"/>
                </a:lnTo>
                <a:lnTo>
                  <a:pt x="108894" y="363456"/>
                </a:lnTo>
                <a:lnTo>
                  <a:pt x="119633" y="378999"/>
                </a:lnTo>
                <a:lnTo>
                  <a:pt x="135326" y="389360"/>
                </a:lnTo>
                <a:lnTo>
                  <a:pt x="154685" y="393128"/>
                </a:lnTo>
                <a:lnTo>
                  <a:pt x="155955" y="393128"/>
                </a:lnTo>
                <a:lnTo>
                  <a:pt x="155955" y="449656"/>
                </a:lnTo>
                <a:lnTo>
                  <a:pt x="176021" y="449656"/>
                </a:lnTo>
                <a:lnTo>
                  <a:pt x="176021" y="393128"/>
                </a:lnTo>
                <a:lnTo>
                  <a:pt x="194667" y="388659"/>
                </a:lnTo>
                <a:lnTo>
                  <a:pt x="210026" y="378061"/>
                </a:lnTo>
                <a:lnTo>
                  <a:pt x="213519" y="373037"/>
                </a:lnTo>
                <a:lnTo>
                  <a:pt x="154685" y="373037"/>
                </a:lnTo>
                <a:lnTo>
                  <a:pt x="143051" y="370623"/>
                </a:lnTo>
                <a:lnTo>
                  <a:pt x="133429" y="364088"/>
                </a:lnTo>
                <a:lnTo>
                  <a:pt x="126878" y="354493"/>
                </a:lnTo>
                <a:lnTo>
                  <a:pt x="124719" y="344144"/>
                </a:lnTo>
                <a:close/>
              </a:path>
              <a:path w="332104" h="522604">
                <a:moveTo>
                  <a:pt x="276732" y="344144"/>
                </a:moveTo>
                <a:lnTo>
                  <a:pt x="256539" y="344144"/>
                </a:lnTo>
                <a:lnTo>
                  <a:pt x="256539" y="419506"/>
                </a:lnTo>
                <a:lnTo>
                  <a:pt x="254121" y="431107"/>
                </a:lnTo>
                <a:lnTo>
                  <a:pt x="247570" y="440705"/>
                </a:lnTo>
                <a:lnTo>
                  <a:pt x="237948" y="447242"/>
                </a:lnTo>
                <a:lnTo>
                  <a:pt x="226313" y="449656"/>
                </a:lnTo>
                <a:lnTo>
                  <a:pt x="265526" y="449656"/>
                </a:lnTo>
                <a:lnTo>
                  <a:pt x="272748" y="439015"/>
                </a:lnTo>
                <a:lnTo>
                  <a:pt x="276732" y="419506"/>
                </a:lnTo>
                <a:lnTo>
                  <a:pt x="276732" y="344144"/>
                </a:lnTo>
                <a:close/>
              </a:path>
              <a:path w="332104" h="522604">
                <a:moveTo>
                  <a:pt x="214461" y="292658"/>
                </a:moveTo>
                <a:lnTo>
                  <a:pt x="174751" y="292658"/>
                </a:lnTo>
                <a:lnTo>
                  <a:pt x="186386" y="295071"/>
                </a:lnTo>
                <a:lnTo>
                  <a:pt x="196008" y="301602"/>
                </a:lnTo>
                <a:lnTo>
                  <a:pt x="202559" y="311196"/>
                </a:lnTo>
                <a:lnTo>
                  <a:pt x="204977" y="322795"/>
                </a:lnTo>
                <a:lnTo>
                  <a:pt x="204977" y="342899"/>
                </a:lnTo>
                <a:lnTo>
                  <a:pt x="202559" y="354493"/>
                </a:lnTo>
                <a:lnTo>
                  <a:pt x="196008" y="364088"/>
                </a:lnTo>
                <a:lnTo>
                  <a:pt x="186386" y="370623"/>
                </a:lnTo>
                <a:lnTo>
                  <a:pt x="174751" y="373037"/>
                </a:lnTo>
                <a:lnTo>
                  <a:pt x="213519" y="373037"/>
                </a:lnTo>
                <a:lnTo>
                  <a:pt x="220670" y="362751"/>
                </a:lnTo>
                <a:lnTo>
                  <a:pt x="225170" y="344144"/>
                </a:lnTo>
                <a:lnTo>
                  <a:pt x="276732" y="344144"/>
                </a:lnTo>
                <a:lnTo>
                  <a:pt x="276732" y="324053"/>
                </a:lnTo>
                <a:lnTo>
                  <a:pt x="225170" y="324053"/>
                </a:lnTo>
                <a:lnTo>
                  <a:pt x="225170" y="322795"/>
                </a:lnTo>
                <a:lnTo>
                  <a:pt x="221384" y="303287"/>
                </a:lnTo>
                <a:lnTo>
                  <a:pt x="214461" y="292658"/>
                </a:lnTo>
                <a:close/>
              </a:path>
              <a:path w="332104" h="522604">
                <a:moveTo>
                  <a:pt x="176021" y="216039"/>
                </a:moveTo>
                <a:lnTo>
                  <a:pt x="155955" y="216039"/>
                </a:lnTo>
                <a:lnTo>
                  <a:pt x="155955" y="272554"/>
                </a:lnTo>
                <a:lnTo>
                  <a:pt x="154685" y="272554"/>
                </a:lnTo>
                <a:lnTo>
                  <a:pt x="135147" y="276518"/>
                </a:lnTo>
                <a:lnTo>
                  <a:pt x="119157" y="287312"/>
                </a:lnTo>
                <a:lnTo>
                  <a:pt x="108358" y="303287"/>
                </a:lnTo>
                <a:lnTo>
                  <a:pt x="104393" y="322795"/>
                </a:lnTo>
                <a:lnTo>
                  <a:pt x="104393" y="324053"/>
                </a:lnTo>
                <a:lnTo>
                  <a:pt x="124459" y="324053"/>
                </a:lnTo>
                <a:lnTo>
                  <a:pt x="124459" y="322795"/>
                </a:lnTo>
                <a:lnTo>
                  <a:pt x="126878" y="311196"/>
                </a:lnTo>
                <a:lnTo>
                  <a:pt x="133429" y="301602"/>
                </a:lnTo>
                <a:lnTo>
                  <a:pt x="143051" y="295071"/>
                </a:lnTo>
                <a:lnTo>
                  <a:pt x="154685" y="292658"/>
                </a:lnTo>
                <a:lnTo>
                  <a:pt x="214461" y="292658"/>
                </a:lnTo>
                <a:lnTo>
                  <a:pt x="210978" y="287312"/>
                </a:lnTo>
                <a:lnTo>
                  <a:pt x="195381" y="276518"/>
                </a:lnTo>
                <a:lnTo>
                  <a:pt x="176021" y="272554"/>
                </a:lnTo>
                <a:lnTo>
                  <a:pt x="176021" y="216039"/>
                </a:lnTo>
                <a:close/>
              </a:path>
              <a:path w="332104" h="522604">
                <a:moveTo>
                  <a:pt x="265531" y="216039"/>
                </a:moveTo>
                <a:lnTo>
                  <a:pt x="226313" y="216039"/>
                </a:lnTo>
                <a:lnTo>
                  <a:pt x="237948" y="218453"/>
                </a:lnTo>
                <a:lnTo>
                  <a:pt x="247570" y="224988"/>
                </a:lnTo>
                <a:lnTo>
                  <a:pt x="254121" y="234583"/>
                </a:lnTo>
                <a:lnTo>
                  <a:pt x="256539" y="246176"/>
                </a:lnTo>
                <a:lnTo>
                  <a:pt x="256539" y="324053"/>
                </a:lnTo>
                <a:lnTo>
                  <a:pt x="276732" y="324053"/>
                </a:lnTo>
                <a:lnTo>
                  <a:pt x="276732" y="246176"/>
                </a:lnTo>
                <a:lnTo>
                  <a:pt x="272748" y="226673"/>
                </a:lnTo>
                <a:lnTo>
                  <a:pt x="265531" y="216039"/>
                </a:lnTo>
                <a:close/>
              </a:path>
              <a:path w="332104" h="522604">
                <a:moveTo>
                  <a:pt x="272883" y="20104"/>
                </a:moveTo>
                <a:lnTo>
                  <a:pt x="245236" y="20104"/>
                </a:lnTo>
                <a:lnTo>
                  <a:pt x="311911" y="87922"/>
                </a:lnTo>
                <a:lnTo>
                  <a:pt x="311911" y="134391"/>
                </a:lnTo>
                <a:lnTo>
                  <a:pt x="316864" y="139420"/>
                </a:lnTo>
                <a:lnTo>
                  <a:pt x="327025" y="139420"/>
                </a:lnTo>
                <a:lnTo>
                  <a:pt x="331977" y="134391"/>
                </a:lnTo>
                <a:lnTo>
                  <a:pt x="331977" y="81648"/>
                </a:lnTo>
                <a:lnTo>
                  <a:pt x="329437" y="76619"/>
                </a:lnTo>
                <a:lnTo>
                  <a:pt x="272883" y="20104"/>
                </a:lnTo>
                <a:close/>
              </a:path>
            </a:pathLst>
          </a:custGeom>
          <a:solidFill>
            <a:srgbClr val="007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0328" y="3073019"/>
            <a:ext cx="476250" cy="811530"/>
          </a:xfrm>
          <a:custGeom>
            <a:avLst/>
            <a:gdLst/>
            <a:ahLst/>
            <a:cxnLst/>
            <a:rect l="l" t="t" r="r" b="b"/>
            <a:pathLst>
              <a:path w="476250" h="811529">
                <a:moveTo>
                  <a:pt x="436625" y="0"/>
                </a:moveTo>
                <a:lnTo>
                  <a:pt x="37464" y="0"/>
                </a:lnTo>
                <a:lnTo>
                  <a:pt x="22449" y="3004"/>
                </a:lnTo>
                <a:lnTo>
                  <a:pt x="10588" y="11366"/>
                </a:lnTo>
                <a:lnTo>
                  <a:pt x="2799" y="24110"/>
                </a:lnTo>
                <a:lnTo>
                  <a:pt x="0" y="40258"/>
                </a:lnTo>
                <a:lnTo>
                  <a:pt x="0" y="770889"/>
                </a:lnTo>
                <a:lnTo>
                  <a:pt x="2799" y="787038"/>
                </a:lnTo>
                <a:lnTo>
                  <a:pt x="10588" y="799782"/>
                </a:lnTo>
                <a:lnTo>
                  <a:pt x="22449" y="808144"/>
                </a:lnTo>
                <a:lnTo>
                  <a:pt x="37464" y="811148"/>
                </a:lnTo>
                <a:lnTo>
                  <a:pt x="436625" y="811148"/>
                </a:lnTo>
                <a:lnTo>
                  <a:pt x="451959" y="808144"/>
                </a:lnTo>
                <a:lnTo>
                  <a:pt x="464518" y="799782"/>
                </a:lnTo>
                <a:lnTo>
                  <a:pt x="473005" y="787038"/>
                </a:lnTo>
                <a:lnTo>
                  <a:pt x="474897" y="777239"/>
                </a:lnTo>
                <a:lnTo>
                  <a:pt x="33527" y="777239"/>
                </a:lnTo>
                <a:lnTo>
                  <a:pt x="31496" y="775080"/>
                </a:lnTo>
                <a:lnTo>
                  <a:pt x="31496" y="658621"/>
                </a:lnTo>
                <a:lnTo>
                  <a:pt x="476123" y="658621"/>
                </a:lnTo>
                <a:lnTo>
                  <a:pt x="476123" y="624712"/>
                </a:lnTo>
                <a:lnTo>
                  <a:pt x="31496" y="624712"/>
                </a:lnTo>
                <a:lnTo>
                  <a:pt x="31496" y="146176"/>
                </a:lnTo>
                <a:lnTo>
                  <a:pt x="476123" y="146176"/>
                </a:lnTo>
                <a:lnTo>
                  <a:pt x="476123" y="112267"/>
                </a:lnTo>
                <a:lnTo>
                  <a:pt x="31496" y="112267"/>
                </a:lnTo>
                <a:lnTo>
                  <a:pt x="31496" y="35940"/>
                </a:lnTo>
                <a:lnTo>
                  <a:pt x="33527" y="33908"/>
                </a:lnTo>
                <a:lnTo>
                  <a:pt x="474897" y="33908"/>
                </a:lnTo>
                <a:lnTo>
                  <a:pt x="473005" y="24110"/>
                </a:lnTo>
                <a:lnTo>
                  <a:pt x="464518" y="11366"/>
                </a:lnTo>
                <a:lnTo>
                  <a:pt x="451959" y="3004"/>
                </a:lnTo>
                <a:lnTo>
                  <a:pt x="436625" y="0"/>
                </a:lnTo>
                <a:close/>
              </a:path>
              <a:path w="476250" h="811529">
                <a:moveTo>
                  <a:pt x="476123" y="658621"/>
                </a:moveTo>
                <a:lnTo>
                  <a:pt x="444500" y="658621"/>
                </a:lnTo>
                <a:lnTo>
                  <a:pt x="444500" y="775080"/>
                </a:lnTo>
                <a:lnTo>
                  <a:pt x="440563" y="777239"/>
                </a:lnTo>
                <a:lnTo>
                  <a:pt x="474897" y="777239"/>
                </a:lnTo>
                <a:lnTo>
                  <a:pt x="476123" y="770889"/>
                </a:lnTo>
                <a:lnTo>
                  <a:pt x="476123" y="658621"/>
                </a:lnTo>
                <a:close/>
              </a:path>
              <a:path w="476250" h="811529">
                <a:moveTo>
                  <a:pt x="231139" y="679830"/>
                </a:moveTo>
                <a:lnTo>
                  <a:pt x="217225" y="682769"/>
                </a:lnTo>
                <a:lnTo>
                  <a:pt x="205930" y="690673"/>
                </a:lnTo>
                <a:lnTo>
                  <a:pt x="198350" y="702173"/>
                </a:lnTo>
                <a:lnTo>
                  <a:pt x="195580" y="715898"/>
                </a:lnTo>
                <a:lnTo>
                  <a:pt x="198350" y="730746"/>
                </a:lnTo>
                <a:lnTo>
                  <a:pt x="205930" y="742854"/>
                </a:lnTo>
                <a:lnTo>
                  <a:pt x="217225" y="751010"/>
                </a:lnTo>
                <a:lnTo>
                  <a:pt x="231139" y="753998"/>
                </a:lnTo>
                <a:lnTo>
                  <a:pt x="245000" y="751010"/>
                </a:lnTo>
                <a:lnTo>
                  <a:pt x="256301" y="742854"/>
                </a:lnTo>
                <a:lnTo>
                  <a:pt x="263911" y="730746"/>
                </a:lnTo>
                <a:lnTo>
                  <a:pt x="266700" y="715898"/>
                </a:lnTo>
                <a:lnTo>
                  <a:pt x="263911" y="702173"/>
                </a:lnTo>
                <a:lnTo>
                  <a:pt x="256301" y="690673"/>
                </a:lnTo>
                <a:lnTo>
                  <a:pt x="245000" y="682769"/>
                </a:lnTo>
                <a:lnTo>
                  <a:pt x="231139" y="679830"/>
                </a:lnTo>
                <a:close/>
              </a:path>
              <a:path w="476250" h="811529">
                <a:moveTo>
                  <a:pt x="468249" y="224535"/>
                </a:moveTo>
                <a:lnTo>
                  <a:pt x="450469" y="224535"/>
                </a:lnTo>
                <a:lnTo>
                  <a:pt x="444500" y="232917"/>
                </a:lnTo>
                <a:lnTo>
                  <a:pt x="444500" y="624712"/>
                </a:lnTo>
                <a:lnTo>
                  <a:pt x="476123" y="624712"/>
                </a:lnTo>
                <a:lnTo>
                  <a:pt x="476123" y="232917"/>
                </a:lnTo>
                <a:lnTo>
                  <a:pt x="468249" y="224535"/>
                </a:lnTo>
                <a:close/>
              </a:path>
              <a:path w="476250" h="811529">
                <a:moveTo>
                  <a:pt x="476123" y="146176"/>
                </a:moveTo>
                <a:lnTo>
                  <a:pt x="444500" y="146176"/>
                </a:lnTo>
                <a:lnTo>
                  <a:pt x="444500" y="184276"/>
                </a:lnTo>
                <a:lnTo>
                  <a:pt x="450469" y="190626"/>
                </a:lnTo>
                <a:lnTo>
                  <a:pt x="468249" y="190626"/>
                </a:lnTo>
                <a:lnTo>
                  <a:pt x="476123" y="184276"/>
                </a:lnTo>
                <a:lnTo>
                  <a:pt x="476123" y="146176"/>
                </a:lnTo>
                <a:close/>
              </a:path>
              <a:path w="476250" h="811529">
                <a:moveTo>
                  <a:pt x="474897" y="33908"/>
                </a:moveTo>
                <a:lnTo>
                  <a:pt x="440563" y="33908"/>
                </a:lnTo>
                <a:lnTo>
                  <a:pt x="444500" y="35940"/>
                </a:lnTo>
                <a:lnTo>
                  <a:pt x="444500" y="112267"/>
                </a:lnTo>
                <a:lnTo>
                  <a:pt x="476123" y="112267"/>
                </a:lnTo>
                <a:lnTo>
                  <a:pt x="476123" y="40258"/>
                </a:lnTo>
                <a:lnTo>
                  <a:pt x="474897" y="33908"/>
                </a:lnTo>
                <a:close/>
              </a:path>
              <a:path w="476250" h="811529">
                <a:moveTo>
                  <a:pt x="274574" y="54990"/>
                </a:moveTo>
                <a:lnTo>
                  <a:pt x="187706" y="54990"/>
                </a:lnTo>
                <a:lnTo>
                  <a:pt x="179705" y="63500"/>
                </a:lnTo>
                <a:lnTo>
                  <a:pt x="179705" y="80517"/>
                </a:lnTo>
                <a:lnTo>
                  <a:pt x="187706" y="88900"/>
                </a:lnTo>
                <a:lnTo>
                  <a:pt x="274574" y="88900"/>
                </a:lnTo>
                <a:lnTo>
                  <a:pt x="282448" y="80517"/>
                </a:lnTo>
                <a:lnTo>
                  <a:pt x="282448" y="63500"/>
                </a:lnTo>
                <a:lnTo>
                  <a:pt x="274574" y="54990"/>
                </a:lnTo>
                <a:close/>
              </a:path>
            </a:pathLst>
          </a:custGeom>
          <a:solidFill>
            <a:srgbClr val="00A9D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1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7A78"/>
                </a:solidFill>
              </a:rPr>
              <a:t>Connectivity</a:t>
            </a:r>
            <a:r>
              <a:rPr spc="-35" dirty="0">
                <a:solidFill>
                  <a:srgbClr val="007A78"/>
                </a:solidFill>
              </a:rPr>
              <a:t> </a:t>
            </a:r>
            <a:r>
              <a:rPr dirty="0">
                <a:solidFill>
                  <a:srgbClr val="007A78"/>
                </a:solidFill>
              </a:rPr>
              <a:t>Transformation</a:t>
            </a:r>
          </a:p>
        </p:txBody>
      </p:sp>
      <p:sp>
        <p:nvSpPr>
          <p:cNvPr id="3" name="object 3"/>
          <p:cNvSpPr/>
          <p:nvPr/>
        </p:nvSpPr>
        <p:spPr>
          <a:xfrm>
            <a:off x="769983" y="4819141"/>
            <a:ext cx="190500" cy="419734"/>
          </a:xfrm>
          <a:custGeom>
            <a:avLst/>
            <a:gdLst/>
            <a:ahLst/>
            <a:cxnLst/>
            <a:rect l="l" t="t" r="r" b="b"/>
            <a:pathLst>
              <a:path w="190500" h="419735">
                <a:moveTo>
                  <a:pt x="95562" y="49620"/>
                </a:moveTo>
                <a:lnTo>
                  <a:pt x="79580" y="68604"/>
                </a:lnTo>
                <a:lnTo>
                  <a:pt x="77728" y="419353"/>
                </a:lnTo>
                <a:lnTo>
                  <a:pt x="109478" y="419607"/>
                </a:lnTo>
                <a:lnTo>
                  <a:pt x="111115" y="109473"/>
                </a:lnTo>
                <a:lnTo>
                  <a:pt x="111219" y="68604"/>
                </a:lnTo>
                <a:lnTo>
                  <a:pt x="95562" y="49620"/>
                </a:lnTo>
                <a:close/>
              </a:path>
              <a:path w="190500" h="419735">
                <a:moveTo>
                  <a:pt x="116242" y="24764"/>
                </a:moveTo>
                <a:lnTo>
                  <a:pt x="79811" y="24764"/>
                </a:lnTo>
                <a:lnTo>
                  <a:pt x="111561" y="24891"/>
                </a:lnTo>
                <a:lnTo>
                  <a:pt x="111330" y="68738"/>
                </a:lnTo>
                <a:lnTo>
                  <a:pt x="162310" y="130555"/>
                </a:lnTo>
                <a:lnTo>
                  <a:pt x="167203" y="134572"/>
                </a:lnTo>
                <a:lnTo>
                  <a:pt x="173039" y="136302"/>
                </a:lnTo>
                <a:lnTo>
                  <a:pt x="179098" y="135699"/>
                </a:lnTo>
                <a:lnTo>
                  <a:pt x="184662" y="132714"/>
                </a:lnTo>
                <a:lnTo>
                  <a:pt x="188637" y="127829"/>
                </a:lnTo>
                <a:lnTo>
                  <a:pt x="190365" y="122015"/>
                </a:lnTo>
                <a:lnTo>
                  <a:pt x="189777" y="115962"/>
                </a:lnTo>
                <a:lnTo>
                  <a:pt x="186809" y="110362"/>
                </a:lnTo>
                <a:lnTo>
                  <a:pt x="116242" y="24764"/>
                </a:lnTo>
                <a:close/>
              </a:path>
              <a:path w="190500" h="419735">
                <a:moveTo>
                  <a:pt x="95826" y="0"/>
                </a:moveTo>
                <a:lnTo>
                  <a:pt x="3675" y="109473"/>
                </a:lnTo>
                <a:lnTo>
                  <a:pt x="647" y="115002"/>
                </a:lnTo>
                <a:lnTo>
                  <a:pt x="0" y="121030"/>
                </a:lnTo>
                <a:lnTo>
                  <a:pt x="1669" y="126869"/>
                </a:lnTo>
                <a:lnTo>
                  <a:pt x="5592" y="131825"/>
                </a:lnTo>
                <a:lnTo>
                  <a:pt x="11121" y="134832"/>
                </a:lnTo>
                <a:lnTo>
                  <a:pt x="17170" y="135493"/>
                </a:lnTo>
                <a:lnTo>
                  <a:pt x="23021" y="133844"/>
                </a:lnTo>
                <a:lnTo>
                  <a:pt x="27957" y="129920"/>
                </a:lnTo>
                <a:lnTo>
                  <a:pt x="79580" y="68604"/>
                </a:lnTo>
                <a:lnTo>
                  <a:pt x="79811" y="24764"/>
                </a:lnTo>
                <a:lnTo>
                  <a:pt x="116242" y="24764"/>
                </a:lnTo>
                <a:lnTo>
                  <a:pt x="95826" y="0"/>
                </a:lnTo>
                <a:close/>
              </a:path>
              <a:path w="190500" h="419735">
                <a:moveTo>
                  <a:pt x="111508" y="34924"/>
                </a:moveTo>
                <a:lnTo>
                  <a:pt x="83443" y="34924"/>
                </a:lnTo>
                <a:lnTo>
                  <a:pt x="107827" y="35051"/>
                </a:lnTo>
                <a:lnTo>
                  <a:pt x="95562" y="49620"/>
                </a:lnTo>
                <a:lnTo>
                  <a:pt x="111330" y="68738"/>
                </a:lnTo>
                <a:lnTo>
                  <a:pt x="111508" y="34924"/>
                </a:lnTo>
                <a:close/>
              </a:path>
              <a:path w="190500" h="419735">
                <a:moveTo>
                  <a:pt x="79811" y="24764"/>
                </a:moveTo>
                <a:lnTo>
                  <a:pt x="79580" y="68604"/>
                </a:lnTo>
                <a:lnTo>
                  <a:pt x="95562" y="49620"/>
                </a:lnTo>
                <a:lnTo>
                  <a:pt x="83443" y="34924"/>
                </a:lnTo>
                <a:lnTo>
                  <a:pt x="111508" y="34924"/>
                </a:lnTo>
                <a:lnTo>
                  <a:pt x="111561" y="24891"/>
                </a:lnTo>
                <a:lnTo>
                  <a:pt x="79811" y="24764"/>
                </a:lnTo>
                <a:close/>
              </a:path>
              <a:path w="190500" h="419735">
                <a:moveTo>
                  <a:pt x="83443" y="34924"/>
                </a:moveTo>
                <a:lnTo>
                  <a:pt x="95562" y="49620"/>
                </a:lnTo>
                <a:lnTo>
                  <a:pt x="107827" y="35051"/>
                </a:lnTo>
                <a:lnTo>
                  <a:pt x="83443" y="34924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412" y="4819141"/>
            <a:ext cx="190500" cy="419734"/>
          </a:xfrm>
          <a:custGeom>
            <a:avLst/>
            <a:gdLst/>
            <a:ahLst/>
            <a:cxnLst/>
            <a:rect l="l" t="t" r="r" b="b"/>
            <a:pathLst>
              <a:path w="190500" h="419735">
                <a:moveTo>
                  <a:pt x="95170" y="49682"/>
                </a:moveTo>
                <a:lnTo>
                  <a:pt x="79295" y="68732"/>
                </a:lnTo>
                <a:lnTo>
                  <a:pt x="79295" y="419480"/>
                </a:lnTo>
                <a:lnTo>
                  <a:pt x="111045" y="419480"/>
                </a:lnTo>
                <a:lnTo>
                  <a:pt x="111045" y="68732"/>
                </a:lnTo>
                <a:lnTo>
                  <a:pt x="95170" y="49682"/>
                </a:lnTo>
                <a:close/>
              </a:path>
              <a:path w="190500" h="419735">
                <a:moveTo>
                  <a:pt x="95170" y="0"/>
                </a:moveTo>
                <a:lnTo>
                  <a:pt x="3603" y="109981"/>
                </a:lnTo>
                <a:lnTo>
                  <a:pt x="617" y="115510"/>
                </a:lnTo>
                <a:lnTo>
                  <a:pt x="0" y="121538"/>
                </a:lnTo>
                <a:lnTo>
                  <a:pt x="1692" y="127377"/>
                </a:lnTo>
                <a:lnTo>
                  <a:pt x="5635" y="132333"/>
                </a:lnTo>
                <a:lnTo>
                  <a:pt x="11181" y="135320"/>
                </a:lnTo>
                <a:lnTo>
                  <a:pt x="17240" y="135937"/>
                </a:lnTo>
                <a:lnTo>
                  <a:pt x="23084" y="134244"/>
                </a:lnTo>
                <a:lnTo>
                  <a:pt x="27987" y="130301"/>
                </a:lnTo>
                <a:lnTo>
                  <a:pt x="79295" y="68732"/>
                </a:lnTo>
                <a:lnTo>
                  <a:pt x="79295" y="24891"/>
                </a:lnTo>
                <a:lnTo>
                  <a:pt x="115894" y="24891"/>
                </a:lnTo>
                <a:lnTo>
                  <a:pt x="95170" y="0"/>
                </a:lnTo>
                <a:close/>
              </a:path>
              <a:path w="190500" h="419735">
                <a:moveTo>
                  <a:pt x="115894" y="24891"/>
                </a:moveTo>
                <a:lnTo>
                  <a:pt x="111045" y="24891"/>
                </a:lnTo>
                <a:lnTo>
                  <a:pt x="111045" y="68732"/>
                </a:lnTo>
                <a:lnTo>
                  <a:pt x="162353" y="130301"/>
                </a:lnTo>
                <a:lnTo>
                  <a:pt x="167257" y="134244"/>
                </a:lnTo>
                <a:lnTo>
                  <a:pt x="173100" y="135937"/>
                </a:lnTo>
                <a:lnTo>
                  <a:pt x="179159" y="135320"/>
                </a:lnTo>
                <a:lnTo>
                  <a:pt x="184705" y="132333"/>
                </a:lnTo>
                <a:lnTo>
                  <a:pt x="188648" y="127377"/>
                </a:lnTo>
                <a:lnTo>
                  <a:pt x="190341" y="121538"/>
                </a:lnTo>
                <a:lnTo>
                  <a:pt x="189724" y="115510"/>
                </a:lnTo>
                <a:lnTo>
                  <a:pt x="186737" y="109981"/>
                </a:lnTo>
                <a:lnTo>
                  <a:pt x="115894" y="24891"/>
                </a:lnTo>
                <a:close/>
              </a:path>
              <a:path w="190500" h="419735">
                <a:moveTo>
                  <a:pt x="111045" y="24891"/>
                </a:moveTo>
                <a:lnTo>
                  <a:pt x="79295" y="24891"/>
                </a:lnTo>
                <a:lnTo>
                  <a:pt x="79295" y="68732"/>
                </a:lnTo>
                <a:lnTo>
                  <a:pt x="95170" y="49682"/>
                </a:lnTo>
                <a:lnTo>
                  <a:pt x="82978" y="35051"/>
                </a:lnTo>
                <a:lnTo>
                  <a:pt x="111045" y="35051"/>
                </a:lnTo>
                <a:lnTo>
                  <a:pt x="111045" y="24891"/>
                </a:lnTo>
                <a:close/>
              </a:path>
              <a:path w="190500" h="419735">
                <a:moveTo>
                  <a:pt x="111045" y="35051"/>
                </a:moveTo>
                <a:lnTo>
                  <a:pt x="107362" y="35051"/>
                </a:lnTo>
                <a:lnTo>
                  <a:pt x="95170" y="49682"/>
                </a:lnTo>
                <a:lnTo>
                  <a:pt x="111045" y="68732"/>
                </a:lnTo>
                <a:lnTo>
                  <a:pt x="111045" y="35051"/>
                </a:lnTo>
                <a:close/>
              </a:path>
              <a:path w="190500" h="419735">
                <a:moveTo>
                  <a:pt x="107362" y="35051"/>
                </a:moveTo>
                <a:lnTo>
                  <a:pt x="82978" y="35051"/>
                </a:lnTo>
                <a:lnTo>
                  <a:pt x="95170" y="49682"/>
                </a:lnTo>
                <a:lnTo>
                  <a:pt x="107362" y="35051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9441" y="4819141"/>
            <a:ext cx="190500" cy="419734"/>
          </a:xfrm>
          <a:custGeom>
            <a:avLst/>
            <a:gdLst/>
            <a:ahLst/>
            <a:cxnLst/>
            <a:rect l="l" t="t" r="r" b="b"/>
            <a:pathLst>
              <a:path w="190500" h="419735">
                <a:moveTo>
                  <a:pt x="17240" y="283670"/>
                </a:moveTo>
                <a:lnTo>
                  <a:pt x="11181" y="284287"/>
                </a:lnTo>
                <a:lnTo>
                  <a:pt x="5635" y="287273"/>
                </a:lnTo>
                <a:lnTo>
                  <a:pt x="1692" y="292177"/>
                </a:lnTo>
                <a:lnTo>
                  <a:pt x="0" y="298021"/>
                </a:lnTo>
                <a:lnTo>
                  <a:pt x="617" y="304079"/>
                </a:lnTo>
                <a:lnTo>
                  <a:pt x="3603" y="309625"/>
                </a:lnTo>
                <a:lnTo>
                  <a:pt x="95170" y="419480"/>
                </a:lnTo>
                <a:lnTo>
                  <a:pt x="115812" y="394715"/>
                </a:lnTo>
                <a:lnTo>
                  <a:pt x="79295" y="394715"/>
                </a:lnTo>
                <a:lnTo>
                  <a:pt x="79295" y="350875"/>
                </a:lnTo>
                <a:lnTo>
                  <a:pt x="27987" y="289305"/>
                </a:lnTo>
                <a:lnTo>
                  <a:pt x="23084" y="285363"/>
                </a:lnTo>
                <a:lnTo>
                  <a:pt x="17240" y="283670"/>
                </a:lnTo>
                <a:close/>
              </a:path>
              <a:path w="190500" h="419735">
                <a:moveTo>
                  <a:pt x="79295" y="350875"/>
                </a:moveTo>
                <a:lnTo>
                  <a:pt x="79295" y="394715"/>
                </a:lnTo>
                <a:lnTo>
                  <a:pt x="111045" y="394715"/>
                </a:lnTo>
                <a:lnTo>
                  <a:pt x="111045" y="384555"/>
                </a:lnTo>
                <a:lnTo>
                  <a:pt x="82978" y="384555"/>
                </a:lnTo>
                <a:lnTo>
                  <a:pt x="95170" y="369925"/>
                </a:lnTo>
                <a:lnTo>
                  <a:pt x="79295" y="350875"/>
                </a:lnTo>
                <a:close/>
              </a:path>
              <a:path w="190500" h="419735">
                <a:moveTo>
                  <a:pt x="173101" y="283670"/>
                </a:moveTo>
                <a:lnTo>
                  <a:pt x="167257" y="285363"/>
                </a:lnTo>
                <a:lnTo>
                  <a:pt x="162353" y="289305"/>
                </a:lnTo>
                <a:lnTo>
                  <a:pt x="111045" y="350875"/>
                </a:lnTo>
                <a:lnTo>
                  <a:pt x="111045" y="394715"/>
                </a:lnTo>
                <a:lnTo>
                  <a:pt x="115812" y="394715"/>
                </a:lnTo>
                <a:lnTo>
                  <a:pt x="186737" y="309625"/>
                </a:lnTo>
                <a:lnTo>
                  <a:pt x="189724" y="304079"/>
                </a:lnTo>
                <a:lnTo>
                  <a:pt x="190341" y="298021"/>
                </a:lnTo>
                <a:lnTo>
                  <a:pt x="188648" y="292177"/>
                </a:lnTo>
                <a:lnTo>
                  <a:pt x="184705" y="287273"/>
                </a:lnTo>
                <a:lnTo>
                  <a:pt x="179159" y="284287"/>
                </a:lnTo>
                <a:lnTo>
                  <a:pt x="173101" y="283670"/>
                </a:lnTo>
                <a:close/>
              </a:path>
              <a:path w="190500" h="419735">
                <a:moveTo>
                  <a:pt x="95170" y="369925"/>
                </a:moveTo>
                <a:lnTo>
                  <a:pt x="82978" y="384555"/>
                </a:lnTo>
                <a:lnTo>
                  <a:pt x="107362" y="384555"/>
                </a:lnTo>
                <a:lnTo>
                  <a:pt x="95170" y="369925"/>
                </a:lnTo>
                <a:close/>
              </a:path>
              <a:path w="190500" h="419735">
                <a:moveTo>
                  <a:pt x="111045" y="350875"/>
                </a:moveTo>
                <a:lnTo>
                  <a:pt x="95170" y="369925"/>
                </a:lnTo>
                <a:lnTo>
                  <a:pt x="107362" y="384555"/>
                </a:lnTo>
                <a:lnTo>
                  <a:pt x="111045" y="384555"/>
                </a:lnTo>
                <a:lnTo>
                  <a:pt x="111045" y="350875"/>
                </a:lnTo>
                <a:close/>
              </a:path>
              <a:path w="190500" h="419735">
                <a:moveTo>
                  <a:pt x="95170" y="49682"/>
                </a:moveTo>
                <a:lnTo>
                  <a:pt x="79295" y="68732"/>
                </a:lnTo>
                <a:lnTo>
                  <a:pt x="79295" y="350875"/>
                </a:lnTo>
                <a:lnTo>
                  <a:pt x="95170" y="369925"/>
                </a:lnTo>
                <a:lnTo>
                  <a:pt x="111045" y="350875"/>
                </a:lnTo>
                <a:lnTo>
                  <a:pt x="111045" y="68732"/>
                </a:lnTo>
                <a:lnTo>
                  <a:pt x="95170" y="49682"/>
                </a:lnTo>
                <a:close/>
              </a:path>
              <a:path w="190500" h="419735">
                <a:moveTo>
                  <a:pt x="95170" y="0"/>
                </a:moveTo>
                <a:lnTo>
                  <a:pt x="3603" y="109981"/>
                </a:lnTo>
                <a:lnTo>
                  <a:pt x="617" y="115510"/>
                </a:lnTo>
                <a:lnTo>
                  <a:pt x="0" y="121538"/>
                </a:lnTo>
                <a:lnTo>
                  <a:pt x="1692" y="127377"/>
                </a:lnTo>
                <a:lnTo>
                  <a:pt x="5635" y="132333"/>
                </a:lnTo>
                <a:lnTo>
                  <a:pt x="11181" y="135320"/>
                </a:lnTo>
                <a:lnTo>
                  <a:pt x="17240" y="135937"/>
                </a:lnTo>
                <a:lnTo>
                  <a:pt x="23084" y="134244"/>
                </a:lnTo>
                <a:lnTo>
                  <a:pt x="27987" y="130301"/>
                </a:lnTo>
                <a:lnTo>
                  <a:pt x="79295" y="68732"/>
                </a:lnTo>
                <a:lnTo>
                  <a:pt x="79295" y="24891"/>
                </a:lnTo>
                <a:lnTo>
                  <a:pt x="115894" y="24891"/>
                </a:lnTo>
                <a:lnTo>
                  <a:pt x="95170" y="0"/>
                </a:lnTo>
                <a:close/>
              </a:path>
              <a:path w="190500" h="419735">
                <a:moveTo>
                  <a:pt x="115894" y="24891"/>
                </a:moveTo>
                <a:lnTo>
                  <a:pt x="111045" y="24891"/>
                </a:lnTo>
                <a:lnTo>
                  <a:pt x="111045" y="68732"/>
                </a:lnTo>
                <a:lnTo>
                  <a:pt x="162353" y="130301"/>
                </a:lnTo>
                <a:lnTo>
                  <a:pt x="167257" y="134244"/>
                </a:lnTo>
                <a:lnTo>
                  <a:pt x="173101" y="135937"/>
                </a:lnTo>
                <a:lnTo>
                  <a:pt x="179159" y="135320"/>
                </a:lnTo>
                <a:lnTo>
                  <a:pt x="184705" y="132333"/>
                </a:lnTo>
                <a:lnTo>
                  <a:pt x="188648" y="127377"/>
                </a:lnTo>
                <a:lnTo>
                  <a:pt x="190341" y="121538"/>
                </a:lnTo>
                <a:lnTo>
                  <a:pt x="189724" y="115510"/>
                </a:lnTo>
                <a:lnTo>
                  <a:pt x="186737" y="109981"/>
                </a:lnTo>
                <a:lnTo>
                  <a:pt x="115894" y="24891"/>
                </a:lnTo>
                <a:close/>
              </a:path>
              <a:path w="190500" h="419735">
                <a:moveTo>
                  <a:pt x="111045" y="24891"/>
                </a:moveTo>
                <a:lnTo>
                  <a:pt x="79295" y="24891"/>
                </a:lnTo>
                <a:lnTo>
                  <a:pt x="79295" y="68732"/>
                </a:lnTo>
                <a:lnTo>
                  <a:pt x="95170" y="49682"/>
                </a:lnTo>
                <a:lnTo>
                  <a:pt x="82978" y="35051"/>
                </a:lnTo>
                <a:lnTo>
                  <a:pt x="111045" y="35051"/>
                </a:lnTo>
                <a:lnTo>
                  <a:pt x="111045" y="24891"/>
                </a:lnTo>
                <a:close/>
              </a:path>
              <a:path w="190500" h="419735">
                <a:moveTo>
                  <a:pt x="111045" y="35051"/>
                </a:moveTo>
                <a:lnTo>
                  <a:pt x="107362" y="35051"/>
                </a:lnTo>
                <a:lnTo>
                  <a:pt x="95170" y="49682"/>
                </a:lnTo>
                <a:lnTo>
                  <a:pt x="111045" y="68732"/>
                </a:lnTo>
                <a:lnTo>
                  <a:pt x="111045" y="35051"/>
                </a:lnTo>
                <a:close/>
              </a:path>
              <a:path w="190500" h="419735">
                <a:moveTo>
                  <a:pt x="107362" y="35051"/>
                </a:moveTo>
                <a:lnTo>
                  <a:pt x="82978" y="35051"/>
                </a:lnTo>
                <a:lnTo>
                  <a:pt x="95170" y="49682"/>
                </a:lnTo>
                <a:lnTo>
                  <a:pt x="107362" y="35051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8380" y="4819141"/>
            <a:ext cx="192405" cy="417195"/>
          </a:xfrm>
          <a:custGeom>
            <a:avLst/>
            <a:gdLst/>
            <a:ahLst/>
            <a:cxnLst/>
            <a:rect l="l" t="t" r="r" b="b"/>
            <a:pathLst>
              <a:path w="192404" h="417195">
                <a:moveTo>
                  <a:pt x="17414" y="280066"/>
                </a:moveTo>
                <a:lnTo>
                  <a:pt x="11356" y="280626"/>
                </a:lnTo>
                <a:lnTo>
                  <a:pt x="5810" y="283590"/>
                </a:lnTo>
                <a:lnTo>
                  <a:pt x="1774" y="288476"/>
                </a:lnTo>
                <a:lnTo>
                  <a:pt x="0" y="294290"/>
                </a:lnTo>
                <a:lnTo>
                  <a:pt x="559" y="300343"/>
                </a:lnTo>
                <a:lnTo>
                  <a:pt x="3524" y="305942"/>
                </a:lnTo>
                <a:lnTo>
                  <a:pt x="93948" y="416813"/>
                </a:lnTo>
                <a:lnTo>
                  <a:pt x="114910" y="392175"/>
                </a:lnTo>
                <a:lnTo>
                  <a:pt x="110077" y="392175"/>
                </a:lnTo>
                <a:lnTo>
                  <a:pt x="78327" y="391794"/>
                </a:lnTo>
                <a:lnTo>
                  <a:pt x="78782" y="347901"/>
                </a:lnTo>
                <a:lnTo>
                  <a:pt x="28162" y="285876"/>
                </a:lnTo>
                <a:lnTo>
                  <a:pt x="23258" y="281840"/>
                </a:lnTo>
                <a:lnTo>
                  <a:pt x="17414" y="280066"/>
                </a:lnTo>
                <a:close/>
              </a:path>
              <a:path w="192404" h="417195">
                <a:moveTo>
                  <a:pt x="78782" y="347901"/>
                </a:moveTo>
                <a:lnTo>
                  <a:pt x="78327" y="391794"/>
                </a:lnTo>
                <a:lnTo>
                  <a:pt x="110077" y="392175"/>
                </a:lnTo>
                <a:lnTo>
                  <a:pt x="110183" y="381888"/>
                </a:lnTo>
                <a:lnTo>
                  <a:pt x="106521" y="381888"/>
                </a:lnTo>
                <a:lnTo>
                  <a:pt x="82137" y="381634"/>
                </a:lnTo>
                <a:lnTo>
                  <a:pt x="94475" y="367129"/>
                </a:lnTo>
                <a:lnTo>
                  <a:pt x="78782" y="347901"/>
                </a:lnTo>
                <a:close/>
              </a:path>
              <a:path w="192404" h="417195">
                <a:moveTo>
                  <a:pt x="173259" y="281765"/>
                </a:moveTo>
                <a:lnTo>
                  <a:pt x="167378" y="283406"/>
                </a:lnTo>
                <a:lnTo>
                  <a:pt x="162401" y="287273"/>
                </a:lnTo>
                <a:lnTo>
                  <a:pt x="110533" y="348251"/>
                </a:lnTo>
                <a:lnTo>
                  <a:pt x="110077" y="392175"/>
                </a:lnTo>
                <a:lnTo>
                  <a:pt x="114910" y="392175"/>
                </a:lnTo>
                <a:lnTo>
                  <a:pt x="186658" y="307847"/>
                </a:lnTo>
                <a:lnTo>
                  <a:pt x="189720" y="302373"/>
                </a:lnTo>
                <a:lnTo>
                  <a:pt x="190388" y="296338"/>
                </a:lnTo>
                <a:lnTo>
                  <a:pt x="188747" y="290470"/>
                </a:lnTo>
                <a:lnTo>
                  <a:pt x="184880" y="285495"/>
                </a:lnTo>
                <a:lnTo>
                  <a:pt x="179331" y="282434"/>
                </a:lnTo>
                <a:lnTo>
                  <a:pt x="173259" y="281765"/>
                </a:lnTo>
                <a:close/>
              </a:path>
              <a:path w="192404" h="417195">
                <a:moveTo>
                  <a:pt x="94475" y="367129"/>
                </a:moveTo>
                <a:lnTo>
                  <a:pt x="82137" y="381634"/>
                </a:lnTo>
                <a:lnTo>
                  <a:pt x="106521" y="381888"/>
                </a:lnTo>
                <a:lnTo>
                  <a:pt x="94475" y="367129"/>
                </a:lnTo>
                <a:close/>
              </a:path>
              <a:path w="192404" h="417195">
                <a:moveTo>
                  <a:pt x="110533" y="348251"/>
                </a:moveTo>
                <a:lnTo>
                  <a:pt x="94475" y="367129"/>
                </a:lnTo>
                <a:lnTo>
                  <a:pt x="106521" y="381888"/>
                </a:lnTo>
                <a:lnTo>
                  <a:pt x="110183" y="381888"/>
                </a:lnTo>
                <a:lnTo>
                  <a:pt x="110533" y="348251"/>
                </a:lnTo>
                <a:close/>
              </a:path>
              <a:path w="192404" h="417195">
                <a:moveTo>
                  <a:pt x="97856" y="49672"/>
                </a:moveTo>
                <a:lnTo>
                  <a:pt x="81680" y="68659"/>
                </a:lnTo>
                <a:lnTo>
                  <a:pt x="78782" y="347901"/>
                </a:lnTo>
                <a:lnTo>
                  <a:pt x="94475" y="367129"/>
                </a:lnTo>
                <a:lnTo>
                  <a:pt x="110533" y="348251"/>
                </a:lnTo>
                <a:lnTo>
                  <a:pt x="113433" y="68758"/>
                </a:lnTo>
                <a:lnTo>
                  <a:pt x="97856" y="49672"/>
                </a:lnTo>
                <a:close/>
              </a:path>
              <a:path w="192404" h="417195">
                <a:moveTo>
                  <a:pt x="118459" y="24637"/>
                </a:moveTo>
                <a:lnTo>
                  <a:pt x="82137" y="24637"/>
                </a:lnTo>
                <a:lnTo>
                  <a:pt x="113887" y="25018"/>
                </a:lnTo>
                <a:lnTo>
                  <a:pt x="113433" y="68758"/>
                </a:lnTo>
                <a:lnTo>
                  <a:pt x="164179" y="130936"/>
                </a:lnTo>
                <a:lnTo>
                  <a:pt x="169009" y="134973"/>
                </a:lnTo>
                <a:lnTo>
                  <a:pt x="174815" y="136747"/>
                </a:lnTo>
                <a:lnTo>
                  <a:pt x="180859" y="136187"/>
                </a:lnTo>
                <a:lnTo>
                  <a:pt x="186404" y="133222"/>
                </a:lnTo>
                <a:lnTo>
                  <a:pt x="190440" y="128391"/>
                </a:lnTo>
                <a:lnTo>
                  <a:pt x="192214" y="122570"/>
                </a:lnTo>
                <a:lnTo>
                  <a:pt x="191654" y="116488"/>
                </a:lnTo>
                <a:lnTo>
                  <a:pt x="188690" y="110870"/>
                </a:lnTo>
                <a:lnTo>
                  <a:pt x="118459" y="24637"/>
                </a:lnTo>
                <a:close/>
              </a:path>
              <a:path w="192404" h="417195">
                <a:moveTo>
                  <a:pt x="98393" y="0"/>
                </a:moveTo>
                <a:lnTo>
                  <a:pt x="5556" y="108965"/>
                </a:lnTo>
                <a:lnTo>
                  <a:pt x="2547" y="114440"/>
                </a:lnTo>
                <a:lnTo>
                  <a:pt x="1873" y="120475"/>
                </a:lnTo>
                <a:lnTo>
                  <a:pt x="3484" y="126343"/>
                </a:lnTo>
                <a:lnTo>
                  <a:pt x="7334" y="131317"/>
                </a:lnTo>
                <a:lnTo>
                  <a:pt x="12882" y="134397"/>
                </a:lnTo>
                <a:lnTo>
                  <a:pt x="18954" y="135096"/>
                </a:lnTo>
                <a:lnTo>
                  <a:pt x="24836" y="133461"/>
                </a:lnTo>
                <a:lnTo>
                  <a:pt x="29813" y="129539"/>
                </a:lnTo>
                <a:lnTo>
                  <a:pt x="81680" y="68659"/>
                </a:lnTo>
                <a:lnTo>
                  <a:pt x="82137" y="24637"/>
                </a:lnTo>
                <a:lnTo>
                  <a:pt x="118459" y="24637"/>
                </a:lnTo>
                <a:lnTo>
                  <a:pt x="98393" y="0"/>
                </a:lnTo>
                <a:close/>
              </a:path>
              <a:path w="192404" h="417195">
                <a:moveTo>
                  <a:pt x="113784" y="34924"/>
                </a:moveTo>
                <a:lnTo>
                  <a:pt x="85820" y="34924"/>
                </a:lnTo>
                <a:lnTo>
                  <a:pt x="110204" y="35178"/>
                </a:lnTo>
                <a:lnTo>
                  <a:pt x="97856" y="49672"/>
                </a:lnTo>
                <a:lnTo>
                  <a:pt x="113433" y="68758"/>
                </a:lnTo>
                <a:lnTo>
                  <a:pt x="113784" y="34924"/>
                </a:lnTo>
                <a:close/>
              </a:path>
              <a:path w="192404" h="417195">
                <a:moveTo>
                  <a:pt x="82137" y="24637"/>
                </a:moveTo>
                <a:lnTo>
                  <a:pt x="81680" y="68659"/>
                </a:lnTo>
                <a:lnTo>
                  <a:pt x="97856" y="49672"/>
                </a:lnTo>
                <a:lnTo>
                  <a:pt x="85820" y="34924"/>
                </a:lnTo>
                <a:lnTo>
                  <a:pt x="113784" y="34924"/>
                </a:lnTo>
                <a:lnTo>
                  <a:pt x="113887" y="25018"/>
                </a:lnTo>
                <a:lnTo>
                  <a:pt x="82137" y="24637"/>
                </a:lnTo>
                <a:close/>
              </a:path>
              <a:path w="192404" h="417195">
                <a:moveTo>
                  <a:pt x="85820" y="34924"/>
                </a:moveTo>
                <a:lnTo>
                  <a:pt x="97856" y="49672"/>
                </a:lnTo>
                <a:lnTo>
                  <a:pt x="110204" y="35178"/>
                </a:lnTo>
                <a:lnTo>
                  <a:pt x="85820" y="34924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97038" y="3912870"/>
            <a:ext cx="438784" cy="361315"/>
          </a:xfrm>
          <a:custGeom>
            <a:avLst/>
            <a:gdLst/>
            <a:ahLst/>
            <a:cxnLst/>
            <a:rect l="l" t="t" r="r" b="b"/>
            <a:pathLst>
              <a:path w="438784" h="361314">
                <a:moveTo>
                  <a:pt x="375356" y="328617"/>
                </a:moveTo>
                <a:lnTo>
                  <a:pt x="295147" y="329437"/>
                </a:lnTo>
                <a:lnTo>
                  <a:pt x="286384" y="329437"/>
                </a:lnTo>
                <a:lnTo>
                  <a:pt x="279400" y="336676"/>
                </a:lnTo>
                <a:lnTo>
                  <a:pt x="279526" y="354202"/>
                </a:lnTo>
                <a:lnTo>
                  <a:pt x="286765" y="361187"/>
                </a:lnTo>
                <a:lnTo>
                  <a:pt x="295528" y="361187"/>
                </a:lnTo>
                <a:lnTo>
                  <a:pt x="438530" y="359790"/>
                </a:lnTo>
                <a:lnTo>
                  <a:pt x="437867" y="356361"/>
                </a:lnTo>
                <a:lnTo>
                  <a:pt x="409320" y="356361"/>
                </a:lnTo>
                <a:lnTo>
                  <a:pt x="375356" y="328617"/>
                </a:lnTo>
                <a:close/>
              </a:path>
              <a:path w="438784" h="361314">
                <a:moveTo>
                  <a:pt x="400118" y="328363"/>
                </a:moveTo>
                <a:lnTo>
                  <a:pt x="375356" y="328617"/>
                </a:lnTo>
                <a:lnTo>
                  <a:pt x="409320" y="356361"/>
                </a:lnTo>
                <a:lnTo>
                  <a:pt x="416871" y="347090"/>
                </a:lnTo>
                <a:lnTo>
                  <a:pt x="403732" y="347090"/>
                </a:lnTo>
                <a:lnTo>
                  <a:pt x="400118" y="328363"/>
                </a:lnTo>
                <a:close/>
              </a:path>
              <a:path w="438784" h="361314">
                <a:moveTo>
                  <a:pt x="401319" y="205104"/>
                </a:moveTo>
                <a:lnTo>
                  <a:pt x="384175" y="208406"/>
                </a:lnTo>
                <a:lnTo>
                  <a:pt x="378586" y="216788"/>
                </a:lnTo>
                <a:lnTo>
                  <a:pt x="395411" y="303969"/>
                </a:lnTo>
                <a:lnTo>
                  <a:pt x="429386" y="331723"/>
                </a:lnTo>
                <a:lnTo>
                  <a:pt x="409320" y="356361"/>
                </a:lnTo>
                <a:lnTo>
                  <a:pt x="437867" y="356361"/>
                </a:lnTo>
                <a:lnTo>
                  <a:pt x="411352" y="219328"/>
                </a:lnTo>
                <a:lnTo>
                  <a:pt x="409701" y="210692"/>
                </a:lnTo>
                <a:lnTo>
                  <a:pt x="401319" y="205104"/>
                </a:lnTo>
                <a:close/>
              </a:path>
              <a:path w="438784" h="361314">
                <a:moveTo>
                  <a:pt x="419226" y="328167"/>
                </a:moveTo>
                <a:lnTo>
                  <a:pt x="400118" y="328363"/>
                </a:lnTo>
                <a:lnTo>
                  <a:pt x="403732" y="347090"/>
                </a:lnTo>
                <a:lnTo>
                  <a:pt x="419226" y="328167"/>
                </a:lnTo>
                <a:close/>
              </a:path>
              <a:path w="438784" h="361314">
                <a:moveTo>
                  <a:pt x="425033" y="328167"/>
                </a:moveTo>
                <a:lnTo>
                  <a:pt x="419226" y="328167"/>
                </a:lnTo>
                <a:lnTo>
                  <a:pt x="403732" y="347090"/>
                </a:lnTo>
                <a:lnTo>
                  <a:pt x="416871" y="347090"/>
                </a:lnTo>
                <a:lnTo>
                  <a:pt x="429386" y="331723"/>
                </a:lnTo>
                <a:lnTo>
                  <a:pt x="425033" y="328167"/>
                </a:lnTo>
                <a:close/>
              </a:path>
              <a:path w="438784" h="361314">
                <a:moveTo>
                  <a:pt x="63173" y="32570"/>
                </a:moveTo>
                <a:lnTo>
                  <a:pt x="38412" y="32824"/>
                </a:lnTo>
                <a:lnTo>
                  <a:pt x="43119" y="57218"/>
                </a:lnTo>
                <a:lnTo>
                  <a:pt x="375356" y="328617"/>
                </a:lnTo>
                <a:lnTo>
                  <a:pt x="400118" y="328363"/>
                </a:lnTo>
                <a:lnTo>
                  <a:pt x="395411" y="303969"/>
                </a:lnTo>
                <a:lnTo>
                  <a:pt x="63173" y="32570"/>
                </a:lnTo>
                <a:close/>
              </a:path>
              <a:path w="438784" h="361314">
                <a:moveTo>
                  <a:pt x="395411" y="303969"/>
                </a:moveTo>
                <a:lnTo>
                  <a:pt x="400118" y="328363"/>
                </a:lnTo>
                <a:lnTo>
                  <a:pt x="419226" y="328167"/>
                </a:lnTo>
                <a:lnTo>
                  <a:pt x="425033" y="328167"/>
                </a:lnTo>
                <a:lnTo>
                  <a:pt x="395411" y="303969"/>
                </a:lnTo>
                <a:close/>
              </a:path>
              <a:path w="438784" h="361314">
                <a:moveTo>
                  <a:pt x="151764" y="0"/>
                </a:moveTo>
                <a:lnTo>
                  <a:pt x="143001" y="0"/>
                </a:lnTo>
                <a:lnTo>
                  <a:pt x="0" y="1396"/>
                </a:lnTo>
                <a:lnTo>
                  <a:pt x="27177" y="141858"/>
                </a:lnTo>
                <a:lnTo>
                  <a:pt x="28828" y="150494"/>
                </a:lnTo>
                <a:lnTo>
                  <a:pt x="37083" y="156082"/>
                </a:lnTo>
                <a:lnTo>
                  <a:pt x="54355" y="152780"/>
                </a:lnTo>
                <a:lnTo>
                  <a:pt x="59943" y="144398"/>
                </a:lnTo>
                <a:lnTo>
                  <a:pt x="43119" y="57218"/>
                </a:lnTo>
                <a:lnTo>
                  <a:pt x="9143" y="29463"/>
                </a:lnTo>
                <a:lnTo>
                  <a:pt x="29209" y="4825"/>
                </a:lnTo>
                <a:lnTo>
                  <a:pt x="156678" y="4825"/>
                </a:lnTo>
                <a:lnTo>
                  <a:pt x="151764" y="0"/>
                </a:lnTo>
                <a:close/>
              </a:path>
              <a:path w="438784" h="361314">
                <a:moveTo>
                  <a:pt x="29209" y="4825"/>
                </a:moveTo>
                <a:lnTo>
                  <a:pt x="9143" y="29463"/>
                </a:lnTo>
                <a:lnTo>
                  <a:pt x="43119" y="57218"/>
                </a:lnTo>
                <a:lnTo>
                  <a:pt x="38449" y="33019"/>
                </a:lnTo>
                <a:lnTo>
                  <a:pt x="19303" y="33019"/>
                </a:lnTo>
                <a:lnTo>
                  <a:pt x="34797" y="14096"/>
                </a:lnTo>
                <a:lnTo>
                  <a:pt x="40559" y="14096"/>
                </a:lnTo>
                <a:lnTo>
                  <a:pt x="29209" y="4825"/>
                </a:lnTo>
                <a:close/>
              </a:path>
              <a:path w="438784" h="361314">
                <a:moveTo>
                  <a:pt x="34797" y="14096"/>
                </a:moveTo>
                <a:lnTo>
                  <a:pt x="19303" y="33019"/>
                </a:lnTo>
                <a:lnTo>
                  <a:pt x="38412" y="32824"/>
                </a:lnTo>
                <a:lnTo>
                  <a:pt x="34797" y="14096"/>
                </a:lnTo>
                <a:close/>
              </a:path>
              <a:path w="438784" h="361314">
                <a:moveTo>
                  <a:pt x="38412" y="32824"/>
                </a:moveTo>
                <a:lnTo>
                  <a:pt x="19303" y="33019"/>
                </a:lnTo>
                <a:lnTo>
                  <a:pt x="38449" y="33019"/>
                </a:lnTo>
                <a:lnTo>
                  <a:pt x="38412" y="32824"/>
                </a:lnTo>
                <a:close/>
              </a:path>
              <a:path w="438784" h="361314">
                <a:moveTo>
                  <a:pt x="40559" y="14096"/>
                </a:moveTo>
                <a:lnTo>
                  <a:pt x="34797" y="14096"/>
                </a:lnTo>
                <a:lnTo>
                  <a:pt x="38412" y="32824"/>
                </a:lnTo>
                <a:lnTo>
                  <a:pt x="63173" y="32570"/>
                </a:lnTo>
                <a:lnTo>
                  <a:pt x="40559" y="14096"/>
                </a:lnTo>
                <a:close/>
              </a:path>
              <a:path w="438784" h="361314">
                <a:moveTo>
                  <a:pt x="156678" y="4825"/>
                </a:moveTo>
                <a:lnTo>
                  <a:pt x="29209" y="4825"/>
                </a:lnTo>
                <a:lnTo>
                  <a:pt x="63173" y="32570"/>
                </a:lnTo>
                <a:lnTo>
                  <a:pt x="143255" y="31749"/>
                </a:lnTo>
                <a:lnTo>
                  <a:pt x="152018" y="31749"/>
                </a:lnTo>
                <a:lnTo>
                  <a:pt x="159130" y="24510"/>
                </a:lnTo>
                <a:lnTo>
                  <a:pt x="158876" y="6984"/>
                </a:lnTo>
                <a:lnTo>
                  <a:pt x="156678" y="4825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76620" y="3581400"/>
            <a:ext cx="228600" cy="428625"/>
          </a:xfrm>
          <a:custGeom>
            <a:avLst/>
            <a:gdLst/>
            <a:ahLst/>
            <a:cxnLst/>
            <a:rect l="l" t="t" r="r" b="b"/>
            <a:pathLst>
              <a:path w="228600" h="428625">
                <a:moveTo>
                  <a:pt x="55350" y="311800"/>
                </a:moveTo>
                <a:lnTo>
                  <a:pt x="49530" y="313676"/>
                </a:lnTo>
                <a:lnTo>
                  <a:pt x="44698" y="317754"/>
                </a:lnTo>
                <a:lnTo>
                  <a:pt x="41902" y="323369"/>
                </a:lnTo>
                <a:lnTo>
                  <a:pt x="41475" y="329438"/>
                </a:lnTo>
                <a:lnTo>
                  <a:pt x="43358" y="335220"/>
                </a:lnTo>
                <a:lnTo>
                  <a:pt x="47492" y="339979"/>
                </a:lnTo>
                <a:lnTo>
                  <a:pt x="160014" y="428370"/>
                </a:lnTo>
                <a:lnTo>
                  <a:pt x="171027" y="407416"/>
                </a:lnTo>
                <a:lnTo>
                  <a:pt x="139313" y="407416"/>
                </a:lnTo>
                <a:lnTo>
                  <a:pt x="130138" y="364539"/>
                </a:lnTo>
                <a:lnTo>
                  <a:pt x="67050" y="315087"/>
                </a:lnTo>
                <a:lnTo>
                  <a:pt x="61432" y="312235"/>
                </a:lnTo>
                <a:lnTo>
                  <a:pt x="55350" y="311800"/>
                </a:lnTo>
                <a:close/>
              </a:path>
              <a:path w="228600" h="428625">
                <a:moveTo>
                  <a:pt x="130138" y="364539"/>
                </a:moveTo>
                <a:lnTo>
                  <a:pt x="139313" y="407416"/>
                </a:lnTo>
                <a:lnTo>
                  <a:pt x="170301" y="400812"/>
                </a:lnTo>
                <a:lnTo>
                  <a:pt x="169431" y="396748"/>
                </a:lnTo>
                <a:lnTo>
                  <a:pt x="140710" y="396748"/>
                </a:lnTo>
                <a:lnTo>
                  <a:pt x="149605" y="379798"/>
                </a:lnTo>
                <a:lnTo>
                  <a:pt x="130138" y="364539"/>
                </a:lnTo>
                <a:close/>
              </a:path>
              <a:path w="228600" h="428625">
                <a:moveTo>
                  <a:pt x="213798" y="278516"/>
                </a:moveTo>
                <a:lnTo>
                  <a:pt x="207766" y="279161"/>
                </a:lnTo>
                <a:lnTo>
                  <a:pt x="202400" y="282021"/>
                </a:lnTo>
                <a:lnTo>
                  <a:pt x="198368" y="286893"/>
                </a:lnTo>
                <a:lnTo>
                  <a:pt x="161113" y="357873"/>
                </a:lnTo>
                <a:lnTo>
                  <a:pt x="170301" y="400812"/>
                </a:lnTo>
                <a:lnTo>
                  <a:pt x="139313" y="407416"/>
                </a:lnTo>
                <a:lnTo>
                  <a:pt x="171027" y="407416"/>
                </a:lnTo>
                <a:lnTo>
                  <a:pt x="226562" y="301751"/>
                </a:lnTo>
                <a:lnTo>
                  <a:pt x="228314" y="295701"/>
                </a:lnTo>
                <a:lnTo>
                  <a:pt x="227625" y="289639"/>
                </a:lnTo>
                <a:lnTo>
                  <a:pt x="224722" y="284267"/>
                </a:lnTo>
                <a:lnTo>
                  <a:pt x="219831" y="280288"/>
                </a:lnTo>
                <a:lnTo>
                  <a:pt x="213798" y="278516"/>
                </a:lnTo>
                <a:close/>
              </a:path>
              <a:path w="228600" h="428625">
                <a:moveTo>
                  <a:pt x="149605" y="379798"/>
                </a:moveTo>
                <a:lnTo>
                  <a:pt x="140710" y="396748"/>
                </a:lnTo>
                <a:lnTo>
                  <a:pt x="164586" y="391541"/>
                </a:lnTo>
                <a:lnTo>
                  <a:pt x="149605" y="379798"/>
                </a:lnTo>
                <a:close/>
              </a:path>
              <a:path w="228600" h="428625">
                <a:moveTo>
                  <a:pt x="161113" y="357873"/>
                </a:moveTo>
                <a:lnTo>
                  <a:pt x="149605" y="379798"/>
                </a:lnTo>
                <a:lnTo>
                  <a:pt x="164586" y="391541"/>
                </a:lnTo>
                <a:lnTo>
                  <a:pt x="140710" y="396748"/>
                </a:lnTo>
                <a:lnTo>
                  <a:pt x="169431" y="396748"/>
                </a:lnTo>
                <a:lnTo>
                  <a:pt x="161113" y="357873"/>
                </a:lnTo>
                <a:close/>
              </a:path>
              <a:path w="228600" h="428625">
                <a:moveTo>
                  <a:pt x="78747" y="48479"/>
                </a:moveTo>
                <a:lnTo>
                  <a:pt x="67200" y="70404"/>
                </a:lnTo>
                <a:lnTo>
                  <a:pt x="130138" y="364539"/>
                </a:lnTo>
                <a:lnTo>
                  <a:pt x="149605" y="379798"/>
                </a:lnTo>
                <a:lnTo>
                  <a:pt x="161113" y="357873"/>
                </a:lnTo>
                <a:lnTo>
                  <a:pt x="98174" y="63733"/>
                </a:lnTo>
                <a:lnTo>
                  <a:pt x="78747" y="48479"/>
                </a:lnTo>
                <a:close/>
              </a:path>
              <a:path w="228600" h="428625">
                <a:moveTo>
                  <a:pt x="68320" y="0"/>
                </a:moveTo>
                <a:lnTo>
                  <a:pt x="1772" y="126618"/>
                </a:lnTo>
                <a:lnTo>
                  <a:pt x="0" y="132649"/>
                </a:lnTo>
                <a:lnTo>
                  <a:pt x="644" y="138668"/>
                </a:lnTo>
                <a:lnTo>
                  <a:pt x="3504" y="143996"/>
                </a:lnTo>
                <a:lnTo>
                  <a:pt x="8376" y="147955"/>
                </a:lnTo>
                <a:lnTo>
                  <a:pt x="14479" y="149780"/>
                </a:lnTo>
                <a:lnTo>
                  <a:pt x="20536" y="149129"/>
                </a:lnTo>
                <a:lnTo>
                  <a:pt x="25878" y="146240"/>
                </a:lnTo>
                <a:lnTo>
                  <a:pt x="29839" y="141350"/>
                </a:lnTo>
                <a:lnTo>
                  <a:pt x="67200" y="70404"/>
                </a:lnTo>
                <a:lnTo>
                  <a:pt x="58033" y="27558"/>
                </a:lnTo>
                <a:lnTo>
                  <a:pt x="89021" y="20954"/>
                </a:lnTo>
                <a:lnTo>
                  <a:pt x="95033" y="20954"/>
                </a:lnTo>
                <a:lnTo>
                  <a:pt x="68320" y="0"/>
                </a:lnTo>
                <a:close/>
              </a:path>
              <a:path w="228600" h="428625">
                <a:moveTo>
                  <a:pt x="95033" y="20954"/>
                </a:moveTo>
                <a:lnTo>
                  <a:pt x="89021" y="20954"/>
                </a:lnTo>
                <a:lnTo>
                  <a:pt x="98174" y="63733"/>
                </a:lnTo>
                <a:lnTo>
                  <a:pt x="161284" y="113283"/>
                </a:lnTo>
                <a:lnTo>
                  <a:pt x="166899" y="116079"/>
                </a:lnTo>
                <a:lnTo>
                  <a:pt x="172968" y="116506"/>
                </a:lnTo>
                <a:lnTo>
                  <a:pt x="178750" y="114623"/>
                </a:lnTo>
                <a:lnTo>
                  <a:pt x="183509" y="110489"/>
                </a:lnTo>
                <a:lnTo>
                  <a:pt x="186360" y="104892"/>
                </a:lnTo>
                <a:lnTo>
                  <a:pt x="186795" y="98853"/>
                </a:lnTo>
                <a:lnTo>
                  <a:pt x="184919" y="93077"/>
                </a:lnTo>
                <a:lnTo>
                  <a:pt x="180842" y="88264"/>
                </a:lnTo>
                <a:lnTo>
                  <a:pt x="95033" y="20954"/>
                </a:lnTo>
                <a:close/>
              </a:path>
              <a:path w="228600" h="428625">
                <a:moveTo>
                  <a:pt x="89021" y="20954"/>
                </a:moveTo>
                <a:lnTo>
                  <a:pt x="58033" y="27558"/>
                </a:lnTo>
                <a:lnTo>
                  <a:pt x="67200" y="70404"/>
                </a:lnTo>
                <a:lnTo>
                  <a:pt x="78747" y="48479"/>
                </a:lnTo>
                <a:lnTo>
                  <a:pt x="63748" y="36702"/>
                </a:lnTo>
                <a:lnTo>
                  <a:pt x="87624" y="31623"/>
                </a:lnTo>
                <a:lnTo>
                  <a:pt x="91303" y="31623"/>
                </a:lnTo>
                <a:lnTo>
                  <a:pt x="89021" y="20954"/>
                </a:lnTo>
                <a:close/>
              </a:path>
              <a:path w="228600" h="428625">
                <a:moveTo>
                  <a:pt x="91303" y="31623"/>
                </a:moveTo>
                <a:lnTo>
                  <a:pt x="87624" y="31623"/>
                </a:lnTo>
                <a:lnTo>
                  <a:pt x="78747" y="48479"/>
                </a:lnTo>
                <a:lnTo>
                  <a:pt x="98174" y="63733"/>
                </a:lnTo>
                <a:lnTo>
                  <a:pt x="91303" y="31623"/>
                </a:lnTo>
                <a:close/>
              </a:path>
              <a:path w="228600" h="428625">
                <a:moveTo>
                  <a:pt x="87624" y="31623"/>
                </a:moveTo>
                <a:lnTo>
                  <a:pt x="63748" y="36702"/>
                </a:lnTo>
                <a:lnTo>
                  <a:pt x="78747" y="48479"/>
                </a:lnTo>
                <a:lnTo>
                  <a:pt x="87624" y="31623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37397" y="3581400"/>
            <a:ext cx="253365" cy="447675"/>
          </a:xfrm>
          <a:custGeom>
            <a:avLst/>
            <a:gdLst/>
            <a:ahLst/>
            <a:cxnLst/>
            <a:rect l="l" t="t" r="r" b="b"/>
            <a:pathLst>
              <a:path w="253365" h="447675">
                <a:moveTo>
                  <a:pt x="16127" y="293219"/>
                </a:moveTo>
                <a:lnTo>
                  <a:pt x="9929" y="294386"/>
                </a:lnTo>
                <a:lnTo>
                  <a:pt x="4656" y="297886"/>
                </a:lnTo>
                <a:lnTo>
                  <a:pt x="1262" y="302926"/>
                </a:lnTo>
                <a:lnTo>
                  <a:pt x="0" y="308887"/>
                </a:lnTo>
                <a:lnTo>
                  <a:pt x="1166" y="315087"/>
                </a:lnTo>
                <a:lnTo>
                  <a:pt x="54887" y="447675"/>
                </a:lnTo>
                <a:lnTo>
                  <a:pt x="84451" y="428879"/>
                </a:lnTo>
                <a:lnTo>
                  <a:pt x="77493" y="428879"/>
                </a:lnTo>
                <a:lnTo>
                  <a:pt x="47267" y="419226"/>
                </a:lnTo>
                <a:lnTo>
                  <a:pt x="60643" y="377471"/>
                </a:lnTo>
                <a:lnTo>
                  <a:pt x="30503" y="303149"/>
                </a:lnTo>
                <a:lnTo>
                  <a:pt x="27069" y="297870"/>
                </a:lnTo>
                <a:lnTo>
                  <a:pt x="22074" y="294481"/>
                </a:lnTo>
                <a:lnTo>
                  <a:pt x="16127" y="293219"/>
                </a:lnTo>
                <a:close/>
              </a:path>
              <a:path w="253365" h="447675">
                <a:moveTo>
                  <a:pt x="60643" y="377471"/>
                </a:moveTo>
                <a:lnTo>
                  <a:pt x="47267" y="419226"/>
                </a:lnTo>
                <a:lnTo>
                  <a:pt x="77493" y="428879"/>
                </a:lnTo>
                <a:lnTo>
                  <a:pt x="80951" y="418083"/>
                </a:lnTo>
                <a:lnTo>
                  <a:pt x="77112" y="418083"/>
                </a:lnTo>
                <a:lnTo>
                  <a:pt x="53871" y="410718"/>
                </a:lnTo>
                <a:lnTo>
                  <a:pt x="69973" y="400478"/>
                </a:lnTo>
                <a:lnTo>
                  <a:pt x="60643" y="377471"/>
                </a:lnTo>
                <a:close/>
              </a:path>
              <a:path w="253365" h="447675">
                <a:moveTo>
                  <a:pt x="164399" y="341905"/>
                </a:moveTo>
                <a:lnTo>
                  <a:pt x="158519" y="344169"/>
                </a:lnTo>
                <a:lnTo>
                  <a:pt x="90842" y="387207"/>
                </a:lnTo>
                <a:lnTo>
                  <a:pt x="77493" y="428879"/>
                </a:lnTo>
                <a:lnTo>
                  <a:pt x="84451" y="428879"/>
                </a:lnTo>
                <a:lnTo>
                  <a:pt x="175537" y="370967"/>
                </a:lnTo>
                <a:lnTo>
                  <a:pt x="180080" y="366605"/>
                </a:lnTo>
                <a:lnTo>
                  <a:pt x="182538" y="361029"/>
                </a:lnTo>
                <a:lnTo>
                  <a:pt x="182735" y="354929"/>
                </a:lnTo>
                <a:lnTo>
                  <a:pt x="180490" y="348995"/>
                </a:lnTo>
                <a:lnTo>
                  <a:pt x="176111" y="344473"/>
                </a:lnTo>
                <a:lnTo>
                  <a:pt x="170505" y="342058"/>
                </a:lnTo>
                <a:lnTo>
                  <a:pt x="164399" y="341905"/>
                </a:lnTo>
                <a:close/>
              </a:path>
              <a:path w="253365" h="447675">
                <a:moveTo>
                  <a:pt x="69973" y="400478"/>
                </a:moveTo>
                <a:lnTo>
                  <a:pt x="53871" y="410718"/>
                </a:lnTo>
                <a:lnTo>
                  <a:pt x="77112" y="418083"/>
                </a:lnTo>
                <a:lnTo>
                  <a:pt x="69973" y="400478"/>
                </a:lnTo>
                <a:close/>
              </a:path>
              <a:path w="253365" h="447675">
                <a:moveTo>
                  <a:pt x="90842" y="387207"/>
                </a:moveTo>
                <a:lnTo>
                  <a:pt x="69973" y="400478"/>
                </a:lnTo>
                <a:lnTo>
                  <a:pt x="77112" y="418083"/>
                </a:lnTo>
                <a:lnTo>
                  <a:pt x="80951" y="418083"/>
                </a:lnTo>
                <a:lnTo>
                  <a:pt x="90842" y="387207"/>
                </a:lnTo>
                <a:close/>
              </a:path>
              <a:path w="253365" h="447675">
                <a:moveTo>
                  <a:pt x="183049" y="47202"/>
                </a:moveTo>
                <a:lnTo>
                  <a:pt x="162189" y="60467"/>
                </a:lnTo>
                <a:lnTo>
                  <a:pt x="60643" y="377471"/>
                </a:lnTo>
                <a:lnTo>
                  <a:pt x="69973" y="400478"/>
                </a:lnTo>
                <a:lnTo>
                  <a:pt x="90842" y="387207"/>
                </a:lnTo>
                <a:lnTo>
                  <a:pt x="192376" y="70240"/>
                </a:lnTo>
                <a:lnTo>
                  <a:pt x="183049" y="47202"/>
                </a:lnTo>
                <a:close/>
              </a:path>
              <a:path w="253365" h="447675">
                <a:moveTo>
                  <a:pt x="205759" y="18796"/>
                </a:moveTo>
                <a:lnTo>
                  <a:pt x="175537" y="18796"/>
                </a:lnTo>
                <a:lnTo>
                  <a:pt x="205763" y="28448"/>
                </a:lnTo>
                <a:lnTo>
                  <a:pt x="192376" y="70240"/>
                </a:lnTo>
                <a:lnTo>
                  <a:pt x="222400" y="144399"/>
                </a:lnTo>
                <a:lnTo>
                  <a:pt x="225885" y="149661"/>
                </a:lnTo>
                <a:lnTo>
                  <a:pt x="230941" y="153066"/>
                </a:lnTo>
                <a:lnTo>
                  <a:pt x="236902" y="154328"/>
                </a:lnTo>
                <a:lnTo>
                  <a:pt x="243101" y="153162"/>
                </a:lnTo>
                <a:lnTo>
                  <a:pt x="248364" y="149697"/>
                </a:lnTo>
                <a:lnTo>
                  <a:pt x="251769" y="144684"/>
                </a:lnTo>
                <a:lnTo>
                  <a:pt x="253031" y="138767"/>
                </a:lnTo>
                <a:lnTo>
                  <a:pt x="251864" y="132587"/>
                </a:lnTo>
                <a:lnTo>
                  <a:pt x="205759" y="18796"/>
                </a:lnTo>
                <a:close/>
              </a:path>
              <a:path w="253365" h="447675">
                <a:moveTo>
                  <a:pt x="198143" y="0"/>
                </a:moveTo>
                <a:lnTo>
                  <a:pt x="77493" y="76707"/>
                </a:lnTo>
                <a:lnTo>
                  <a:pt x="72898" y="81069"/>
                </a:lnTo>
                <a:lnTo>
                  <a:pt x="70445" y="86645"/>
                </a:lnTo>
                <a:lnTo>
                  <a:pt x="70278" y="92745"/>
                </a:lnTo>
                <a:lnTo>
                  <a:pt x="72540" y="98679"/>
                </a:lnTo>
                <a:lnTo>
                  <a:pt x="76920" y="103201"/>
                </a:lnTo>
                <a:lnTo>
                  <a:pt x="82526" y="105616"/>
                </a:lnTo>
                <a:lnTo>
                  <a:pt x="88632" y="105769"/>
                </a:lnTo>
                <a:lnTo>
                  <a:pt x="94511" y="103505"/>
                </a:lnTo>
                <a:lnTo>
                  <a:pt x="162189" y="60467"/>
                </a:lnTo>
                <a:lnTo>
                  <a:pt x="175537" y="18796"/>
                </a:lnTo>
                <a:lnTo>
                  <a:pt x="205759" y="18796"/>
                </a:lnTo>
                <a:lnTo>
                  <a:pt x="198143" y="0"/>
                </a:lnTo>
                <a:close/>
              </a:path>
              <a:path w="253365" h="447675">
                <a:moveTo>
                  <a:pt x="205397" y="29591"/>
                </a:moveTo>
                <a:lnTo>
                  <a:pt x="175918" y="29591"/>
                </a:lnTo>
                <a:lnTo>
                  <a:pt x="199159" y="36956"/>
                </a:lnTo>
                <a:lnTo>
                  <a:pt x="183049" y="47202"/>
                </a:lnTo>
                <a:lnTo>
                  <a:pt x="192376" y="70240"/>
                </a:lnTo>
                <a:lnTo>
                  <a:pt x="205397" y="29591"/>
                </a:lnTo>
                <a:close/>
              </a:path>
              <a:path w="253365" h="447675">
                <a:moveTo>
                  <a:pt x="175537" y="18796"/>
                </a:moveTo>
                <a:lnTo>
                  <a:pt x="162189" y="60467"/>
                </a:lnTo>
                <a:lnTo>
                  <a:pt x="183049" y="47202"/>
                </a:lnTo>
                <a:lnTo>
                  <a:pt x="175918" y="29591"/>
                </a:lnTo>
                <a:lnTo>
                  <a:pt x="205397" y="29591"/>
                </a:lnTo>
                <a:lnTo>
                  <a:pt x="205763" y="28448"/>
                </a:lnTo>
                <a:lnTo>
                  <a:pt x="175537" y="18796"/>
                </a:lnTo>
                <a:close/>
              </a:path>
              <a:path w="253365" h="447675">
                <a:moveTo>
                  <a:pt x="175918" y="29591"/>
                </a:moveTo>
                <a:lnTo>
                  <a:pt x="183049" y="47202"/>
                </a:lnTo>
                <a:lnTo>
                  <a:pt x="199159" y="36956"/>
                </a:lnTo>
                <a:lnTo>
                  <a:pt x="175918" y="29591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56292" y="3951351"/>
            <a:ext cx="417830" cy="321945"/>
          </a:xfrm>
          <a:custGeom>
            <a:avLst/>
            <a:gdLst/>
            <a:ahLst/>
            <a:cxnLst/>
            <a:rect l="l" t="t" r="r" b="b"/>
            <a:pathLst>
              <a:path w="417829" h="321945">
                <a:moveTo>
                  <a:pt x="46862" y="158496"/>
                </a:moveTo>
                <a:lnTo>
                  <a:pt x="38100" y="163575"/>
                </a:lnTo>
                <a:lnTo>
                  <a:pt x="35940" y="172085"/>
                </a:lnTo>
                <a:lnTo>
                  <a:pt x="0" y="310515"/>
                </a:lnTo>
                <a:lnTo>
                  <a:pt x="151510" y="321563"/>
                </a:lnTo>
                <a:lnTo>
                  <a:pt x="159003" y="314960"/>
                </a:lnTo>
                <a:lnTo>
                  <a:pt x="159436" y="308991"/>
                </a:lnTo>
                <a:lnTo>
                  <a:pt x="29463" y="308991"/>
                </a:lnTo>
                <a:lnTo>
                  <a:pt x="10922" y="283210"/>
                </a:lnTo>
                <a:lnTo>
                  <a:pt x="46570" y="257631"/>
                </a:lnTo>
                <a:lnTo>
                  <a:pt x="66675" y="180086"/>
                </a:lnTo>
                <a:lnTo>
                  <a:pt x="68833" y="171576"/>
                </a:lnTo>
                <a:lnTo>
                  <a:pt x="63753" y="162941"/>
                </a:lnTo>
                <a:lnTo>
                  <a:pt x="55244" y="160655"/>
                </a:lnTo>
                <a:lnTo>
                  <a:pt x="46862" y="158496"/>
                </a:lnTo>
                <a:close/>
              </a:path>
              <a:path w="417829" h="321945">
                <a:moveTo>
                  <a:pt x="46570" y="257631"/>
                </a:moveTo>
                <a:lnTo>
                  <a:pt x="10922" y="283210"/>
                </a:lnTo>
                <a:lnTo>
                  <a:pt x="29463" y="308991"/>
                </a:lnTo>
                <a:lnTo>
                  <a:pt x="41854" y="300100"/>
                </a:lnTo>
                <a:lnTo>
                  <a:pt x="35559" y="300100"/>
                </a:lnTo>
                <a:lnTo>
                  <a:pt x="21335" y="280288"/>
                </a:lnTo>
                <a:lnTo>
                  <a:pt x="40696" y="280288"/>
                </a:lnTo>
                <a:lnTo>
                  <a:pt x="46570" y="257631"/>
                </a:lnTo>
                <a:close/>
              </a:path>
              <a:path w="417829" h="321945">
                <a:moveTo>
                  <a:pt x="65082" y="283434"/>
                </a:moveTo>
                <a:lnTo>
                  <a:pt x="29463" y="308991"/>
                </a:lnTo>
                <a:lnTo>
                  <a:pt x="159436" y="308991"/>
                </a:lnTo>
                <a:lnTo>
                  <a:pt x="160274" y="297434"/>
                </a:lnTo>
                <a:lnTo>
                  <a:pt x="153797" y="289813"/>
                </a:lnTo>
                <a:lnTo>
                  <a:pt x="65082" y="283434"/>
                </a:lnTo>
                <a:close/>
              </a:path>
              <a:path w="417829" h="321945">
                <a:moveTo>
                  <a:pt x="21335" y="280288"/>
                </a:moveTo>
                <a:lnTo>
                  <a:pt x="35559" y="300100"/>
                </a:lnTo>
                <a:lnTo>
                  <a:pt x="40342" y="281655"/>
                </a:lnTo>
                <a:lnTo>
                  <a:pt x="21335" y="280288"/>
                </a:lnTo>
                <a:close/>
              </a:path>
              <a:path w="417829" h="321945">
                <a:moveTo>
                  <a:pt x="40342" y="281655"/>
                </a:moveTo>
                <a:lnTo>
                  <a:pt x="35559" y="300100"/>
                </a:lnTo>
                <a:lnTo>
                  <a:pt x="41854" y="300100"/>
                </a:lnTo>
                <a:lnTo>
                  <a:pt x="65082" y="283434"/>
                </a:lnTo>
                <a:lnTo>
                  <a:pt x="40342" y="281655"/>
                </a:lnTo>
                <a:close/>
              </a:path>
              <a:path w="417829" h="321945">
                <a:moveTo>
                  <a:pt x="352493" y="38129"/>
                </a:moveTo>
                <a:lnTo>
                  <a:pt x="46570" y="257631"/>
                </a:lnTo>
                <a:lnTo>
                  <a:pt x="40342" y="281655"/>
                </a:lnTo>
                <a:lnTo>
                  <a:pt x="65082" y="283434"/>
                </a:lnTo>
                <a:lnTo>
                  <a:pt x="371005" y="63932"/>
                </a:lnTo>
                <a:lnTo>
                  <a:pt x="377233" y="39908"/>
                </a:lnTo>
                <a:lnTo>
                  <a:pt x="352493" y="38129"/>
                </a:lnTo>
                <a:close/>
              </a:path>
              <a:path w="417829" h="321945">
                <a:moveTo>
                  <a:pt x="40696" y="280288"/>
                </a:moveTo>
                <a:lnTo>
                  <a:pt x="21335" y="280288"/>
                </a:lnTo>
                <a:lnTo>
                  <a:pt x="40342" y="281655"/>
                </a:lnTo>
                <a:lnTo>
                  <a:pt x="40696" y="280288"/>
                </a:lnTo>
                <a:close/>
              </a:path>
              <a:path w="417829" h="321945">
                <a:moveTo>
                  <a:pt x="417054" y="12573"/>
                </a:moveTo>
                <a:lnTo>
                  <a:pt x="388111" y="12573"/>
                </a:lnTo>
                <a:lnTo>
                  <a:pt x="406653" y="38354"/>
                </a:lnTo>
                <a:lnTo>
                  <a:pt x="371005" y="63932"/>
                </a:lnTo>
                <a:lnTo>
                  <a:pt x="350900" y="141478"/>
                </a:lnTo>
                <a:lnTo>
                  <a:pt x="348614" y="149987"/>
                </a:lnTo>
                <a:lnTo>
                  <a:pt x="353694" y="158623"/>
                </a:lnTo>
                <a:lnTo>
                  <a:pt x="362203" y="160909"/>
                </a:lnTo>
                <a:lnTo>
                  <a:pt x="370712" y="163068"/>
                </a:lnTo>
                <a:lnTo>
                  <a:pt x="379349" y="157987"/>
                </a:lnTo>
                <a:lnTo>
                  <a:pt x="381634" y="149479"/>
                </a:lnTo>
                <a:lnTo>
                  <a:pt x="417054" y="12573"/>
                </a:lnTo>
                <a:close/>
              </a:path>
              <a:path w="417829" h="321945">
                <a:moveTo>
                  <a:pt x="377233" y="39908"/>
                </a:moveTo>
                <a:lnTo>
                  <a:pt x="371005" y="63932"/>
                </a:lnTo>
                <a:lnTo>
                  <a:pt x="402582" y="41275"/>
                </a:lnTo>
                <a:lnTo>
                  <a:pt x="396239" y="41275"/>
                </a:lnTo>
                <a:lnTo>
                  <a:pt x="377233" y="39908"/>
                </a:lnTo>
                <a:close/>
              </a:path>
              <a:path w="417829" h="321945">
                <a:moveTo>
                  <a:pt x="382015" y="21462"/>
                </a:moveTo>
                <a:lnTo>
                  <a:pt x="377233" y="39908"/>
                </a:lnTo>
                <a:lnTo>
                  <a:pt x="396239" y="41275"/>
                </a:lnTo>
                <a:lnTo>
                  <a:pt x="382015" y="21462"/>
                </a:lnTo>
                <a:close/>
              </a:path>
              <a:path w="417829" h="321945">
                <a:moveTo>
                  <a:pt x="394505" y="21462"/>
                </a:moveTo>
                <a:lnTo>
                  <a:pt x="382015" y="21462"/>
                </a:lnTo>
                <a:lnTo>
                  <a:pt x="396239" y="41275"/>
                </a:lnTo>
                <a:lnTo>
                  <a:pt x="402582" y="41275"/>
                </a:lnTo>
                <a:lnTo>
                  <a:pt x="406653" y="38354"/>
                </a:lnTo>
                <a:lnTo>
                  <a:pt x="394505" y="21462"/>
                </a:lnTo>
                <a:close/>
              </a:path>
              <a:path w="417829" h="321945">
                <a:moveTo>
                  <a:pt x="388111" y="12573"/>
                </a:moveTo>
                <a:lnTo>
                  <a:pt x="352493" y="38129"/>
                </a:lnTo>
                <a:lnTo>
                  <a:pt x="377233" y="39908"/>
                </a:lnTo>
                <a:lnTo>
                  <a:pt x="382015" y="21462"/>
                </a:lnTo>
                <a:lnTo>
                  <a:pt x="394505" y="21462"/>
                </a:lnTo>
                <a:lnTo>
                  <a:pt x="388111" y="12573"/>
                </a:lnTo>
                <a:close/>
              </a:path>
              <a:path w="417829" h="321945">
                <a:moveTo>
                  <a:pt x="266064" y="0"/>
                </a:moveTo>
                <a:lnTo>
                  <a:pt x="258444" y="6604"/>
                </a:lnTo>
                <a:lnTo>
                  <a:pt x="257175" y="24130"/>
                </a:lnTo>
                <a:lnTo>
                  <a:pt x="263778" y="31750"/>
                </a:lnTo>
                <a:lnTo>
                  <a:pt x="352493" y="38129"/>
                </a:lnTo>
                <a:lnTo>
                  <a:pt x="388111" y="12573"/>
                </a:lnTo>
                <a:lnTo>
                  <a:pt x="417054" y="12573"/>
                </a:lnTo>
                <a:lnTo>
                  <a:pt x="417449" y="11049"/>
                </a:lnTo>
                <a:lnTo>
                  <a:pt x="266064" y="0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44256" y="4775708"/>
            <a:ext cx="453390" cy="249554"/>
          </a:xfrm>
          <a:custGeom>
            <a:avLst/>
            <a:gdLst/>
            <a:ahLst/>
            <a:cxnLst/>
            <a:rect l="l" t="t" r="r" b="b"/>
            <a:pathLst>
              <a:path w="453390" h="249554">
                <a:moveTo>
                  <a:pt x="383928" y="55866"/>
                </a:moveTo>
                <a:lnTo>
                  <a:pt x="0" y="219964"/>
                </a:lnTo>
                <a:lnTo>
                  <a:pt x="12446" y="249174"/>
                </a:lnTo>
                <a:lnTo>
                  <a:pt x="396505" y="85020"/>
                </a:lnTo>
                <a:lnTo>
                  <a:pt x="407744" y="62998"/>
                </a:lnTo>
                <a:lnTo>
                  <a:pt x="383928" y="55866"/>
                </a:lnTo>
                <a:close/>
              </a:path>
              <a:path w="453390" h="249554">
                <a:moveTo>
                  <a:pt x="436841" y="38608"/>
                </a:moveTo>
                <a:lnTo>
                  <a:pt x="424307" y="38608"/>
                </a:lnTo>
                <a:lnTo>
                  <a:pt x="436752" y="67818"/>
                </a:lnTo>
                <a:lnTo>
                  <a:pt x="396505" y="85020"/>
                </a:lnTo>
                <a:lnTo>
                  <a:pt x="360045" y="156464"/>
                </a:lnTo>
                <a:lnTo>
                  <a:pt x="358312" y="162512"/>
                </a:lnTo>
                <a:lnTo>
                  <a:pt x="359044" y="168560"/>
                </a:lnTo>
                <a:lnTo>
                  <a:pt x="361991" y="173894"/>
                </a:lnTo>
                <a:lnTo>
                  <a:pt x="366902" y="177800"/>
                </a:lnTo>
                <a:lnTo>
                  <a:pt x="373004" y="179478"/>
                </a:lnTo>
                <a:lnTo>
                  <a:pt x="379047" y="178752"/>
                </a:lnTo>
                <a:lnTo>
                  <a:pt x="384351" y="175835"/>
                </a:lnTo>
                <a:lnTo>
                  <a:pt x="388239" y="170942"/>
                </a:lnTo>
                <a:lnTo>
                  <a:pt x="453390" y="43561"/>
                </a:lnTo>
                <a:lnTo>
                  <a:pt x="436841" y="38608"/>
                </a:lnTo>
                <a:close/>
              </a:path>
              <a:path w="453390" h="249554">
                <a:moveTo>
                  <a:pt x="407744" y="62998"/>
                </a:moveTo>
                <a:lnTo>
                  <a:pt x="396505" y="85020"/>
                </a:lnTo>
                <a:lnTo>
                  <a:pt x="435267" y="68453"/>
                </a:lnTo>
                <a:lnTo>
                  <a:pt x="425958" y="68453"/>
                </a:lnTo>
                <a:lnTo>
                  <a:pt x="407744" y="62998"/>
                </a:lnTo>
                <a:close/>
              </a:path>
              <a:path w="453390" h="249554">
                <a:moveTo>
                  <a:pt x="416433" y="45974"/>
                </a:moveTo>
                <a:lnTo>
                  <a:pt x="407744" y="62998"/>
                </a:lnTo>
                <a:lnTo>
                  <a:pt x="425958" y="68453"/>
                </a:lnTo>
                <a:lnTo>
                  <a:pt x="416433" y="45974"/>
                </a:lnTo>
                <a:close/>
              </a:path>
              <a:path w="453390" h="249554">
                <a:moveTo>
                  <a:pt x="427445" y="45974"/>
                </a:moveTo>
                <a:lnTo>
                  <a:pt x="416433" y="45974"/>
                </a:lnTo>
                <a:lnTo>
                  <a:pt x="425958" y="68453"/>
                </a:lnTo>
                <a:lnTo>
                  <a:pt x="435267" y="68453"/>
                </a:lnTo>
                <a:lnTo>
                  <a:pt x="436752" y="67818"/>
                </a:lnTo>
                <a:lnTo>
                  <a:pt x="427445" y="45974"/>
                </a:lnTo>
                <a:close/>
              </a:path>
              <a:path w="453390" h="249554">
                <a:moveTo>
                  <a:pt x="424307" y="38608"/>
                </a:moveTo>
                <a:lnTo>
                  <a:pt x="383928" y="55866"/>
                </a:lnTo>
                <a:lnTo>
                  <a:pt x="407744" y="62998"/>
                </a:lnTo>
                <a:lnTo>
                  <a:pt x="416433" y="45974"/>
                </a:lnTo>
                <a:lnTo>
                  <a:pt x="427445" y="45974"/>
                </a:lnTo>
                <a:lnTo>
                  <a:pt x="424307" y="38608"/>
                </a:lnTo>
                <a:close/>
              </a:path>
              <a:path w="453390" h="249554">
                <a:moveTo>
                  <a:pt x="307848" y="0"/>
                </a:moveTo>
                <a:lnTo>
                  <a:pt x="299085" y="4699"/>
                </a:lnTo>
                <a:lnTo>
                  <a:pt x="296545" y="13208"/>
                </a:lnTo>
                <a:lnTo>
                  <a:pt x="294004" y="21590"/>
                </a:lnTo>
                <a:lnTo>
                  <a:pt x="298831" y="30353"/>
                </a:lnTo>
                <a:lnTo>
                  <a:pt x="383928" y="55866"/>
                </a:lnTo>
                <a:lnTo>
                  <a:pt x="424307" y="38608"/>
                </a:lnTo>
                <a:lnTo>
                  <a:pt x="436841" y="38608"/>
                </a:lnTo>
                <a:lnTo>
                  <a:pt x="307848" y="0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64363" y="4942078"/>
            <a:ext cx="187960" cy="487045"/>
          </a:xfrm>
          <a:custGeom>
            <a:avLst/>
            <a:gdLst/>
            <a:ahLst/>
            <a:cxnLst/>
            <a:rect l="l" t="t" r="r" b="b"/>
            <a:pathLst>
              <a:path w="187959" h="487045">
                <a:moveTo>
                  <a:pt x="106553" y="48768"/>
                </a:moveTo>
                <a:lnTo>
                  <a:pt x="87506" y="64688"/>
                </a:lnTo>
                <a:lnTo>
                  <a:pt x="11795" y="481330"/>
                </a:lnTo>
                <a:lnTo>
                  <a:pt x="43037" y="487045"/>
                </a:lnTo>
                <a:lnTo>
                  <a:pt x="118760" y="70338"/>
                </a:lnTo>
                <a:lnTo>
                  <a:pt x="106553" y="48768"/>
                </a:lnTo>
                <a:close/>
              </a:path>
              <a:path w="187959" h="487045">
                <a:moveTo>
                  <a:pt x="127560" y="21463"/>
                </a:moveTo>
                <a:lnTo>
                  <a:pt x="95361" y="21463"/>
                </a:lnTo>
                <a:lnTo>
                  <a:pt x="126603" y="27178"/>
                </a:lnTo>
                <a:lnTo>
                  <a:pt x="118760" y="70338"/>
                </a:lnTo>
                <a:lnTo>
                  <a:pt x="158226" y="140081"/>
                </a:lnTo>
                <a:lnTo>
                  <a:pt x="162349" y="144835"/>
                </a:lnTo>
                <a:lnTo>
                  <a:pt x="167782" y="147542"/>
                </a:lnTo>
                <a:lnTo>
                  <a:pt x="173835" y="148010"/>
                </a:lnTo>
                <a:lnTo>
                  <a:pt x="179816" y="146050"/>
                </a:lnTo>
                <a:lnTo>
                  <a:pt x="184570" y="141926"/>
                </a:lnTo>
                <a:lnTo>
                  <a:pt x="187277" y="136493"/>
                </a:lnTo>
                <a:lnTo>
                  <a:pt x="187745" y="130440"/>
                </a:lnTo>
                <a:lnTo>
                  <a:pt x="185785" y="124460"/>
                </a:lnTo>
                <a:lnTo>
                  <a:pt x="127560" y="21463"/>
                </a:lnTo>
                <a:close/>
              </a:path>
              <a:path w="187959" h="487045">
                <a:moveTo>
                  <a:pt x="115427" y="0"/>
                </a:moveTo>
                <a:lnTo>
                  <a:pt x="5572" y="91694"/>
                </a:lnTo>
                <a:lnTo>
                  <a:pt x="1684" y="96597"/>
                </a:lnTo>
                <a:lnTo>
                  <a:pt x="0" y="102441"/>
                </a:lnTo>
                <a:lnTo>
                  <a:pt x="625" y="108499"/>
                </a:lnTo>
                <a:lnTo>
                  <a:pt x="3667" y="114046"/>
                </a:lnTo>
                <a:lnTo>
                  <a:pt x="8570" y="117988"/>
                </a:lnTo>
                <a:lnTo>
                  <a:pt x="14414" y="119681"/>
                </a:lnTo>
                <a:lnTo>
                  <a:pt x="20472" y="119064"/>
                </a:lnTo>
                <a:lnTo>
                  <a:pt x="26019" y="116078"/>
                </a:lnTo>
                <a:lnTo>
                  <a:pt x="87506" y="64688"/>
                </a:lnTo>
                <a:lnTo>
                  <a:pt x="95361" y="21463"/>
                </a:lnTo>
                <a:lnTo>
                  <a:pt x="127560" y="21463"/>
                </a:lnTo>
                <a:lnTo>
                  <a:pt x="115427" y="0"/>
                </a:lnTo>
                <a:close/>
              </a:path>
              <a:path w="187959" h="487045">
                <a:moveTo>
                  <a:pt x="125703" y="32131"/>
                </a:moveTo>
                <a:lnTo>
                  <a:pt x="97139" y="32131"/>
                </a:lnTo>
                <a:lnTo>
                  <a:pt x="121142" y="36576"/>
                </a:lnTo>
                <a:lnTo>
                  <a:pt x="106553" y="48768"/>
                </a:lnTo>
                <a:lnTo>
                  <a:pt x="118760" y="70338"/>
                </a:lnTo>
                <a:lnTo>
                  <a:pt x="125703" y="32131"/>
                </a:lnTo>
                <a:close/>
              </a:path>
              <a:path w="187959" h="487045">
                <a:moveTo>
                  <a:pt x="95361" y="21463"/>
                </a:moveTo>
                <a:lnTo>
                  <a:pt x="87506" y="64688"/>
                </a:lnTo>
                <a:lnTo>
                  <a:pt x="106553" y="48768"/>
                </a:lnTo>
                <a:lnTo>
                  <a:pt x="97139" y="32131"/>
                </a:lnTo>
                <a:lnTo>
                  <a:pt x="125703" y="32131"/>
                </a:lnTo>
                <a:lnTo>
                  <a:pt x="126603" y="27178"/>
                </a:lnTo>
                <a:lnTo>
                  <a:pt x="95361" y="21463"/>
                </a:lnTo>
                <a:close/>
              </a:path>
              <a:path w="187959" h="487045">
                <a:moveTo>
                  <a:pt x="97139" y="32131"/>
                </a:moveTo>
                <a:lnTo>
                  <a:pt x="106553" y="48768"/>
                </a:lnTo>
                <a:lnTo>
                  <a:pt x="121142" y="36576"/>
                </a:lnTo>
                <a:lnTo>
                  <a:pt x="97139" y="32131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36891" y="4928361"/>
            <a:ext cx="233045" cy="497840"/>
          </a:xfrm>
          <a:custGeom>
            <a:avLst/>
            <a:gdLst/>
            <a:ahLst/>
            <a:cxnLst/>
            <a:rect l="l" t="t" r="r" b="b"/>
            <a:pathLst>
              <a:path w="233045" h="497839">
                <a:moveTo>
                  <a:pt x="59521" y="377269"/>
                </a:moveTo>
                <a:lnTo>
                  <a:pt x="53639" y="378910"/>
                </a:lnTo>
                <a:lnTo>
                  <a:pt x="48662" y="382778"/>
                </a:lnTo>
                <a:lnTo>
                  <a:pt x="45656" y="388324"/>
                </a:lnTo>
                <a:lnTo>
                  <a:pt x="44995" y="394382"/>
                </a:lnTo>
                <a:lnTo>
                  <a:pt x="46644" y="400226"/>
                </a:lnTo>
                <a:lnTo>
                  <a:pt x="50567" y="405129"/>
                </a:lnTo>
                <a:lnTo>
                  <a:pt x="159406" y="497840"/>
                </a:lnTo>
                <a:lnTo>
                  <a:pt x="171969" y="476122"/>
                </a:lnTo>
                <a:lnTo>
                  <a:pt x="139594" y="476122"/>
                </a:lnTo>
                <a:lnTo>
                  <a:pt x="132149" y="432975"/>
                </a:lnTo>
                <a:lnTo>
                  <a:pt x="71141" y="381000"/>
                </a:lnTo>
                <a:lnTo>
                  <a:pt x="65593" y="377938"/>
                </a:lnTo>
                <a:lnTo>
                  <a:pt x="59521" y="377269"/>
                </a:lnTo>
                <a:close/>
              </a:path>
              <a:path w="233045" h="497839">
                <a:moveTo>
                  <a:pt x="132149" y="432975"/>
                </a:moveTo>
                <a:lnTo>
                  <a:pt x="139594" y="476122"/>
                </a:lnTo>
                <a:lnTo>
                  <a:pt x="170836" y="470788"/>
                </a:lnTo>
                <a:lnTo>
                  <a:pt x="169938" y="465581"/>
                </a:lnTo>
                <a:lnTo>
                  <a:pt x="141499" y="465581"/>
                </a:lnTo>
                <a:lnTo>
                  <a:pt x="151029" y="449060"/>
                </a:lnTo>
                <a:lnTo>
                  <a:pt x="132149" y="432975"/>
                </a:lnTo>
                <a:close/>
              </a:path>
              <a:path w="233045" h="497839">
                <a:moveTo>
                  <a:pt x="219209" y="350371"/>
                </a:moveTo>
                <a:lnTo>
                  <a:pt x="213143" y="350758"/>
                </a:lnTo>
                <a:lnTo>
                  <a:pt x="207672" y="353407"/>
                </a:lnTo>
                <a:lnTo>
                  <a:pt x="203475" y="358140"/>
                </a:lnTo>
                <a:lnTo>
                  <a:pt x="163391" y="427630"/>
                </a:lnTo>
                <a:lnTo>
                  <a:pt x="170836" y="470788"/>
                </a:lnTo>
                <a:lnTo>
                  <a:pt x="139594" y="476122"/>
                </a:lnTo>
                <a:lnTo>
                  <a:pt x="171969" y="476122"/>
                </a:lnTo>
                <a:lnTo>
                  <a:pt x="231034" y="374015"/>
                </a:lnTo>
                <a:lnTo>
                  <a:pt x="233015" y="368087"/>
                </a:lnTo>
                <a:lnTo>
                  <a:pt x="232590" y="362029"/>
                </a:lnTo>
                <a:lnTo>
                  <a:pt x="229927" y="356566"/>
                </a:lnTo>
                <a:lnTo>
                  <a:pt x="225192" y="352425"/>
                </a:lnTo>
                <a:lnTo>
                  <a:pt x="219209" y="350371"/>
                </a:lnTo>
                <a:close/>
              </a:path>
              <a:path w="233045" h="497839">
                <a:moveTo>
                  <a:pt x="151029" y="449060"/>
                </a:moveTo>
                <a:lnTo>
                  <a:pt x="141499" y="465581"/>
                </a:lnTo>
                <a:lnTo>
                  <a:pt x="165502" y="461391"/>
                </a:lnTo>
                <a:lnTo>
                  <a:pt x="151029" y="449060"/>
                </a:lnTo>
                <a:close/>
              </a:path>
              <a:path w="233045" h="497839">
                <a:moveTo>
                  <a:pt x="163391" y="427630"/>
                </a:moveTo>
                <a:lnTo>
                  <a:pt x="151029" y="449060"/>
                </a:lnTo>
                <a:lnTo>
                  <a:pt x="165502" y="461391"/>
                </a:lnTo>
                <a:lnTo>
                  <a:pt x="141499" y="465581"/>
                </a:lnTo>
                <a:lnTo>
                  <a:pt x="169938" y="465581"/>
                </a:lnTo>
                <a:lnTo>
                  <a:pt x="163391" y="427630"/>
                </a:lnTo>
                <a:close/>
              </a:path>
              <a:path w="233045" h="497839">
                <a:moveTo>
                  <a:pt x="81930" y="48888"/>
                </a:moveTo>
                <a:lnTo>
                  <a:pt x="69565" y="70299"/>
                </a:lnTo>
                <a:lnTo>
                  <a:pt x="132149" y="432975"/>
                </a:lnTo>
                <a:lnTo>
                  <a:pt x="151029" y="449060"/>
                </a:lnTo>
                <a:lnTo>
                  <a:pt x="163391" y="427630"/>
                </a:lnTo>
                <a:lnTo>
                  <a:pt x="100827" y="64966"/>
                </a:lnTo>
                <a:lnTo>
                  <a:pt x="81930" y="48888"/>
                </a:lnTo>
                <a:close/>
              </a:path>
              <a:path w="233045" h="497839">
                <a:moveTo>
                  <a:pt x="73554" y="0"/>
                </a:moveTo>
                <a:lnTo>
                  <a:pt x="2053" y="123825"/>
                </a:lnTo>
                <a:lnTo>
                  <a:pt x="0" y="129825"/>
                </a:lnTo>
                <a:lnTo>
                  <a:pt x="386" y="135921"/>
                </a:lnTo>
                <a:lnTo>
                  <a:pt x="3036" y="141398"/>
                </a:lnTo>
                <a:lnTo>
                  <a:pt x="7768" y="145542"/>
                </a:lnTo>
                <a:lnTo>
                  <a:pt x="13751" y="147575"/>
                </a:lnTo>
                <a:lnTo>
                  <a:pt x="19817" y="147145"/>
                </a:lnTo>
                <a:lnTo>
                  <a:pt x="25288" y="144452"/>
                </a:lnTo>
                <a:lnTo>
                  <a:pt x="29485" y="139700"/>
                </a:lnTo>
                <a:lnTo>
                  <a:pt x="69565" y="70299"/>
                </a:lnTo>
                <a:lnTo>
                  <a:pt x="62124" y="27177"/>
                </a:lnTo>
                <a:lnTo>
                  <a:pt x="93366" y="21717"/>
                </a:lnTo>
                <a:lnTo>
                  <a:pt x="99079" y="21717"/>
                </a:lnTo>
                <a:lnTo>
                  <a:pt x="73554" y="0"/>
                </a:lnTo>
                <a:close/>
              </a:path>
              <a:path w="233045" h="497839">
                <a:moveTo>
                  <a:pt x="99079" y="21717"/>
                </a:moveTo>
                <a:lnTo>
                  <a:pt x="93366" y="21717"/>
                </a:lnTo>
                <a:lnTo>
                  <a:pt x="100827" y="64966"/>
                </a:lnTo>
                <a:lnTo>
                  <a:pt x="161946" y="116967"/>
                </a:lnTo>
                <a:lnTo>
                  <a:pt x="167421" y="119973"/>
                </a:lnTo>
                <a:lnTo>
                  <a:pt x="173456" y="120634"/>
                </a:lnTo>
                <a:lnTo>
                  <a:pt x="179324" y="118985"/>
                </a:lnTo>
                <a:lnTo>
                  <a:pt x="184298" y="115062"/>
                </a:lnTo>
                <a:lnTo>
                  <a:pt x="187360" y="109587"/>
                </a:lnTo>
                <a:lnTo>
                  <a:pt x="188029" y="103552"/>
                </a:lnTo>
                <a:lnTo>
                  <a:pt x="186388" y="97684"/>
                </a:lnTo>
                <a:lnTo>
                  <a:pt x="182520" y="92710"/>
                </a:lnTo>
                <a:lnTo>
                  <a:pt x="99079" y="21717"/>
                </a:lnTo>
                <a:close/>
              </a:path>
              <a:path w="233045" h="497839">
                <a:moveTo>
                  <a:pt x="93366" y="21717"/>
                </a:moveTo>
                <a:lnTo>
                  <a:pt x="62124" y="27177"/>
                </a:lnTo>
                <a:lnTo>
                  <a:pt x="69565" y="70299"/>
                </a:lnTo>
                <a:lnTo>
                  <a:pt x="81930" y="48888"/>
                </a:lnTo>
                <a:lnTo>
                  <a:pt x="67458" y="36575"/>
                </a:lnTo>
                <a:lnTo>
                  <a:pt x="91461" y="32385"/>
                </a:lnTo>
                <a:lnTo>
                  <a:pt x="95207" y="32385"/>
                </a:lnTo>
                <a:lnTo>
                  <a:pt x="93366" y="21717"/>
                </a:lnTo>
                <a:close/>
              </a:path>
              <a:path w="233045" h="497839">
                <a:moveTo>
                  <a:pt x="95207" y="32385"/>
                </a:moveTo>
                <a:lnTo>
                  <a:pt x="91461" y="32385"/>
                </a:lnTo>
                <a:lnTo>
                  <a:pt x="81930" y="48888"/>
                </a:lnTo>
                <a:lnTo>
                  <a:pt x="100827" y="64966"/>
                </a:lnTo>
                <a:lnTo>
                  <a:pt x="95207" y="32385"/>
                </a:lnTo>
                <a:close/>
              </a:path>
              <a:path w="233045" h="497839">
                <a:moveTo>
                  <a:pt x="91461" y="32385"/>
                </a:moveTo>
                <a:lnTo>
                  <a:pt x="67458" y="36575"/>
                </a:lnTo>
                <a:lnTo>
                  <a:pt x="81930" y="48888"/>
                </a:lnTo>
                <a:lnTo>
                  <a:pt x="91461" y="32385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67645" y="4860163"/>
            <a:ext cx="455295" cy="414020"/>
          </a:xfrm>
          <a:custGeom>
            <a:avLst/>
            <a:gdLst/>
            <a:ahLst/>
            <a:cxnLst/>
            <a:rect l="l" t="t" r="r" b="b"/>
            <a:pathLst>
              <a:path w="455295" h="414020">
                <a:moveTo>
                  <a:pt x="304419" y="375412"/>
                </a:moveTo>
                <a:lnTo>
                  <a:pt x="297052" y="382143"/>
                </a:lnTo>
                <a:lnTo>
                  <a:pt x="296290" y="399669"/>
                </a:lnTo>
                <a:lnTo>
                  <a:pt x="303022" y="407162"/>
                </a:lnTo>
                <a:lnTo>
                  <a:pt x="454786" y="413639"/>
                </a:lnTo>
                <a:lnTo>
                  <a:pt x="454116" y="408813"/>
                </a:lnTo>
                <a:lnTo>
                  <a:pt x="425703" y="408813"/>
                </a:lnTo>
                <a:lnTo>
                  <a:pt x="393192" y="379234"/>
                </a:lnTo>
                <a:lnTo>
                  <a:pt x="304419" y="375412"/>
                </a:lnTo>
                <a:close/>
              </a:path>
              <a:path w="455295" h="414020">
                <a:moveTo>
                  <a:pt x="393192" y="379234"/>
                </a:moveTo>
                <a:lnTo>
                  <a:pt x="425703" y="408813"/>
                </a:lnTo>
                <a:lnTo>
                  <a:pt x="434469" y="399161"/>
                </a:lnTo>
                <a:lnTo>
                  <a:pt x="420624" y="399161"/>
                </a:lnTo>
                <a:lnTo>
                  <a:pt x="418010" y="380303"/>
                </a:lnTo>
                <a:lnTo>
                  <a:pt x="393192" y="379234"/>
                </a:lnTo>
                <a:close/>
              </a:path>
              <a:path w="455295" h="414020">
                <a:moveTo>
                  <a:pt x="425830" y="257301"/>
                </a:moveTo>
                <a:lnTo>
                  <a:pt x="417195" y="258444"/>
                </a:lnTo>
                <a:lnTo>
                  <a:pt x="408431" y="259714"/>
                </a:lnTo>
                <a:lnTo>
                  <a:pt x="402462" y="267716"/>
                </a:lnTo>
                <a:lnTo>
                  <a:pt x="403605" y="276351"/>
                </a:lnTo>
                <a:lnTo>
                  <a:pt x="414618" y="355821"/>
                </a:lnTo>
                <a:lnTo>
                  <a:pt x="447039" y="385318"/>
                </a:lnTo>
                <a:lnTo>
                  <a:pt x="425703" y="408813"/>
                </a:lnTo>
                <a:lnTo>
                  <a:pt x="454116" y="408813"/>
                </a:lnTo>
                <a:lnTo>
                  <a:pt x="435101" y="272034"/>
                </a:lnTo>
                <a:lnTo>
                  <a:pt x="433831" y="263270"/>
                </a:lnTo>
                <a:lnTo>
                  <a:pt x="425830" y="257301"/>
                </a:lnTo>
                <a:close/>
              </a:path>
              <a:path w="455295" h="414020">
                <a:moveTo>
                  <a:pt x="418010" y="380303"/>
                </a:moveTo>
                <a:lnTo>
                  <a:pt x="420624" y="399161"/>
                </a:lnTo>
                <a:lnTo>
                  <a:pt x="437133" y="381127"/>
                </a:lnTo>
                <a:lnTo>
                  <a:pt x="418010" y="380303"/>
                </a:lnTo>
                <a:close/>
              </a:path>
              <a:path w="455295" h="414020">
                <a:moveTo>
                  <a:pt x="414618" y="355821"/>
                </a:moveTo>
                <a:lnTo>
                  <a:pt x="418010" y="380303"/>
                </a:lnTo>
                <a:lnTo>
                  <a:pt x="437133" y="381127"/>
                </a:lnTo>
                <a:lnTo>
                  <a:pt x="420624" y="399161"/>
                </a:lnTo>
                <a:lnTo>
                  <a:pt x="434469" y="399161"/>
                </a:lnTo>
                <a:lnTo>
                  <a:pt x="447039" y="385318"/>
                </a:lnTo>
                <a:lnTo>
                  <a:pt x="414618" y="355821"/>
                </a:lnTo>
                <a:close/>
              </a:path>
              <a:path w="455295" h="414020">
                <a:moveTo>
                  <a:pt x="36651" y="33349"/>
                </a:moveTo>
                <a:lnTo>
                  <a:pt x="40061" y="57962"/>
                </a:lnTo>
                <a:lnTo>
                  <a:pt x="393192" y="379234"/>
                </a:lnTo>
                <a:lnTo>
                  <a:pt x="418010" y="380303"/>
                </a:lnTo>
                <a:lnTo>
                  <a:pt x="414618" y="355821"/>
                </a:lnTo>
                <a:lnTo>
                  <a:pt x="61364" y="34438"/>
                </a:lnTo>
                <a:lnTo>
                  <a:pt x="36651" y="33349"/>
                </a:lnTo>
                <a:close/>
              </a:path>
              <a:path w="455295" h="414020">
                <a:moveTo>
                  <a:pt x="0" y="0"/>
                </a:moveTo>
                <a:lnTo>
                  <a:pt x="19557" y="141605"/>
                </a:lnTo>
                <a:lnTo>
                  <a:pt x="20827" y="150368"/>
                </a:lnTo>
                <a:lnTo>
                  <a:pt x="28828" y="156463"/>
                </a:lnTo>
                <a:lnTo>
                  <a:pt x="37464" y="155194"/>
                </a:lnTo>
                <a:lnTo>
                  <a:pt x="46227" y="154050"/>
                </a:lnTo>
                <a:lnTo>
                  <a:pt x="52324" y="145923"/>
                </a:lnTo>
                <a:lnTo>
                  <a:pt x="51053" y="137287"/>
                </a:lnTo>
                <a:lnTo>
                  <a:pt x="40061" y="57962"/>
                </a:lnTo>
                <a:lnTo>
                  <a:pt x="7620" y="28448"/>
                </a:lnTo>
                <a:lnTo>
                  <a:pt x="28955" y="4953"/>
                </a:lnTo>
                <a:lnTo>
                  <a:pt x="113728" y="4953"/>
                </a:lnTo>
                <a:lnTo>
                  <a:pt x="0" y="0"/>
                </a:lnTo>
                <a:close/>
              </a:path>
              <a:path w="455295" h="414020">
                <a:moveTo>
                  <a:pt x="28955" y="4953"/>
                </a:moveTo>
                <a:lnTo>
                  <a:pt x="7620" y="28448"/>
                </a:lnTo>
                <a:lnTo>
                  <a:pt x="40061" y="57962"/>
                </a:lnTo>
                <a:lnTo>
                  <a:pt x="36651" y="33349"/>
                </a:lnTo>
                <a:lnTo>
                  <a:pt x="17652" y="32512"/>
                </a:lnTo>
                <a:lnTo>
                  <a:pt x="34035" y="14478"/>
                </a:lnTo>
                <a:lnTo>
                  <a:pt x="39425" y="14478"/>
                </a:lnTo>
                <a:lnTo>
                  <a:pt x="28955" y="4953"/>
                </a:lnTo>
                <a:close/>
              </a:path>
              <a:path w="455295" h="414020">
                <a:moveTo>
                  <a:pt x="113728" y="4953"/>
                </a:moveTo>
                <a:lnTo>
                  <a:pt x="28955" y="4953"/>
                </a:lnTo>
                <a:lnTo>
                  <a:pt x="61364" y="34438"/>
                </a:lnTo>
                <a:lnTo>
                  <a:pt x="150240" y="38354"/>
                </a:lnTo>
                <a:lnTo>
                  <a:pt x="157606" y="31495"/>
                </a:lnTo>
                <a:lnTo>
                  <a:pt x="158369" y="13969"/>
                </a:lnTo>
                <a:lnTo>
                  <a:pt x="151637" y="6604"/>
                </a:lnTo>
                <a:lnTo>
                  <a:pt x="113728" y="4953"/>
                </a:lnTo>
                <a:close/>
              </a:path>
              <a:path w="455295" h="414020">
                <a:moveTo>
                  <a:pt x="39425" y="14478"/>
                </a:moveTo>
                <a:lnTo>
                  <a:pt x="34035" y="14478"/>
                </a:lnTo>
                <a:lnTo>
                  <a:pt x="36651" y="33349"/>
                </a:lnTo>
                <a:lnTo>
                  <a:pt x="61364" y="34438"/>
                </a:lnTo>
                <a:lnTo>
                  <a:pt x="39425" y="14478"/>
                </a:lnTo>
                <a:close/>
              </a:path>
              <a:path w="455295" h="414020">
                <a:moveTo>
                  <a:pt x="34035" y="14478"/>
                </a:moveTo>
                <a:lnTo>
                  <a:pt x="17652" y="32512"/>
                </a:lnTo>
                <a:lnTo>
                  <a:pt x="36651" y="33349"/>
                </a:lnTo>
                <a:lnTo>
                  <a:pt x="34035" y="14478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24813" y="1705864"/>
            <a:ext cx="277876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</a:pPr>
            <a:r>
              <a:rPr sz="2000" dirty="0">
                <a:solidFill>
                  <a:srgbClr val="57575A"/>
                </a:solidFill>
                <a:latin typeface="Arial"/>
                <a:cs typeface="Arial"/>
              </a:rPr>
              <a:t>Peer - Peer</a:t>
            </a:r>
            <a:r>
              <a:rPr sz="2000" spc="-114" dirty="0">
                <a:solidFill>
                  <a:srgbClr val="5757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7575A"/>
                </a:solidFill>
                <a:latin typeface="Arial"/>
                <a:cs typeface="Arial"/>
              </a:rPr>
              <a:t>Connectivity  Proprietary</a:t>
            </a:r>
            <a:r>
              <a:rPr sz="2000" spc="-120" dirty="0">
                <a:solidFill>
                  <a:srgbClr val="5757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7575A"/>
                </a:solidFill>
                <a:latin typeface="Arial"/>
                <a:cs typeface="Arial"/>
              </a:rPr>
              <a:t>Solutions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48041" y="1705864"/>
            <a:ext cx="214630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</a:pPr>
            <a:r>
              <a:rPr sz="2000" dirty="0">
                <a:solidFill>
                  <a:srgbClr val="57575A"/>
                </a:solidFill>
                <a:latin typeface="Arial"/>
                <a:cs typeface="Arial"/>
              </a:rPr>
              <a:t>Cloud</a:t>
            </a:r>
            <a:r>
              <a:rPr sz="2000" spc="-85" dirty="0">
                <a:solidFill>
                  <a:srgbClr val="5757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7575A"/>
                </a:solidFill>
                <a:latin typeface="Arial"/>
                <a:cs typeface="Arial"/>
              </a:rPr>
              <a:t>Connectivity  Generic</a:t>
            </a:r>
            <a:r>
              <a:rPr sz="2000" spc="-120" dirty="0">
                <a:solidFill>
                  <a:srgbClr val="5757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7575A"/>
                </a:solidFill>
                <a:latin typeface="Arial"/>
                <a:cs typeface="Arial"/>
              </a:rPr>
              <a:t>Solutions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322306" y="5273802"/>
            <a:ext cx="1001394" cy="582295"/>
          </a:xfrm>
          <a:custGeom>
            <a:avLst/>
            <a:gdLst/>
            <a:ahLst/>
            <a:cxnLst/>
            <a:rect l="l" t="t" r="r" b="b"/>
            <a:pathLst>
              <a:path w="1001395" h="582295">
                <a:moveTo>
                  <a:pt x="297815" y="92964"/>
                </a:moveTo>
                <a:lnTo>
                  <a:pt x="127380" y="92964"/>
                </a:lnTo>
                <a:lnTo>
                  <a:pt x="91707" y="102021"/>
                </a:lnTo>
                <a:lnTo>
                  <a:pt x="60771" y="126899"/>
                </a:lnTo>
                <a:lnTo>
                  <a:pt x="35353" y="164158"/>
                </a:lnTo>
                <a:lnTo>
                  <a:pt x="16232" y="210357"/>
                </a:lnTo>
                <a:lnTo>
                  <a:pt x="4188" y="262054"/>
                </a:lnTo>
                <a:lnTo>
                  <a:pt x="0" y="315810"/>
                </a:lnTo>
                <a:lnTo>
                  <a:pt x="0" y="499503"/>
                </a:lnTo>
                <a:lnTo>
                  <a:pt x="4318" y="507758"/>
                </a:lnTo>
                <a:lnTo>
                  <a:pt x="12953" y="511886"/>
                </a:lnTo>
                <a:lnTo>
                  <a:pt x="86360" y="511886"/>
                </a:lnTo>
                <a:lnTo>
                  <a:pt x="97760" y="539394"/>
                </a:lnTo>
                <a:lnTo>
                  <a:pt x="117649" y="561676"/>
                </a:lnTo>
                <a:lnTo>
                  <a:pt x="143992" y="576605"/>
                </a:lnTo>
                <a:lnTo>
                  <a:pt x="174751" y="582053"/>
                </a:lnTo>
                <a:lnTo>
                  <a:pt x="205585" y="576605"/>
                </a:lnTo>
                <a:lnTo>
                  <a:pt x="231965" y="561676"/>
                </a:lnTo>
                <a:lnTo>
                  <a:pt x="243258" y="549033"/>
                </a:lnTo>
                <a:lnTo>
                  <a:pt x="174751" y="549033"/>
                </a:lnTo>
                <a:lnTo>
                  <a:pt x="153302" y="544712"/>
                </a:lnTo>
                <a:lnTo>
                  <a:pt x="135461" y="533039"/>
                </a:lnTo>
                <a:lnTo>
                  <a:pt x="123263" y="515949"/>
                </a:lnTo>
                <a:lnTo>
                  <a:pt x="118745" y="495376"/>
                </a:lnTo>
                <a:lnTo>
                  <a:pt x="122370" y="478866"/>
                </a:lnTo>
                <a:lnTo>
                  <a:pt x="34544" y="478866"/>
                </a:lnTo>
                <a:lnTo>
                  <a:pt x="34544" y="332320"/>
                </a:lnTo>
                <a:lnTo>
                  <a:pt x="213614" y="332320"/>
                </a:lnTo>
                <a:lnTo>
                  <a:pt x="220091" y="324065"/>
                </a:lnTo>
                <a:lnTo>
                  <a:pt x="220091" y="299339"/>
                </a:lnTo>
                <a:lnTo>
                  <a:pt x="34544" y="299339"/>
                </a:lnTo>
                <a:lnTo>
                  <a:pt x="37343" y="271579"/>
                </a:lnTo>
                <a:lnTo>
                  <a:pt x="42370" y="244617"/>
                </a:lnTo>
                <a:lnTo>
                  <a:pt x="49420" y="219203"/>
                </a:lnTo>
                <a:lnTo>
                  <a:pt x="58293" y="196088"/>
                </a:lnTo>
                <a:lnTo>
                  <a:pt x="220091" y="196088"/>
                </a:lnTo>
                <a:lnTo>
                  <a:pt x="220091" y="171323"/>
                </a:lnTo>
                <a:lnTo>
                  <a:pt x="213614" y="163068"/>
                </a:lnTo>
                <a:lnTo>
                  <a:pt x="75565" y="163068"/>
                </a:lnTo>
                <a:lnTo>
                  <a:pt x="87304" y="147683"/>
                </a:lnTo>
                <a:lnTo>
                  <a:pt x="99853" y="136001"/>
                </a:lnTo>
                <a:lnTo>
                  <a:pt x="113212" y="128581"/>
                </a:lnTo>
                <a:lnTo>
                  <a:pt x="127380" y="125984"/>
                </a:lnTo>
                <a:lnTo>
                  <a:pt x="335698" y="125984"/>
                </a:lnTo>
                <a:lnTo>
                  <a:pt x="333515" y="115573"/>
                </a:lnTo>
                <a:lnTo>
                  <a:pt x="325231" y="103790"/>
                </a:lnTo>
                <a:lnTo>
                  <a:pt x="312922" y="95865"/>
                </a:lnTo>
                <a:lnTo>
                  <a:pt x="297815" y="92964"/>
                </a:lnTo>
                <a:close/>
              </a:path>
              <a:path w="1001395" h="582295">
                <a:moveTo>
                  <a:pt x="723175" y="497433"/>
                </a:moveTo>
                <a:lnTo>
                  <a:pt x="688213" y="497433"/>
                </a:lnTo>
                <a:lnTo>
                  <a:pt x="695364" y="529815"/>
                </a:lnTo>
                <a:lnTo>
                  <a:pt x="714660" y="556774"/>
                </a:lnTo>
                <a:lnTo>
                  <a:pt x="742862" y="575218"/>
                </a:lnTo>
                <a:lnTo>
                  <a:pt x="776732" y="582053"/>
                </a:lnTo>
                <a:lnTo>
                  <a:pt x="811776" y="575218"/>
                </a:lnTo>
                <a:lnTo>
                  <a:pt x="840581" y="556774"/>
                </a:lnTo>
                <a:lnTo>
                  <a:pt x="846185" y="549033"/>
                </a:lnTo>
                <a:lnTo>
                  <a:pt x="776732" y="549033"/>
                </a:lnTo>
                <a:lnTo>
                  <a:pt x="755546" y="544712"/>
                </a:lnTo>
                <a:lnTo>
                  <a:pt x="738409" y="533039"/>
                </a:lnTo>
                <a:lnTo>
                  <a:pt x="726940" y="515949"/>
                </a:lnTo>
                <a:lnTo>
                  <a:pt x="723175" y="497433"/>
                </a:lnTo>
                <a:close/>
              </a:path>
              <a:path w="1001395" h="582295">
                <a:moveTo>
                  <a:pt x="243250" y="441706"/>
                </a:moveTo>
                <a:lnTo>
                  <a:pt x="174751" y="441706"/>
                </a:lnTo>
                <a:lnTo>
                  <a:pt x="196274" y="446028"/>
                </a:lnTo>
                <a:lnTo>
                  <a:pt x="214153" y="457706"/>
                </a:lnTo>
                <a:lnTo>
                  <a:pt x="226365" y="474801"/>
                </a:lnTo>
                <a:lnTo>
                  <a:pt x="230886" y="495376"/>
                </a:lnTo>
                <a:lnTo>
                  <a:pt x="226365" y="515949"/>
                </a:lnTo>
                <a:lnTo>
                  <a:pt x="214153" y="533039"/>
                </a:lnTo>
                <a:lnTo>
                  <a:pt x="196274" y="544712"/>
                </a:lnTo>
                <a:lnTo>
                  <a:pt x="174751" y="549033"/>
                </a:lnTo>
                <a:lnTo>
                  <a:pt x="243258" y="549033"/>
                </a:lnTo>
                <a:lnTo>
                  <a:pt x="251868" y="539394"/>
                </a:lnTo>
                <a:lnTo>
                  <a:pt x="263271" y="511886"/>
                </a:lnTo>
                <a:lnTo>
                  <a:pt x="327914" y="511886"/>
                </a:lnTo>
                <a:lnTo>
                  <a:pt x="334391" y="505688"/>
                </a:lnTo>
                <a:lnTo>
                  <a:pt x="336550" y="497433"/>
                </a:lnTo>
                <a:lnTo>
                  <a:pt x="723175" y="497433"/>
                </a:lnTo>
                <a:lnTo>
                  <a:pt x="722757" y="495376"/>
                </a:lnTo>
                <a:lnTo>
                  <a:pt x="726113" y="478866"/>
                </a:lnTo>
                <a:lnTo>
                  <a:pt x="263271" y="478866"/>
                </a:lnTo>
                <a:lnTo>
                  <a:pt x="251868" y="451355"/>
                </a:lnTo>
                <a:lnTo>
                  <a:pt x="243250" y="441706"/>
                </a:lnTo>
                <a:close/>
              </a:path>
              <a:path w="1001395" h="582295">
                <a:moveTo>
                  <a:pt x="847575" y="441706"/>
                </a:moveTo>
                <a:lnTo>
                  <a:pt x="776732" y="441706"/>
                </a:lnTo>
                <a:lnTo>
                  <a:pt x="799091" y="446028"/>
                </a:lnTo>
                <a:lnTo>
                  <a:pt x="816832" y="457706"/>
                </a:lnTo>
                <a:lnTo>
                  <a:pt x="828524" y="474801"/>
                </a:lnTo>
                <a:lnTo>
                  <a:pt x="832739" y="495376"/>
                </a:lnTo>
                <a:lnTo>
                  <a:pt x="828524" y="515949"/>
                </a:lnTo>
                <a:lnTo>
                  <a:pt x="816832" y="533039"/>
                </a:lnTo>
                <a:lnTo>
                  <a:pt x="799091" y="544712"/>
                </a:lnTo>
                <a:lnTo>
                  <a:pt x="776732" y="549033"/>
                </a:lnTo>
                <a:lnTo>
                  <a:pt x="846185" y="549033"/>
                </a:lnTo>
                <a:lnTo>
                  <a:pt x="860099" y="529815"/>
                </a:lnTo>
                <a:lnTo>
                  <a:pt x="867283" y="497433"/>
                </a:lnTo>
                <a:lnTo>
                  <a:pt x="964311" y="497433"/>
                </a:lnTo>
                <a:lnTo>
                  <a:pt x="978243" y="494531"/>
                </a:lnTo>
                <a:lnTo>
                  <a:pt x="989949" y="486598"/>
                </a:lnTo>
                <a:lnTo>
                  <a:pt x="998011" y="474796"/>
                </a:lnTo>
                <a:lnTo>
                  <a:pt x="1000159" y="464413"/>
                </a:lnTo>
                <a:lnTo>
                  <a:pt x="860805" y="464413"/>
                </a:lnTo>
                <a:lnTo>
                  <a:pt x="847651" y="441775"/>
                </a:lnTo>
                <a:close/>
              </a:path>
              <a:path w="1001395" h="582295">
                <a:moveTo>
                  <a:pt x="174751" y="408686"/>
                </a:moveTo>
                <a:lnTo>
                  <a:pt x="143992" y="414136"/>
                </a:lnTo>
                <a:lnTo>
                  <a:pt x="117649" y="429069"/>
                </a:lnTo>
                <a:lnTo>
                  <a:pt x="97760" y="451355"/>
                </a:lnTo>
                <a:lnTo>
                  <a:pt x="86360" y="478866"/>
                </a:lnTo>
                <a:lnTo>
                  <a:pt x="122370" y="478866"/>
                </a:lnTo>
                <a:lnTo>
                  <a:pt x="123266" y="474796"/>
                </a:lnTo>
                <a:lnTo>
                  <a:pt x="135461" y="457706"/>
                </a:lnTo>
                <a:lnTo>
                  <a:pt x="153302" y="446028"/>
                </a:lnTo>
                <a:lnTo>
                  <a:pt x="174751" y="441706"/>
                </a:lnTo>
                <a:lnTo>
                  <a:pt x="243250" y="441706"/>
                </a:lnTo>
                <a:lnTo>
                  <a:pt x="231965" y="429069"/>
                </a:lnTo>
                <a:lnTo>
                  <a:pt x="205585" y="414136"/>
                </a:lnTo>
                <a:lnTo>
                  <a:pt x="174751" y="408686"/>
                </a:lnTo>
                <a:close/>
              </a:path>
              <a:path w="1001395" h="582295">
                <a:moveTo>
                  <a:pt x="335698" y="125984"/>
                </a:moveTo>
                <a:lnTo>
                  <a:pt x="299974" y="125984"/>
                </a:lnTo>
                <a:lnTo>
                  <a:pt x="302133" y="128016"/>
                </a:lnTo>
                <a:lnTo>
                  <a:pt x="302133" y="478866"/>
                </a:lnTo>
                <a:lnTo>
                  <a:pt x="726113" y="478866"/>
                </a:lnTo>
                <a:lnTo>
                  <a:pt x="726942" y="474796"/>
                </a:lnTo>
                <a:lnTo>
                  <a:pt x="733909" y="464413"/>
                </a:lnTo>
                <a:lnTo>
                  <a:pt x="336550" y="464413"/>
                </a:lnTo>
                <a:lnTo>
                  <a:pt x="336550" y="179578"/>
                </a:lnTo>
                <a:lnTo>
                  <a:pt x="420750" y="179578"/>
                </a:lnTo>
                <a:lnTo>
                  <a:pt x="420750" y="146558"/>
                </a:lnTo>
                <a:lnTo>
                  <a:pt x="336550" y="146558"/>
                </a:lnTo>
                <a:lnTo>
                  <a:pt x="336550" y="130048"/>
                </a:lnTo>
                <a:lnTo>
                  <a:pt x="335698" y="125984"/>
                </a:lnTo>
                <a:close/>
              </a:path>
              <a:path w="1001395" h="582295">
                <a:moveTo>
                  <a:pt x="420750" y="179578"/>
                </a:moveTo>
                <a:lnTo>
                  <a:pt x="386207" y="179578"/>
                </a:lnTo>
                <a:lnTo>
                  <a:pt x="386207" y="464413"/>
                </a:lnTo>
                <a:lnTo>
                  <a:pt x="420750" y="464413"/>
                </a:lnTo>
                <a:lnTo>
                  <a:pt x="420750" y="379793"/>
                </a:lnTo>
                <a:lnTo>
                  <a:pt x="1001014" y="379793"/>
                </a:lnTo>
                <a:lnTo>
                  <a:pt x="1001014" y="346773"/>
                </a:lnTo>
                <a:lnTo>
                  <a:pt x="420750" y="346773"/>
                </a:lnTo>
                <a:lnTo>
                  <a:pt x="420750" y="179578"/>
                </a:lnTo>
                <a:close/>
              </a:path>
              <a:path w="1001395" h="582295">
                <a:moveTo>
                  <a:pt x="776732" y="408686"/>
                </a:moveTo>
                <a:lnTo>
                  <a:pt x="749913" y="412750"/>
                </a:lnTo>
                <a:lnTo>
                  <a:pt x="725725" y="424167"/>
                </a:lnTo>
                <a:lnTo>
                  <a:pt x="705991" y="441775"/>
                </a:lnTo>
                <a:lnTo>
                  <a:pt x="692530" y="464413"/>
                </a:lnTo>
                <a:lnTo>
                  <a:pt x="733909" y="464413"/>
                </a:lnTo>
                <a:lnTo>
                  <a:pt x="738409" y="457706"/>
                </a:lnTo>
                <a:lnTo>
                  <a:pt x="755546" y="446028"/>
                </a:lnTo>
                <a:lnTo>
                  <a:pt x="776732" y="441706"/>
                </a:lnTo>
                <a:lnTo>
                  <a:pt x="847575" y="441706"/>
                </a:lnTo>
                <a:lnTo>
                  <a:pt x="828436" y="424167"/>
                </a:lnTo>
                <a:lnTo>
                  <a:pt x="804388" y="412750"/>
                </a:lnTo>
                <a:lnTo>
                  <a:pt x="776732" y="408686"/>
                </a:lnTo>
                <a:close/>
              </a:path>
              <a:path w="1001395" h="582295">
                <a:moveTo>
                  <a:pt x="1001014" y="379793"/>
                </a:moveTo>
                <a:lnTo>
                  <a:pt x="966470" y="379793"/>
                </a:lnTo>
                <a:lnTo>
                  <a:pt x="966470" y="464413"/>
                </a:lnTo>
                <a:lnTo>
                  <a:pt x="1000159" y="464413"/>
                </a:lnTo>
                <a:lnTo>
                  <a:pt x="1001014" y="460286"/>
                </a:lnTo>
                <a:lnTo>
                  <a:pt x="1001014" y="379793"/>
                </a:lnTo>
                <a:close/>
              </a:path>
              <a:path w="1001395" h="582295">
                <a:moveTo>
                  <a:pt x="994537" y="140335"/>
                </a:moveTo>
                <a:lnTo>
                  <a:pt x="975105" y="140335"/>
                </a:lnTo>
                <a:lnTo>
                  <a:pt x="966470" y="146558"/>
                </a:lnTo>
                <a:lnTo>
                  <a:pt x="966470" y="346773"/>
                </a:lnTo>
                <a:lnTo>
                  <a:pt x="1001014" y="346773"/>
                </a:lnTo>
                <a:lnTo>
                  <a:pt x="1001014" y="146558"/>
                </a:lnTo>
                <a:lnTo>
                  <a:pt x="994537" y="140335"/>
                </a:lnTo>
                <a:close/>
              </a:path>
              <a:path w="1001395" h="582295">
                <a:moveTo>
                  <a:pt x="220091" y="196088"/>
                </a:moveTo>
                <a:lnTo>
                  <a:pt x="185547" y="196088"/>
                </a:lnTo>
                <a:lnTo>
                  <a:pt x="185547" y="299339"/>
                </a:lnTo>
                <a:lnTo>
                  <a:pt x="220091" y="299339"/>
                </a:lnTo>
                <a:lnTo>
                  <a:pt x="220091" y="196088"/>
                </a:lnTo>
                <a:close/>
              </a:path>
              <a:path w="1001395" h="582295">
                <a:moveTo>
                  <a:pt x="964311" y="0"/>
                </a:moveTo>
                <a:lnTo>
                  <a:pt x="422910" y="0"/>
                </a:lnTo>
                <a:lnTo>
                  <a:pt x="408977" y="2871"/>
                </a:lnTo>
                <a:lnTo>
                  <a:pt x="397271" y="10588"/>
                </a:lnTo>
                <a:lnTo>
                  <a:pt x="389209" y="21806"/>
                </a:lnTo>
                <a:lnTo>
                  <a:pt x="386207" y="35179"/>
                </a:lnTo>
                <a:lnTo>
                  <a:pt x="386207" y="146558"/>
                </a:lnTo>
                <a:lnTo>
                  <a:pt x="420750" y="146558"/>
                </a:lnTo>
                <a:lnTo>
                  <a:pt x="420750" y="33020"/>
                </a:lnTo>
                <a:lnTo>
                  <a:pt x="1000529" y="33020"/>
                </a:lnTo>
                <a:lnTo>
                  <a:pt x="998011" y="21806"/>
                </a:lnTo>
                <a:lnTo>
                  <a:pt x="989949" y="10588"/>
                </a:lnTo>
                <a:lnTo>
                  <a:pt x="978243" y="2871"/>
                </a:lnTo>
                <a:lnTo>
                  <a:pt x="964311" y="0"/>
                </a:lnTo>
                <a:close/>
              </a:path>
              <a:path w="1001395" h="582295">
                <a:moveTo>
                  <a:pt x="1000529" y="33020"/>
                </a:moveTo>
                <a:lnTo>
                  <a:pt x="966470" y="33020"/>
                </a:lnTo>
                <a:lnTo>
                  <a:pt x="966470" y="101219"/>
                </a:lnTo>
                <a:lnTo>
                  <a:pt x="975105" y="107315"/>
                </a:lnTo>
                <a:lnTo>
                  <a:pt x="994537" y="107315"/>
                </a:lnTo>
                <a:lnTo>
                  <a:pt x="1001014" y="101219"/>
                </a:lnTo>
                <a:lnTo>
                  <a:pt x="1001014" y="35179"/>
                </a:lnTo>
                <a:lnTo>
                  <a:pt x="1000529" y="33020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06266" y="5416550"/>
            <a:ext cx="1001394" cy="582295"/>
          </a:xfrm>
          <a:custGeom>
            <a:avLst/>
            <a:gdLst/>
            <a:ahLst/>
            <a:cxnLst/>
            <a:rect l="l" t="t" r="r" b="b"/>
            <a:pathLst>
              <a:path w="1001395" h="582295">
                <a:moveTo>
                  <a:pt x="297688" y="92963"/>
                </a:moveTo>
                <a:lnTo>
                  <a:pt x="127254" y="92963"/>
                </a:lnTo>
                <a:lnTo>
                  <a:pt x="91589" y="102017"/>
                </a:lnTo>
                <a:lnTo>
                  <a:pt x="60677" y="126888"/>
                </a:lnTo>
                <a:lnTo>
                  <a:pt x="35290" y="164139"/>
                </a:lnTo>
                <a:lnTo>
                  <a:pt x="16199" y="210334"/>
                </a:lnTo>
                <a:lnTo>
                  <a:pt x="4178" y="262037"/>
                </a:lnTo>
                <a:lnTo>
                  <a:pt x="0" y="315810"/>
                </a:lnTo>
                <a:lnTo>
                  <a:pt x="0" y="499503"/>
                </a:lnTo>
                <a:lnTo>
                  <a:pt x="4318" y="507758"/>
                </a:lnTo>
                <a:lnTo>
                  <a:pt x="12954" y="511886"/>
                </a:lnTo>
                <a:lnTo>
                  <a:pt x="86233" y="511886"/>
                </a:lnTo>
                <a:lnTo>
                  <a:pt x="97635" y="539394"/>
                </a:lnTo>
                <a:lnTo>
                  <a:pt x="117538" y="561676"/>
                </a:lnTo>
                <a:lnTo>
                  <a:pt x="143918" y="576605"/>
                </a:lnTo>
                <a:lnTo>
                  <a:pt x="174752" y="582053"/>
                </a:lnTo>
                <a:lnTo>
                  <a:pt x="205511" y="576605"/>
                </a:lnTo>
                <a:lnTo>
                  <a:pt x="231854" y="561676"/>
                </a:lnTo>
                <a:lnTo>
                  <a:pt x="243139" y="549033"/>
                </a:lnTo>
                <a:lnTo>
                  <a:pt x="174752" y="549033"/>
                </a:lnTo>
                <a:lnTo>
                  <a:pt x="153229" y="544712"/>
                </a:lnTo>
                <a:lnTo>
                  <a:pt x="135350" y="533039"/>
                </a:lnTo>
                <a:lnTo>
                  <a:pt x="123138" y="515949"/>
                </a:lnTo>
                <a:lnTo>
                  <a:pt x="118618" y="495376"/>
                </a:lnTo>
                <a:lnTo>
                  <a:pt x="122244" y="478866"/>
                </a:lnTo>
                <a:lnTo>
                  <a:pt x="34417" y="478866"/>
                </a:lnTo>
                <a:lnTo>
                  <a:pt x="34417" y="332320"/>
                </a:lnTo>
                <a:lnTo>
                  <a:pt x="213487" y="332320"/>
                </a:lnTo>
                <a:lnTo>
                  <a:pt x="219963" y="324065"/>
                </a:lnTo>
                <a:lnTo>
                  <a:pt x="219963" y="299300"/>
                </a:lnTo>
                <a:lnTo>
                  <a:pt x="34417" y="299300"/>
                </a:lnTo>
                <a:lnTo>
                  <a:pt x="37216" y="271567"/>
                </a:lnTo>
                <a:lnTo>
                  <a:pt x="42243" y="244605"/>
                </a:lnTo>
                <a:lnTo>
                  <a:pt x="49293" y="219190"/>
                </a:lnTo>
                <a:lnTo>
                  <a:pt x="58166" y="196100"/>
                </a:lnTo>
                <a:lnTo>
                  <a:pt x="219963" y="196100"/>
                </a:lnTo>
                <a:lnTo>
                  <a:pt x="219963" y="171322"/>
                </a:lnTo>
                <a:lnTo>
                  <a:pt x="213487" y="163068"/>
                </a:lnTo>
                <a:lnTo>
                  <a:pt x="75437" y="163068"/>
                </a:lnTo>
                <a:lnTo>
                  <a:pt x="87177" y="147683"/>
                </a:lnTo>
                <a:lnTo>
                  <a:pt x="99726" y="136001"/>
                </a:lnTo>
                <a:lnTo>
                  <a:pt x="113085" y="128581"/>
                </a:lnTo>
                <a:lnTo>
                  <a:pt x="127254" y="125984"/>
                </a:lnTo>
                <a:lnTo>
                  <a:pt x="335697" y="125984"/>
                </a:lnTo>
                <a:lnTo>
                  <a:pt x="333513" y="115573"/>
                </a:lnTo>
                <a:lnTo>
                  <a:pt x="325215" y="103790"/>
                </a:lnTo>
                <a:lnTo>
                  <a:pt x="312868" y="95865"/>
                </a:lnTo>
                <a:lnTo>
                  <a:pt x="297688" y="92963"/>
                </a:lnTo>
                <a:close/>
              </a:path>
              <a:path w="1001395" h="582295">
                <a:moveTo>
                  <a:pt x="723048" y="497433"/>
                </a:moveTo>
                <a:lnTo>
                  <a:pt x="688086" y="497433"/>
                </a:lnTo>
                <a:lnTo>
                  <a:pt x="695237" y="529809"/>
                </a:lnTo>
                <a:lnTo>
                  <a:pt x="714533" y="556769"/>
                </a:lnTo>
                <a:lnTo>
                  <a:pt x="742735" y="575216"/>
                </a:lnTo>
                <a:lnTo>
                  <a:pt x="776605" y="582053"/>
                </a:lnTo>
                <a:lnTo>
                  <a:pt x="811702" y="575216"/>
                </a:lnTo>
                <a:lnTo>
                  <a:pt x="840501" y="556769"/>
                </a:lnTo>
                <a:lnTo>
                  <a:pt x="846093" y="549033"/>
                </a:lnTo>
                <a:lnTo>
                  <a:pt x="776605" y="549033"/>
                </a:lnTo>
                <a:lnTo>
                  <a:pt x="755419" y="544712"/>
                </a:lnTo>
                <a:lnTo>
                  <a:pt x="738282" y="533039"/>
                </a:lnTo>
                <a:lnTo>
                  <a:pt x="726813" y="515949"/>
                </a:lnTo>
                <a:lnTo>
                  <a:pt x="723048" y="497433"/>
                </a:lnTo>
                <a:close/>
              </a:path>
              <a:path w="1001395" h="582295">
                <a:moveTo>
                  <a:pt x="243131" y="441706"/>
                </a:moveTo>
                <a:lnTo>
                  <a:pt x="174752" y="441706"/>
                </a:lnTo>
                <a:lnTo>
                  <a:pt x="196201" y="446027"/>
                </a:lnTo>
                <a:lnTo>
                  <a:pt x="214042" y="457701"/>
                </a:lnTo>
                <a:lnTo>
                  <a:pt x="226240" y="474796"/>
                </a:lnTo>
                <a:lnTo>
                  <a:pt x="230759" y="495376"/>
                </a:lnTo>
                <a:lnTo>
                  <a:pt x="226240" y="515949"/>
                </a:lnTo>
                <a:lnTo>
                  <a:pt x="214042" y="533039"/>
                </a:lnTo>
                <a:lnTo>
                  <a:pt x="196201" y="544712"/>
                </a:lnTo>
                <a:lnTo>
                  <a:pt x="174752" y="549033"/>
                </a:lnTo>
                <a:lnTo>
                  <a:pt x="243139" y="549033"/>
                </a:lnTo>
                <a:lnTo>
                  <a:pt x="251743" y="539394"/>
                </a:lnTo>
                <a:lnTo>
                  <a:pt x="263144" y="511886"/>
                </a:lnTo>
                <a:lnTo>
                  <a:pt x="327913" y="511886"/>
                </a:lnTo>
                <a:lnTo>
                  <a:pt x="334391" y="505688"/>
                </a:lnTo>
                <a:lnTo>
                  <a:pt x="336550" y="497433"/>
                </a:lnTo>
                <a:lnTo>
                  <a:pt x="723048" y="497433"/>
                </a:lnTo>
                <a:lnTo>
                  <a:pt x="722630" y="495376"/>
                </a:lnTo>
                <a:lnTo>
                  <a:pt x="725985" y="478866"/>
                </a:lnTo>
                <a:lnTo>
                  <a:pt x="263144" y="478866"/>
                </a:lnTo>
                <a:lnTo>
                  <a:pt x="251743" y="451355"/>
                </a:lnTo>
                <a:lnTo>
                  <a:pt x="243131" y="441706"/>
                </a:lnTo>
                <a:close/>
              </a:path>
              <a:path w="1001395" h="582295">
                <a:moveTo>
                  <a:pt x="847466" y="441706"/>
                </a:moveTo>
                <a:lnTo>
                  <a:pt x="776605" y="441706"/>
                </a:lnTo>
                <a:lnTo>
                  <a:pt x="799038" y="446027"/>
                </a:lnTo>
                <a:lnTo>
                  <a:pt x="816816" y="457701"/>
                </a:lnTo>
                <a:lnTo>
                  <a:pt x="828522" y="474796"/>
                </a:lnTo>
                <a:lnTo>
                  <a:pt x="832738" y="495376"/>
                </a:lnTo>
                <a:lnTo>
                  <a:pt x="828522" y="515949"/>
                </a:lnTo>
                <a:lnTo>
                  <a:pt x="816816" y="533039"/>
                </a:lnTo>
                <a:lnTo>
                  <a:pt x="799038" y="544712"/>
                </a:lnTo>
                <a:lnTo>
                  <a:pt x="776605" y="549033"/>
                </a:lnTo>
                <a:lnTo>
                  <a:pt x="846093" y="549033"/>
                </a:lnTo>
                <a:lnTo>
                  <a:pt x="859990" y="529809"/>
                </a:lnTo>
                <a:lnTo>
                  <a:pt x="867156" y="497433"/>
                </a:lnTo>
                <a:lnTo>
                  <a:pt x="964311" y="497433"/>
                </a:lnTo>
                <a:lnTo>
                  <a:pt x="978223" y="494531"/>
                </a:lnTo>
                <a:lnTo>
                  <a:pt x="989885" y="486598"/>
                </a:lnTo>
                <a:lnTo>
                  <a:pt x="997904" y="474795"/>
                </a:lnTo>
                <a:lnTo>
                  <a:pt x="1000038" y="464413"/>
                </a:lnTo>
                <a:lnTo>
                  <a:pt x="860679" y="464413"/>
                </a:lnTo>
                <a:lnTo>
                  <a:pt x="847542" y="441775"/>
                </a:lnTo>
                <a:close/>
              </a:path>
              <a:path w="1001395" h="582295">
                <a:moveTo>
                  <a:pt x="174752" y="408686"/>
                </a:moveTo>
                <a:lnTo>
                  <a:pt x="143918" y="414136"/>
                </a:lnTo>
                <a:lnTo>
                  <a:pt x="117538" y="429069"/>
                </a:lnTo>
                <a:lnTo>
                  <a:pt x="97635" y="451355"/>
                </a:lnTo>
                <a:lnTo>
                  <a:pt x="86233" y="478866"/>
                </a:lnTo>
                <a:lnTo>
                  <a:pt x="122244" y="478866"/>
                </a:lnTo>
                <a:lnTo>
                  <a:pt x="123138" y="474795"/>
                </a:lnTo>
                <a:lnTo>
                  <a:pt x="135350" y="457701"/>
                </a:lnTo>
                <a:lnTo>
                  <a:pt x="153229" y="446027"/>
                </a:lnTo>
                <a:lnTo>
                  <a:pt x="174752" y="441706"/>
                </a:lnTo>
                <a:lnTo>
                  <a:pt x="243131" y="441706"/>
                </a:lnTo>
                <a:lnTo>
                  <a:pt x="231854" y="429069"/>
                </a:lnTo>
                <a:lnTo>
                  <a:pt x="205511" y="414136"/>
                </a:lnTo>
                <a:lnTo>
                  <a:pt x="174752" y="408686"/>
                </a:lnTo>
                <a:close/>
              </a:path>
              <a:path w="1001395" h="582295">
                <a:moveTo>
                  <a:pt x="335697" y="125984"/>
                </a:moveTo>
                <a:lnTo>
                  <a:pt x="299847" y="125984"/>
                </a:lnTo>
                <a:lnTo>
                  <a:pt x="302006" y="128015"/>
                </a:lnTo>
                <a:lnTo>
                  <a:pt x="302006" y="478866"/>
                </a:lnTo>
                <a:lnTo>
                  <a:pt x="725985" y="478866"/>
                </a:lnTo>
                <a:lnTo>
                  <a:pt x="726813" y="474795"/>
                </a:lnTo>
                <a:lnTo>
                  <a:pt x="733779" y="464413"/>
                </a:lnTo>
                <a:lnTo>
                  <a:pt x="336550" y="464413"/>
                </a:lnTo>
                <a:lnTo>
                  <a:pt x="336550" y="179590"/>
                </a:lnTo>
                <a:lnTo>
                  <a:pt x="420624" y="179590"/>
                </a:lnTo>
                <a:lnTo>
                  <a:pt x="420624" y="146558"/>
                </a:lnTo>
                <a:lnTo>
                  <a:pt x="336550" y="146558"/>
                </a:lnTo>
                <a:lnTo>
                  <a:pt x="336550" y="130047"/>
                </a:lnTo>
                <a:lnTo>
                  <a:pt x="335697" y="125984"/>
                </a:lnTo>
                <a:close/>
              </a:path>
              <a:path w="1001395" h="582295">
                <a:moveTo>
                  <a:pt x="420624" y="179590"/>
                </a:moveTo>
                <a:lnTo>
                  <a:pt x="386080" y="179590"/>
                </a:lnTo>
                <a:lnTo>
                  <a:pt x="386080" y="464413"/>
                </a:lnTo>
                <a:lnTo>
                  <a:pt x="420624" y="464413"/>
                </a:lnTo>
                <a:lnTo>
                  <a:pt x="420624" y="379793"/>
                </a:lnTo>
                <a:lnTo>
                  <a:pt x="1000887" y="379793"/>
                </a:lnTo>
                <a:lnTo>
                  <a:pt x="1000887" y="346773"/>
                </a:lnTo>
                <a:lnTo>
                  <a:pt x="420624" y="346773"/>
                </a:lnTo>
                <a:lnTo>
                  <a:pt x="420624" y="179590"/>
                </a:lnTo>
                <a:close/>
              </a:path>
              <a:path w="1001395" h="582295">
                <a:moveTo>
                  <a:pt x="776605" y="408686"/>
                </a:moveTo>
                <a:lnTo>
                  <a:pt x="749786" y="412750"/>
                </a:lnTo>
                <a:lnTo>
                  <a:pt x="725598" y="424167"/>
                </a:lnTo>
                <a:lnTo>
                  <a:pt x="705864" y="441775"/>
                </a:lnTo>
                <a:lnTo>
                  <a:pt x="692404" y="464413"/>
                </a:lnTo>
                <a:lnTo>
                  <a:pt x="733779" y="464413"/>
                </a:lnTo>
                <a:lnTo>
                  <a:pt x="738282" y="457701"/>
                </a:lnTo>
                <a:lnTo>
                  <a:pt x="755419" y="446027"/>
                </a:lnTo>
                <a:lnTo>
                  <a:pt x="776605" y="441706"/>
                </a:lnTo>
                <a:lnTo>
                  <a:pt x="847466" y="441706"/>
                </a:lnTo>
                <a:lnTo>
                  <a:pt x="828357" y="424167"/>
                </a:lnTo>
                <a:lnTo>
                  <a:pt x="804314" y="412750"/>
                </a:lnTo>
                <a:lnTo>
                  <a:pt x="776605" y="408686"/>
                </a:lnTo>
                <a:close/>
              </a:path>
              <a:path w="1001395" h="582295">
                <a:moveTo>
                  <a:pt x="1000887" y="379793"/>
                </a:moveTo>
                <a:lnTo>
                  <a:pt x="966470" y="379793"/>
                </a:lnTo>
                <a:lnTo>
                  <a:pt x="966470" y="464413"/>
                </a:lnTo>
                <a:lnTo>
                  <a:pt x="1000038" y="464413"/>
                </a:lnTo>
                <a:lnTo>
                  <a:pt x="1000887" y="460286"/>
                </a:lnTo>
                <a:lnTo>
                  <a:pt x="1000887" y="379793"/>
                </a:lnTo>
                <a:close/>
              </a:path>
              <a:path w="1001395" h="582295">
                <a:moveTo>
                  <a:pt x="994537" y="140334"/>
                </a:moveTo>
                <a:lnTo>
                  <a:pt x="975106" y="140334"/>
                </a:lnTo>
                <a:lnTo>
                  <a:pt x="966470" y="146558"/>
                </a:lnTo>
                <a:lnTo>
                  <a:pt x="966470" y="346773"/>
                </a:lnTo>
                <a:lnTo>
                  <a:pt x="1000887" y="346773"/>
                </a:lnTo>
                <a:lnTo>
                  <a:pt x="1000887" y="146558"/>
                </a:lnTo>
                <a:lnTo>
                  <a:pt x="994537" y="140334"/>
                </a:lnTo>
                <a:close/>
              </a:path>
              <a:path w="1001395" h="582295">
                <a:moveTo>
                  <a:pt x="219963" y="196100"/>
                </a:moveTo>
                <a:lnTo>
                  <a:pt x="185547" y="196100"/>
                </a:lnTo>
                <a:lnTo>
                  <a:pt x="185547" y="299300"/>
                </a:lnTo>
                <a:lnTo>
                  <a:pt x="219963" y="299300"/>
                </a:lnTo>
                <a:lnTo>
                  <a:pt x="219963" y="196100"/>
                </a:lnTo>
                <a:close/>
              </a:path>
              <a:path w="1001395" h="582295">
                <a:moveTo>
                  <a:pt x="964311" y="0"/>
                </a:moveTo>
                <a:lnTo>
                  <a:pt x="422783" y="0"/>
                </a:lnTo>
                <a:lnTo>
                  <a:pt x="408850" y="2869"/>
                </a:lnTo>
                <a:lnTo>
                  <a:pt x="397144" y="10572"/>
                </a:lnTo>
                <a:lnTo>
                  <a:pt x="389082" y="21752"/>
                </a:lnTo>
                <a:lnTo>
                  <a:pt x="386080" y="35052"/>
                </a:lnTo>
                <a:lnTo>
                  <a:pt x="386080" y="146558"/>
                </a:lnTo>
                <a:lnTo>
                  <a:pt x="420624" y="146558"/>
                </a:lnTo>
                <a:lnTo>
                  <a:pt x="420624" y="33019"/>
                </a:lnTo>
                <a:lnTo>
                  <a:pt x="1000431" y="33019"/>
                </a:lnTo>
                <a:lnTo>
                  <a:pt x="997904" y="21752"/>
                </a:lnTo>
                <a:lnTo>
                  <a:pt x="989885" y="10572"/>
                </a:lnTo>
                <a:lnTo>
                  <a:pt x="978223" y="2869"/>
                </a:lnTo>
                <a:lnTo>
                  <a:pt x="964311" y="0"/>
                </a:lnTo>
                <a:close/>
              </a:path>
              <a:path w="1001395" h="582295">
                <a:moveTo>
                  <a:pt x="1000431" y="33019"/>
                </a:moveTo>
                <a:lnTo>
                  <a:pt x="966470" y="33019"/>
                </a:lnTo>
                <a:lnTo>
                  <a:pt x="966470" y="101218"/>
                </a:lnTo>
                <a:lnTo>
                  <a:pt x="975106" y="107315"/>
                </a:lnTo>
                <a:lnTo>
                  <a:pt x="994537" y="107315"/>
                </a:lnTo>
                <a:lnTo>
                  <a:pt x="1000887" y="101218"/>
                </a:lnTo>
                <a:lnTo>
                  <a:pt x="1000887" y="35052"/>
                </a:lnTo>
                <a:lnTo>
                  <a:pt x="1000431" y="33019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74175" y="5564161"/>
            <a:ext cx="539115" cy="537210"/>
          </a:xfrm>
          <a:custGeom>
            <a:avLst/>
            <a:gdLst/>
            <a:ahLst/>
            <a:cxnLst/>
            <a:rect l="l" t="t" r="r" b="b"/>
            <a:pathLst>
              <a:path w="539115" h="537210">
                <a:moveTo>
                  <a:pt x="324739" y="139700"/>
                </a:moveTo>
                <a:lnTo>
                  <a:pt x="251968" y="139700"/>
                </a:lnTo>
                <a:lnTo>
                  <a:pt x="377825" y="177800"/>
                </a:lnTo>
                <a:lnTo>
                  <a:pt x="377825" y="182880"/>
                </a:lnTo>
                <a:lnTo>
                  <a:pt x="379222" y="184150"/>
                </a:lnTo>
                <a:lnTo>
                  <a:pt x="304800" y="280670"/>
                </a:lnTo>
                <a:lnTo>
                  <a:pt x="273579" y="287020"/>
                </a:lnTo>
                <a:lnTo>
                  <a:pt x="248110" y="304800"/>
                </a:lnTo>
                <a:lnTo>
                  <a:pt x="230951" y="327660"/>
                </a:lnTo>
                <a:lnTo>
                  <a:pt x="224663" y="356870"/>
                </a:lnTo>
                <a:lnTo>
                  <a:pt x="224968" y="364490"/>
                </a:lnTo>
                <a:lnTo>
                  <a:pt x="225964" y="370840"/>
                </a:lnTo>
                <a:lnTo>
                  <a:pt x="227770" y="377190"/>
                </a:lnTo>
                <a:lnTo>
                  <a:pt x="230504" y="383540"/>
                </a:lnTo>
                <a:lnTo>
                  <a:pt x="136017" y="495300"/>
                </a:lnTo>
                <a:lnTo>
                  <a:pt x="131734" y="501650"/>
                </a:lnTo>
                <a:lnTo>
                  <a:pt x="129571" y="510540"/>
                </a:lnTo>
                <a:lnTo>
                  <a:pt x="129551" y="518160"/>
                </a:lnTo>
                <a:lnTo>
                  <a:pt x="131699" y="525780"/>
                </a:lnTo>
                <a:lnTo>
                  <a:pt x="134620" y="532130"/>
                </a:lnTo>
                <a:lnTo>
                  <a:pt x="143128" y="537210"/>
                </a:lnTo>
                <a:lnTo>
                  <a:pt x="472313" y="537210"/>
                </a:lnTo>
                <a:lnTo>
                  <a:pt x="479425" y="532130"/>
                </a:lnTo>
                <a:lnTo>
                  <a:pt x="483743" y="525780"/>
                </a:lnTo>
                <a:lnTo>
                  <a:pt x="485890" y="518160"/>
                </a:lnTo>
                <a:lnTo>
                  <a:pt x="485883" y="515620"/>
                </a:lnTo>
                <a:lnTo>
                  <a:pt x="151765" y="515620"/>
                </a:lnTo>
                <a:lnTo>
                  <a:pt x="151765" y="511810"/>
                </a:lnTo>
                <a:lnTo>
                  <a:pt x="153161" y="509270"/>
                </a:lnTo>
                <a:lnTo>
                  <a:pt x="241934" y="403860"/>
                </a:lnTo>
                <a:lnTo>
                  <a:pt x="275965" y="403860"/>
                </a:lnTo>
                <a:lnTo>
                  <a:pt x="265350" y="397510"/>
                </a:lnTo>
                <a:lnTo>
                  <a:pt x="252410" y="379730"/>
                </a:lnTo>
                <a:lnTo>
                  <a:pt x="247650" y="356870"/>
                </a:lnTo>
                <a:lnTo>
                  <a:pt x="252410" y="336550"/>
                </a:lnTo>
                <a:lnTo>
                  <a:pt x="265350" y="318770"/>
                </a:lnTo>
                <a:lnTo>
                  <a:pt x="284458" y="307340"/>
                </a:lnTo>
                <a:lnTo>
                  <a:pt x="307721" y="302260"/>
                </a:lnTo>
                <a:lnTo>
                  <a:pt x="365216" y="302260"/>
                </a:lnTo>
                <a:lnTo>
                  <a:pt x="355473" y="294640"/>
                </a:lnTo>
                <a:lnTo>
                  <a:pt x="344396" y="289560"/>
                </a:lnTo>
                <a:lnTo>
                  <a:pt x="332104" y="284480"/>
                </a:lnTo>
                <a:lnTo>
                  <a:pt x="392175" y="204470"/>
                </a:lnTo>
                <a:lnTo>
                  <a:pt x="429521" y="204470"/>
                </a:lnTo>
                <a:lnTo>
                  <a:pt x="421640" y="200660"/>
                </a:lnTo>
                <a:lnTo>
                  <a:pt x="412464" y="193040"/>
                </a:lnTo>
                <a:lnTo>
                  <a:pt x="405002" y="185420"/>
                </a:lnTo>
                <a:lnTo>
                  <a:pt x="399694" y="175260"/>
                </a:lnTo>
                <a:lnTo>
                  <a:pt x="396636" y="165100"/>
                </a:lnTo>
                <a:lnTo>
                  <a:pt x="395984" y="154940"/>
                </a:lnTo>
                <a:lnTo>
                  <a:pt x="373506" y="154940"/>
                </a:lnTo>
                <a:lnTo>
                  <a:pt x="324739" y="139700"/>
                </a:lnTo>
                <a:close/>
              </a:path>
              <a:path w="539115" h="537210">
                <a:moveTo>
                  <a:pt x="402116" y="403860"/>
                </a:moveTo>
                <a:lnTo>
                  <a:pt x="373506" y="403860"/>
                </a:lnTo>
                <a:lnTo>
                  <a:pt x="462279" y="509270"/>
                </a:lnTo>
                <a:lnTo>
                  <a:pt x="463676" y="511810"/>
                </a:lnTo>
                <a:lnTo>
                  <a:pt x="463676" y="515620"/>
                </a:lnTo>
                <a:lnTo>
                  <a:pt x="485883" y="515620"/>
                </a:lnTo>
                <a:lnTo>
                  <a:pt x="485870" y="510540"/>
                </a:lnTo>
                <a:lnTo>
                  <a:pt x="483707" y="501650"/>
                </a:lnTo>
                <a:lnTo>
                  <a:pt x="479425" y="495300"/>
                </a:lnTo>
                <a:lnTo>
                  <a:pt x="402116" y="403860"/>
                </a:lnTo>
                <a:close/>
              </a:path>
              <a:path w="539115" h="537210">
                <a:moveTo>
                  <a:pt x="275965" y="403860"/>
                </a:moveTo>
                <a:lnTo>
                  <a:pt x="241934" y="403860"/>
                </a:lnTo>
                <a:lnTo>
                  <a:pt x="254392" y="416560"/>
                </a:lnTo>
                <a:lnTo>
                  <a:pt x="269970" y="426720"/>
                </a:lnTo>
                <a:lnTo>
                  <a:pt x="287976" y="433070"/>
                </a:lnTo>
                <a:lnTo>
                  <a:pt x="307721" y="435610"/>
                </a:lnTo>
                <a:lnTo>
                  <a:pt x="327251" y="433070"/>
                </a:lnTo>
                <a:lnTo>
                  <a:pt x="344900" y="426720"/>
                </a:lnTo>
                <a:lnTo>
                  <a:pt x="360406" y="416560"/>
                </a:lnTo>
                <a:lnTo>
                  <a:pt x="363026" y="414020"/>
                </a:lnTo>
                <a:lnTo>
                  <a:pt x="307721" y="414020"/>
                </a:lnTo>
                <a:lnTo>
                  <a:pt x="284458" y="408940"/>
                </a:lnTo>
                <a:lnTo>
                  <a:pt x="275965" y="403860"/>
                </a:lnTo>
                <a:close/>
              </a:path>
              <a:path w="539115" h="537210">
                <a:moveTo>
                  <a:pt x="365216" y="302260"/>
                </a:moveTo>
                <a:lnTo>
                  <a:pt x="307721" y="302260"/>
                </a:lnTo>
                <a:lnTo>
                  <a:pt x="330983" y="307340"/>
                </a:lnTo>
                <a:lnTo>
                  <a:pt x="350091" y="318770"/>
                </a:lnTo>
                <a:lnTo>
                  <a:pt x="363031" y="336550"/>
                </a:lnTo>
                <a:lnTo>
                  <a:pt x="367792" y="356870"/>
                </a:lnTo>
                <a:lnTo>
                  <a:pt x="363031" y="379730"/>
                </a:lnTo>
                <a:lnTo>
                  <a:pt x="350091" y="397510"/>
                </a:lnTo>
                <a:lnTo>
                  <a:pt x="330983" y="408940"/>
                </a:lnTo>
                <a:lnTo>
                  <a:pt x="307721" y="414020"/>
                </a:lnTo>
                <a:lnTo>
                  <a:pt x="363026" y="414020"/>
                </a:lnTo>
                <a:lnTo>
                  <a:pt x="373506" y="403860"/>
                </a:lnTo>
                <a:lnTo>
                  <a:pt x="402116" y="403860"/>
                </a:lnTo>
                <a:lnTo>
                  <a:pt x="384936" y="383540"/>
                </a:lnTo>
                <a:lnTo>
                  <a:pt x="387062" y="377190"/>
                </a:lnTo>
                <a:lnTo>
                  <a:pt x="388889" y="370840"/>
                </a:lnTo>
                <a:lnTo>
                  <a:pt x="390169" y="364490"/>
                </a:lnTo>
                <a:lnTo>
                  <a:pt x="390651" y="356870"/>
                </a:lnTo>
                <a:lnTo>
                  <a:pt x="390651" y="349250"/>
                </a:lnTo>
                <a:lnTo>
                  <a:pt x="389254" y="340360"/>
                </a:lnTo>
                <a:lnTo>
                  <a:pt x="386460" y="334010"/>
                </a:lnTo>
                <a:lnTo>
                  <a:pt x="402666" y="312420"/>
                </a:lnTo>
                <a:lnTo>
                  <a:pt x="373506" y="312420"/>
                </a:lnTo>
                <a:lnTo>
                  <a:pt x="365216" y="302260"/>
                </a:lnTo>
                <a:close/>
              </a:path>
              <a:path w="539115" h="537210">
                <a:moveTo>
                  <a:pt x="429521" y="204470"/>
                </a:moveTo>
                <a:lnTo>
                  <a:pt x="392175" y="204470"/>
                </a:lnTo>
                <a:lnTo>
                  <a:pt x="401512" y="213360"/>
                </a:lnTo>
                <a:lnTo>
                  <a:pt x="412194" y="219710"/>
                </a:lnTo>
                <a:lnTo>
                  <a:pt x="423947" y="226060"/>
                </a:lnTo>
                <a:lnTo>
                  <a:pt x="436499" y="229870"/>
                </a:lnTo>
                <a:lnTo>
                  <a:pt x="373506" y="312420"/>
                </a:lnTo>
                <a:lnTo>
                  <a:pt x="402666" y="312420"/>
                </a:lnTo>
                <a:lnTo>
                  <a:pt x="463676" y="231140"/>
                </a:lnTo>
                <a:lnTo>
                  <a:pt x="488392" y="226060"/>
                </a:lnTo>
                <a:lnTo>
                  <a:pt x="509857" y="212090"/>
                </a:lnTo>
                <a:lnTo>
                  <a:pt x="513421" y="208280"/>
                </a:lnTo>
                <a:lnTo>
                  <a:pt x="443610" y="208280"/>
                </a:lnTo>
                <a:lnTo>
                  <a:pt x="432149" y="205740"/>
                </a:lnTo>
                <a:lnTo>
                  <a:pt x="429521" y="204470"/>
                </a:lnTo>
                <a:close/>
              </a:path>
              <a:path w="539115" h="537210">
                <a:moveTo>
                  <a:pt x="519556" y="113030"/>
                </a:moveTo>
                <a:lnTo>
                  <a:pt x="508000" y="118110"/>
                </a:lnTo>
                <a:lnTo>
                  <a:pt x="506602" y="124460"/>
                </a:lnTo>
                <a:lnTo>
                  <a:pt x="513000" y="138430"/>
                </a:lnTo>
                <a:lnTo>
                  <a:pt x="514858" y="147320"/>
                </a:lnTo>
                <a:lnTo>
                  <a:pt x="504190" y="186690"/>
                </a:lnTo>
                <a:lnTo>
                  <a:pt x="466851" y="208280"/>
                </a:lnTo>
                <a:lnTo>
                  <a:pt x="513421" y="208280"/>
                </a:lnTo>
                <a:lnTo>
                  <a:pt x="526488" y="194310"/>
                </a:lnTo>
                <a:lnTo>
                  <a:pt x="536701" y="171450"/>
                </a:lnTo>
                <a:lnTo>
                  <a:pt x="538606" y="157480"/>
                </a:lnTo>
                <a:lnTo>
                  <a:pt x="537940" y="144780"/>
                </a:lnTo>
                <a:lnTo>
                  <a:pt x="534844" y="132080"/>
                </a:lnTo>
                <a:lnTo>
                  <a:pt x="529463" y="120650"/>
                </a:lnTo>
                <a:lnTo>
                  <a:pt x="526669" y="115570"/>
                </a:lnTo>
                <a:lnTo>
                  <a:pt x="519556" y="113030"/>
                </a:lnTo>
                <a:close/>
              </a:path>
              <a:path w="539115" h="537210">
                <a:moveTo>
                  <a:pt x="41528" y="124460"/>
                </a:moveTo>
                <a:lnTo>
                  <a:pt x="35814" y="127000"/>
                </a:lnTo>
                <a:lnTo>
                  <a:pt x="22986" y="156210"/>
                </a:lnTo>
                <a:lnTo>
                  <a:pt x="21463" y="160020"/>
                </a:lnTo>
                <a:lnTo>
                  <a:pt x="21463" y="166370"/>
                </a:lnTo>
                <a:lnTo>
                  <a:pt x="25780" y="168910"/>
                </a:lnTo>
                <a:lnTo>
                  <a:pt x="31101" y="172720"/>
                </a:lnTo>
                <a:lnTo>
                  <a:pt x="44434" y="180340"/>
                </a:lnTo>
                <a:lnTo>
                  <a:pt x="65268" y="187960"/>
                </a:lnTo>
                <a:lnTo>
                  <a:pt x="93091" y="191770"/>
                </a:lnTo>
                <a:lnTo>
                  <a:pt x="103834" y="191770"/>
                </a:lnTo>
                <a:lnTo>
                  <a:pt x="136017" y="184150"/>
                </a:lnTo>
                <a:lnTo>
                  <a:pt x="155918" y="173990"/>
                </a:lnTo>
                <a:lnTo>
                  <a:pt x="162391" y="170180"/>
                </a:lnTo>
                <a:lnTo>
                  <a:pt x="93091" y="170180"/>
                </a:lnTo>
                <a:lnTo>
                  <a:pt x="78087" y="168910"/>
                </a:lnTo>
                <a:lnTo>
                  <a:pt x="65357" y="165100"/>
                </a:lnTo>
                <a:lnTo>
                  <a:pt x="55032" y="161290"/>
                </a:lnTo>
                <a:lnTo>
                  <a:pt x="47244" y="156210"/>
                </a:lnTo>
                <a:lnTo>
                  <a:pt x="50165" y="151130"/>
                </a:lnTo>
                <a:lnTo>
                  <a:pt x="117663" y="151130"/>
                </a:lnTo>
                <a:lnTo>
                  <a:pt x="121666" y="149860"/>
                </a:lnTo>
                <a:lnTo>
                  <a:pt x="130815" y="144780"/>
                </a:lnTo>
                <a:lnTo>
                  <a:pt x="138858" y="139700"/>
                </a:lnTo>
                <a:lnTo>
                  <a:pt x="145829" y="134620"/>
                </a:lnTo>
                <a:lnTo>
                  <a:pt x="147313" y="133350"/>
                </a:lnTo>
                <a:lnTo>
                  <a:pt x="85978" y="133350"/>
                </a:lnTo>
                <a:lnTo>
                  <a:pt x="71461" y="132080"/>
                </a:lnTo>
                <a:lnTo>
                  <a:pt x="59086" y="130810"/>
                </a:lnTo>
                <a:lnTo>
                  <a:pt x="50474" y="128270"/>
                </a:lnTo>
                <a:lnTo>
                  <a:pt x="47244" y="127000"/>
                </a:lnTo>
                <a:lnTo>
                  <a:pt x="41528" y="124460"/>
                </a:lnTo>
                <a:close/>
              </a:path>
              <a:path w="539115" h="537210">
                <a:moveTo>
                  <a:pt x="267058" y="22860"/>
                </a:moveTo>
                <a:lnTo>
                  <a:pt x="214756" y="22860"/>
                </a:lnTo>
                <a:lnTo>
                  <a:pt x="226240" y="24130"/>
                </a:lnTo>
                <a:lnTo>
                  <a:pt x="236902" y="27940"/>
                </a:lnTo>
                <a:lnTo>
                  <a:pt x="265509" y="59690"/>
                </a:lnTo>
                <a:lnTo>
                  <a:pt x="267638" y="69850"/>
                </a:lnTo>
                <a:lnTo>
                  <a:pt x="267589" y="81280"/>
                </a:lnTo>
                <a:lnTo>
                  <a:pt x="260992" y="101600"/>
                </a:lnTo>
                <a:lnTo>
                  <a:pt x="246729" y="116840"/>
                </a:lnTo>
                <a:lnTo>
                  <a:pt x="226798" y="127000"/>
                </a:lnTo>
                <a:lnTo>
                  <a:pt x="203200" y="129540"/>
                </a:lnTo>
                <a:lnTo>
                  <a:pt x="151765" y="129540"/>
                </a:lnTo>
                <a:lnTo>
                  <a:pt x="156082" y="133350"/>
                </a:lnTo>
                <a:lnTo>
                  <a:pt x="161798" y="137160"/>
                </a:lnTo>
                <a:lnTo>
                  <a:pt x="167513" y="139700"/>
                </a:lnTo>
                <a:lnTo>
                  <a:pt x="161206" y="144780"/>
                </a:lnTo>
                <a:lnTo>
                  <a:pt x="152781" y="151130"/>
                </a:lnTo>
                <a:lnTo>
                  <a:pt x="141688" y="157480"/>
                </a:lnTo>
                <a:lnTo>
                  <a:pt x="127380" y="162560"/>
                </a:lnTo>
                <a:lnTo>
                  <a:pt x="118808" y="166370"/>
                </a:lnTo>
                <a:lnTo>
                  <a:pt x="93091" y="170180"/>
                </a:lnTo>
                <a:lnTo>
                  <a:pt x="162391" y="170180"/>
                </a:lnTo>
                <a:lnTo>
                  <a:pt x="171021" y="165100"/>
                </a:lnTo>
                <a:lnTo>
                  <a:pt x="181862" y="157480"/>
                </a:lnTo>
                <a:lnTo>
                  <a:pt x="188975" y="149860"/>
                </a:lnTo>
                <a:lnTo>
                  <a:pt x="226011" y="149860"/>
                </a:lnTo>
                <a:lnTo>
                  <a:pt x="231505" y="148590"/>
                </a:lnTo>
                <a:lnTo>
                  <a:pt x="241992" y="144780"/>
                </a:lnTo>
                <a:lnTo>
                  <a:pt x="251968" y="139700"/>
                </a:lnTo>
                <a:lnTo>
                  <a:pt x="324739" y="139700"/>
                </a:lnTo>
                <a:lnTo>
                  <a:pt x="271906" y="123190"/>
                </a:lnTo>
                <a:lnTo>
                  <a:pt x="278842" y="114300"/>
                </a:lnTo>
                <a:lnTo>
                  <a:pt x="284432" y="105410"/>
                </a:lnTo>
                <a:lnTo>
                  <a:pt x="288426" y="93980"/>
                </a:lnTo>
                <a:lnTo>
                  <a:pt x="290575" y="82550"/>
                </a:lnTo>
                <a:lnTo>
                  <a:pt x="290575" y="78740"/>
                </a:lnTo>
                <a:lnTo>
                  <a:pt x="370214" y="78740"/>
                </a:lnTo>
                <a:lnTo>
                  <a:pt x="287654" y="54610"/>
                </a:lnTo>
                <a:lnTo>
                  <a:pt x="285033" y="48260"/>
                </a:lnTo>
                <a:lnTo>
                  <a:pt x="281447" y="40640"/>
                </a:lnTo>
                <a:lnTo>
                  <a:pt x="277028" y="34290"/>
                </a:lnTo>
                <a:lnTo>
                  <a:pt x="271906" y="27940"/>
                </a:lnTo>
                <a:lnTo>
                  <a:pt x="267058" y="22860"/>
                </a:lnTo>
                <a:close/>
              </a:path>
              <a:path w="539115" h="537210">
                <a:moveTo>
                  <a:pt x="117663" y="151130"/>
                </a:moveTo>
                <a:lnTo>
                  <a:pt x="50165" y="151130"/>
                </a:lnTo>
                <a:lnTo>
                  <a:pt x="57332" y="152400"/>
                </a:lnTo>
                <a:lnTo>
                  <a:pt x="65881" y="153670"/>
                </a:lnTo>
                <a:lnTo>
                  <a:pt x="75525" y="154940"/>
                </a:lnTo>
                <a:lnTo>
                  <a:pt x="95555" y="154940"/>
                </a:lnTo>
                <a:lnTo>
                  <a:pt x="113661" y="152400"/>
                </a:lnTo>
                <a:lnTo>
                  <a:pt x="117663" y="151130"/>
                </a:lnTo>
                <a:close/>
              </a:path>
              <a:path w="539115" h="537210">
                <a:moveTo>
                  <a:pt x="370214" y="78740"/>
                </a:moveTo>
                <a:lnTo>
                  <a:pt x="290575" y="78740"/>
                </a:lnTo>
                <a:lnTo>
                  <a:pt x="390651" y="107950"/>
                </a:lnTo>
                <a:lnTo>
                  <a:pt x="385603" y="115570"/>
                </a:lnTo>
                <a:lnTo>
                  <a:pt x="381222" y="121920"/>
                </a:lnTo>
                <a:lnTo>
                  <a:pt x="377650" y="130810"/>
                </a:lnTo>
                <a:lnTo>
                  <a:pt x="375030" y="138430"/>
                </a:lnTo>
                <a:lnTo>
                  <a:pt x="373506" y="143510"/>
                </a:lnTo>
                <a:lnTo>
                  <a:pt x="373506" y="154940"/>
                </a:lnTo>
                <a:lnTo>
                  <a:pt x="395984" y="154940"/>
                </a:lnTo>
                <a:lnTo>
                  <a:pt x="397891" y="143510"/>
                </a:lnTo>
                <a:lnTo>
                  <a:pt x="406630" y="123190"/>
                </a:lnTo>
                <a:lnTo>
                  <a:pt x="422751" y="109220"/>
                </a:lnTo>
                <a:lnTo>
                  <a:pt x="443968" y="101600"/>
                </a:lnTo>
                <a:lnTo>
                  <a:pt x="495871" y="101600"/>
                </a:lnTo>
                <a:lnTo>
                  <a:pt x="496570" y="100330"/>
                </a:lnTo>
                <a:lnTo>
                  <a:pt x="499491" y="95250"/>
                </a:lnTo>
                <a:lnTo>
                  <a:pt x="497543" y="90170"/>
                </a:lnTo>
                <a:lnTo>
                  <a:pt x="409321" y="90170"/>
                </a:lnTo>
                <a:lnTo>
                  <a:pt x="370214" y="78740"/>
                </a:lnTo>
                <a:close/>
              </a:path>
              <a:path w="539115" h="537210">
                <a:moveTo>
                  <a:pt x="226011" y="149860"/>
                </a:moveTo>
                <a:lnTo>
                  <a:pt x="193294" y="149860"/>
                </a:lnTo>
                <a:lnTo>
                  <a:pt x="197484" y="151130"/>
                </a:lnTo>
                <a:lnTo>
                  <a:pt x="204724" y="151130"/>
                </a:lnTo>
                <a:lnTo>
                  <a:pt x="206121" y="152400"/>
                </a:lnTo>
                <a:lnTo>
                  <a:pt x="209042" y="152400"/>
                </a:lnTo>
                <a:lnTo>
                  <a:pt x="220517" y="151130"/>
                </a:lnTo>
                <a:lnTo>
                  <a:pt x="226011" y="149860"/>
                </a:lnTo>
                <a:close/>
              </a:path>
              <a:path w="539115" h="537210">
                <a:moveTo>
                  <a:pt x="109610" y="40640"/>
                </a:moveTo>
                <a:lnTo>
                  <a:pt x="98805" y="40640"/>
                </a:lnTo>
                <a:lnTo>
                  <a:pt x="78079" y="41910"/>
                </a:lnTo>
                <a:lnTo>
                  <a:pt x="59483" y="48260"/>
                </a:lnTo>
                <a:lnTo>
                  <a:pt x="44102" y="54610"/>
                </a:lnTo>
                <a:lnTo>
                  <a:pt x="33020" y="62230"/>
                </a:lnTo>
                <a:lnTo>
                  <a:pt x="107705" y="62230"/>
                </a:lnTo>
                <a:lnTo>
                  <a:pt x="115077" y="63500"/>
                </a:lnTo>
                <a:lnTo>
                  <a:pt x="122187" y="66040"/>
                </a:lnTo>
                <a:lnTo>
                  <a:pt x="128904" y="69850"/>
                </a:lnTo>
                <a:lnTo>
                  <a:pt x="128591" y="80010"/>
                </a:lnTo>
                <a:lnTo>
                  <a:pt x="129921" y="91440"/>
                </a:lnTo>
                <a:lnTo>
                  <a:pt x="132869" y="101600"/>
                </a:lnTo>
                <a:lnTo>
                  <a:pt x="137414" y="111760"/>
                </a:lnTo>
                <a:lnTo>
                  <a:pt x="132605" y="116840"/>
                </a:lnTo>
                <a:lnTo>
                  <a:pt x="126857" y="120650"/>
                </a:lnTo>
                <a:lnTo>
                  <a:pt x="120322" y="125730"/>
                </a:lnTo>
                <a:lnTo>
                  <a:pt x="113156" y="129540"/>
                </a:lnTo>
                <a:lnTo>
                  <a:pt x="107249" y="130810"/>
                </a:lnTo>
                <a:lnTo>
                  <a:pt x="100568" y="132080"/>
                </a:lnTo>
                <a:lnTo>
                  <a:pt x="93386" y="133350"/>
                </a:lnTo>
                <a:lnTo>
                  <a:pt x="147313" y="133350"/>
                </a:lnTo>
                <a:lnTo>
                  <a:pt x="151765" y="129540"/>
                </a:lnTo>
                <a:lnTo>
                  <a:pt x="203200" y="129540"/>
                </a:lnTo>
                <a:lnTo>
                  <a:pt x="191770" y="127000"/>
                </a:lnTo>
                <a:lnTo>
                  <a:pt x="157569" y="101600"/>
                </a:lnTo>
                <a:lnTo>
                  <a:pt x="151747" y="81280"/>
                </a:lnTo>
                <a:lnTo>
                  <a:pt x="151765" y="69850"/>
                </a:lnTo>
                <a:lnTo>
                  <a:pt x="157071" y="50800"/>
                </a:lnTo>
                <a:lnTo>
                  <a:pt x="159166" y="48260"/>
                </a:lnTo>
                <a:lnTo>
                  <a:pt x="133096" y="48260"/>
                </a:lnTo>
                <a:lnTo>
                  <a:pt x="126188" y="44450"/>
                </a:lnTo>
                <a:lnTo>
                  <a:pt x="118316" y="41910"/>
                </a:lnTo>
                <a:lnTo>
                  <a:pt x="109610" y="40640"/>
                </a:lnTo>
                <a:close/>
              </a:path>
              <a:path w="539115" h="537210">
                <a:moveTo>
                  <a:pt x="495871" y="101600"/>
                </a:moveTo>
                <a:lnTo>
                  <a:pt x="472313" y="101600"/>
                </a:lnTo>
                <a:lnTo>
                  <a:pt x="476630" y="102870"/>
                </a:lnTo>
                <a:lnTo>
                  <a:pt x="480822" y="105410"/>
                </a:lnTo>
                <a:lnTo>
                  <a:pt x="486536" y="106680"/>
                </a:lnTo>
                <a:lnTo>
                  <a:pt x="493775" y="105410"/>
                </a:lnTo>
                <a:lnTo>
                  <a:pt x="495871" y="101600"/>
                </a:lnTo>
                <a:close/>
              </a:path>
              <a:path w="539115" h="537210">
                <a:moveTo>
                  <a:pt x="455380" y="78740"/>
                </a:moveTo>
                <a:lnTo>
                  <a:pt x="439150" y="80010"/>
                </a:lnTo>
                <a:lnTo>
                  <a:pt x="423753" y="83820"/>
                </a:lnTo>
                <a:lnTo>
                  <a:pt x="409321" y="90170"/>
                </a:lnTo>
                <a:lnTo>
                  <a:pt x="497543" y="90170"/>
                </a:lnTo>
                <a:lnTo>
                  <a:pt x="455380" y="78740"/>
                </a:lnTo>
                <a:close/>
              </a:path>
              <a:path w="539115" h="537210">
                <a:moveTo>
                  <a:pt x="100202" y="2540"/>
                </a:moveTo>
                <a:lnTo>
                  <a:pt x="55624" y="10160"/>
                </a:lnTo>
                <a:lnTo>
                  <a:pt x="8852" y="45720"/>
                </a:lnTo>
                <a:lnTo>
                  <a:pt x="0" y="59690"/>
                </a:lnTo>
                <a:lnTo>
                  <a:pt x="1524" y="63500"/>
                </a:lnTo>
                <a:lnTo>
                  <a:pt x="4318" y="67310"/>
                </a:lnTo>
                <a:lnTo>
                  <a:pt x="27304" y="88900"/>
                </a:lnTo>
                <a:lnTo>
                  <a:pt x="34417" y="88900"/>
                </a:lnTo>
                <a:lnTo>
                  <a:pt x="38734" y="85090"/>
                </a:lnTo>
                <a:lnTo>
                  <a:pt x="43691" y="81280"/>
                </a:lnTo>
                <a:lnTo>
                  <a:pt x="56959" y="73660"/>
                </a:lnTo>
                <a:lnTo>
                  <a:pt x="76132" y="66040"/>
                </a:lnTo>
                <a:lnTo>
                  <a:pt x="98805" y="62230"/>
                </a:lnTo>
                <a:lnTo>
                  <a:pt x="33020" y="62230"/>
                </a:lnTo>
                <a:lnTo>
                  <a:pt x="71899" y="29210"/>
                </a:lnTo>
                <a:lnTo>
                  <a:pt x="100202" y="25400"/>
                </a:lnTo>
                <a:lnTo>
                  <a:pt x="187590" y="25400"/>
                </a:lnTo>
                <a:lnTo>
                  <a:pt x="209042" y="22860"/>
                </a:lnTo>
                <a:lnTo>
                  <a:pt x="267058" y="22860"/>
                </a:lnTo>
                <a:lnTo>
                  <a:pt x="260998" y="16510"/>
                </a:lnTo>
                <a:lnTo>
                  <a:pt x="258797" y="15240"/>
                </a:lnTo>
                <a:lnTo>
                  <a:pt x="158876" y="15240"/>
                </a:lnTo>
                <a:lnTo>
                  <a:pt x="149119" y="11430"/>
                </a:lnTo>
                <a:lnTo>
                  <a:pt x="136540" y="7620"/>
                </a:lnTo>
                <a:lnTo>
                  <a:pt x="120461" y="5080"/>
                </a:lnTo>
                <a:lnTo>
                  <a:pt x="100202" y="2540"/>
                </a:lnTo>
                <a:close/>
              </a:path>
              <a:path w="539115" h="537210">
                <a:moveTo>
                  <a:pt x="187590" y="25400"/>
                </a:moveTo>
                <a:lnTo>
                  <a:pt x="100202" y="25400"/>
                </a:lnTo>
                <a:lnTo>
                  <a:pt x="113964" y="26670"/>
                </a:lnTo>
                <a:lnTo>
                  <a:pt x="125428" y="27940"/>
                </a:lnTo>
                <a:lnTo>
                  <a:pt x="135010" y="29210"/>
                </a:lnTo>
                <a:lnTo>
                  <a:pt x="143128" y="31750"/>
                </a:lnTo>
                <a:lnTo>
                  <a:pt x="138810" y="36830"/>
                </a:lnTo>
                <a:lnTo>
                  <a:pt x="136017" y="41910"/>
                </a:lnTo>
                <a:lnTo>
                  <a:pt x="133096" y="48260"/>
                </a:lnTo>
                <a:lnTo>
                  <a:pt x="159166" y="48260"/>
                </a:lnTo>
                <a:lnTo>
                  <a:pt x="169640" y="35560"/>
                </a:lnTo>
                <a:lnTo>
                  <a:pt x="187590" y="25400"/>
                </a:lnTo>
                <a:close/>
              </a:path>
              <a:path w="539115" h="537210">
                <a:moveTo>
                  <a:pt x="216153" y="0"/>
                </a:moveTo>
                <a:lnTo>
                  <a:pt x="200364" y="0"/>
                </a:lnTo>
                <a:lnTo>
                  <a:pt x="185372" y="2540"/>
                </a:lnTo>
                <a:lnTo>
                  <a:pt x="171451" y="7620"/>
                </a:lnTo>
                <a:lnTo>
                  <a:pt x="158876" y="15240"/>
                </a:lnTo>
                <a:lnTo>
                  <a:pt x="258797" y="15240"/>
                </a:lnTo>
                <a:lnTo>
                  <a:pt x="247792" y="8890"/>
                </a:lnTo>
                <a:lnTo>
                  <a:pt x="232705" y="2540"/>
                </a:lnTo>
                <a:lnTo>
                  <a:pt x="216153" y="0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6514" y="5431701"/>
            <a:ext cx="539115" cy="537210"/>
          </a:xfrm>
          <a:custGeom>
            <a:avLst/>
            <a:gdLst/>
            <a:ahLst/>
            <a:cxnLst/>
            <a:rect l="l" t="t" r="r" b="b"/>
            <a:pathLst>
              <a:path w="539114" h="537210">
                <a:moveTo>
                  <a:pt x="324738" y="139700"/>
                </a:moveTo>
                <a:lnTo>
                  <a:pt x="251841" y="139700"/>
                </a:lnTo>
                <a:lnTo>
                  <a:pt x="377825" y="177800"/>
                </a:lnTo>
                <a:lnTo>
                  <a:pt x="377825" y="182880"/>
                </a:lnTo>
                <a:lnTo>
                  <a:pt x="379222" y="184150"/>
                </a:lnTo>
                <a:lnTo>
                  <a:pt x="304800" y="280670"/>
                </a:lnTo>
                <a:lnTo>
                  <a:pt x="273579" y="287020"/>
                </a:lnTo>
                <a:lnTo>
                  <a:pt x="248110" y="304800"/>
                </a:lnTo>
                <a:lnTo>
                  <a:pt x="230951" y="327660"/>
                </a:lnTo>
                <a:lnTo>
                  <a:pt x="224662" y="356870"/>
                </a:lnTo>
                <a:lnTo>
                  <a:pt x="224966" y="364490"/>
                </a:lnTo>
                <a:lnTo>
                  <a:pt x="225948" y="370840"/>
                </a:lnTo>
                <a:lnTo>
                  <a:pt x="227716" y="377190"/>
                </a:lnTo>
                <a:lnTo>
                  <a:pt x="230378" y="383540"/>
                </a:lnTo>
                <a:lnTo>
                  <a:pt x="136017" y="495300"/>
                </a:lnTo>
                <a:lnTo>
                  <a:pt x="131681" y="501650"/>
                </a:lnTo>
                <a:lnTo>
                  <a:pt x="129524" y="510540"/>
                </a:lnTo>
                <a:lnTo>
                  <a:pt x="129534" y="518160"/>
                </a:lnTo>
                <a:lnTo>
                  <a:pt x="131699" y="525780"/>
                </a:lnTo>
                <a:lnTo>
                  <a:pt x="134620" y="532130"/>
                </a:lnTo>
                <a:lnTo>
                  <a:pt x="143129" y="537210"/>
                </a:lnTo>
                <a:lnTo>
                  <a:pt x="472313" y="537210"/>
                </a:lnTo>
                <a:lnTo>
                  <a:pt x="479425" y="532130"/>
                </a:lnTo>
                <a:lnTo>
                  <a:pt x="483743" y="525780"/>
                </a:lnTo>
                <a:lnTo>
                  <a:pt x="485890" y="518160"/>
                </a:lnTo>
                <a:lnTo>
                  <a:pt x="485883" y="515620"/>
                </a:lnTo>
                <a:lnTo>
                  <a:pt x="151765" y="515620"/>
                </a:lnTo>
                <a:lnTo>
                  <a:pt x="151765" y="511810"/>
                </a:lnTo>
                <a:lnTo>
                  <a:pt x="153162" y="509270"/>
                </a:lnTo>
                <a:lnTo>
                  <a:pt x="241935" y="403860"/>
                </a:lnTo>
                <a:lnTo>
                  <a:pt x="275965" y="403860"/>
                </a:lnTo>
                <a:lnTo>
                  <a:pt x="265350" y="397510"/>
                </a:lnTo>
                <a:lnTo>
                  <a:pt x="252410" y="379730"/>
                </a:lnTo>
                <a:lnTo>
                  <a:pt x="247650" y="356870"/>
                </a:lnTo>
                <a:lnTo>
                  <a:pt x="252410" y="336550"/>
                </a:lnTo>
                <a:lnTo>
                  <a:pt x="265350" y="318770"/>
                </a:lnTo>
                <a:lnTo>
                  <a:pt x="284458" y="307340"/>
                </a:lnTo>
                <a:lnTo>
                  <a:pt x="307721" y="302260"/>
                </a:lnTo>
                <a:lnTo>
                  <a:pt x="365214" y="302260"/>
                </a:lnTo>
                <a:lnTo>
                  <a:pt x="355457" y="294640"/>
                </a:lnTo>
                <a:lnTo>
                  <a:pt x="344342" y="289560"/>
                </a:lnTo>
                <a:lnTo>
                  <a:pt x="331978" y="284480"/>
                </a:lnTo>
                <a:lnTo>
                  <a:pt x="392176" y="204470"/>
                </a:lnTo>
                <a:lnTo>
                  <a:pt x="429521" y="204470"/>
                </a:lnTo>
                <a:lnTo>
                  <a:pt x="421640" y="200660"/>
                </a:lnTo>
                <a:lnTo>
                  <a:pt x="412464" y="193040"/>
                </a:lnTo>
                <a:lnTo>
                  <a:pt x="405003" y="185420"/>
                </a:lnTo>
                <a:lnTo>
                  <a:pt x="399641" y="175260"/>
                </a:lnTo>
                <a:lnTo>
                  <a:pt x="396589" y="165100"/>
                </a:lnTo>
                <a:lnTo>
                  <a:pt x="395966" y="154940"/>
                </a:lnTo>
                <a:lnTo>
                  <a:pt x="373507" y="154940"/>
                </a:lnTo>
                <a:lnTo>
                  <a:pt x="324738" y="139700"/>
                </a:lnTo>
                <a:close/>
              </a:path>
              <a:path w="539114" h="537210">
                <a:moveTo>
                  <a:pt x="402116" y="403860"/>
                </a:moveTo>
                <a:lnTo>
                  <a:pt x="373507" y="403860"/>
                </a:lnTo>
                <a:lnTo>
                  <a:pt x="462280" y="509270"/>
                </a:lnTo>
                <a:lnTo>
                  <a:pt x="463677" y="511810"/>
                </a:lnTo>
                <a:lnTo>
                  <a:pt x="463677" y="515620"/>
                </a:lnTo>
                <a:lnTo>
                  <a:pt x="485883" y="515620"/>
                </a:lnTo>
                <a:lnTo>
                  <a:pt x="485870" y="510540"/>
                </a:lnTo>
                <a:lnTo>
                  <a:pt x="483707" y="501650"/>
                </a:lnTo>
                <a:lnTo>
                  <a:pt x="479425" y="495300"/>
                </a:lnTo>
                <a:lnTo>
                  <a:pt x="402116" y="403860"/>
                </a:lnTo>
                <a:close/>
              </a:path>
              <a:path w="539114" h="537210">
                <a:moveTo>
                  <a:pt x="275965" y="403860"/>
                </a:moveTo>
                <a:lnTo>
                  <a:pt x="241935" y="403860"/>
                </a:lnTo>
                <a:lnTo>
                  <a:pt x="254392" y="416560"/>
                </a:lnTo>
                <a:lnTo>
                  <a:pt x="269970" y="426720"/>
                </a:lnTo>
                <a:lnTo>
                  <a:pt x="287976" y="433070"/>
                </a:lnTo>
                <a:lnTo>
                  <a:pt x="307721" y="435610"/>
                </a:lnTo>
                <a:lnTo>
                  <a:pt x="327251" y="433070"/>
                </a:lnTo>
                <a:lnTo>
                  <a:pt x="344900" y="426720"/>
                </a:lnTo>
                <a:lnTo>
                  <a:pt x="360406" y="416560"/>
                </a:lnTo>
                <a:lnTo>
                  <a:pt x="363026" y="414020"/>
                </a:lnTo>
                <a:lnTo>
                  <a:pt x="307721" y="414020"/>
                </a:lnTo>
                <a:lnTo>
                  <a:pt x="284458" y="408940"/>
                </a:lnTo>
                <a:lnTo>
                  <a:pt x="275965" y="403860"/>
                </a:lnTo>
                <a:close/>
              </a:path>
              <a:path w="539114" h="537210">
                <a:moveTo>
                  <a:pt x="365214" y="302260"/>
                </a:moveTo>
                <a:lnTo>
                  <a:pt x="307721" y="302260"/>
                </a:lnTo>
                <a:lnTo>
                  <a:pt x="330983" y="307340"/>
                </a:lnTo>
                <a:lnTo>
                  <a:pt x="350091" y="318770"/>
                </a:lnTo>
                <a:lnTo>
                  <a:pt x="363031" y="336550"/>
                </a:lnTo>
                <a:lnTo>
                  <a:pt x="367792" y="356870"/>
                </a:lnTo>
                <a:lnTo>
                  <a:pt x="363031" y="379730"/>
                </a:lnTo>
                <a:lnTo>
                  <a:pt x="350091" y="397510"/>
                </a:lnTo>
                <a:lnTo>
                  <a:pt x="330983" y="408940"/>
                </a:lnTo>
                <a:lnTo>
                  <a:pt x="307721" y="414020"/>
                </a:lnTo>
                <a:lnTo>
                  <a:pt x="363026" y="414020"/>
                </a:lnTo>
                <a:lnTo>
                  <a:pt x="373507" y="403860"/>
                </a:lnTo>
                <a:lnTo>
                  <a:pt x="402116" y="403860"/>
                </a:lnTo>
                <a:lnTo>
                  <a:pt x="384937" y="383540"/>
                </a:lnTo>
                <a:lnTo>
                  <a:pt x="387062" y="377190"/>
                </a:lnTo>
                <a:lnTo>
                  <a:pt x="388889" y="370840"/>
                </a:lnTo>
                <a:lnTo>
                  <a:pt x="390169" y="364490"/>
                </a:lnTo>
                <a:lnTo>
                  <a:pt x="390652" y="356870"/>
                </a:lnTo>
                <a:lnTo>
                  <a:pt x="390652" y="349250"/>
                </a:lnTo>
                <a:lnTo>
                  <a:pt x="389255" y="340360"/>
                </a:lnTo>
                <a:lnTo>
                  <a:pt x="386461" y="334010"/>
                </a:lnTo>
                <a:lnTo>
                  <a:pt x="402666" y="312420"/>
                </a:lnTo>
                <a:lnTo>
                  <a:pt x="373507" y="312420"/>
                </a:lnTo>
                <a:lnTo>
                  <a:pt x="365214" y="302260"/>
                </a:lnTo>
                <a:close/>
              </a:path>
              <a:path w="539114" h="537210">
                <a:moveTo>
                  <a:pt x="429521" y="204470"/>
                </a:moveTo>
                <a:lnTo>
                  <a:pt x="392176" y="204470"/>
                </a:lnTo>
                <a:lnTo>
                  <a:pt x="401512" y="213360"/>
                </a:lnTo>
                <a:lnTo>
                  <a:pt x="412194" y="219710"/>
                </a:lnTo>
                <a:lnTo>
                  <a:pt x="423947" y="226060"/>
                </a:lnTo>
                <a:lnTo>
                  <a:pt x="436499" y="229870"/>
                </a:lnTo>
                <a:lnTo>
                  <a:pt x="373507" y="312420"/>
                </a:lnTo>
                <a:lnTo>
                  <a:pt x="402666" y="312420"/>
                </a:lnTo>
                <a:lnTo>
                  <a:pt x="463677" y="231140"/>
                </a:lnTo>
                <a:lnTo>
                  <a:pt x="488338" y="226060"/>
                </a:lnTo>
                <a:lnTo>
                  <a:pt x="509809" y="212090"/>
                </a:lnTo>
                <a:lnTo>
                  <a:pt x="513379" y="208280"/>
                </a:lnTo>
                <a:lnTo>
                  <a:pt x="443611" y="208280"/>
                </a:lnTo>
                <a:lnTo>
                  <a:pt x="432149" y="205740"/>
                </a:lnTo>
                <a:lnTo>
                  <a:pt x="429521" y="204470"/>
                </a:lnTo>
                <a:close/>
              </a:path>
              <a:path w="539114" h="537210">
                <a:moveTo>
                  <a:pt x="519430" y="113030"/>
                </a:moveTo>
                <a:lnTo>
                  <a:pt x="508000" y="118110"/>
                </a:lnTo>
                <a:lnTo>
                  <a:pt x="506603" y="124460"/>
                </a:lnTo>
                <a:lnTo>
                  <a:pt x="513000" y="138430"/>
                </a:lnTo>
                <a:lnTo>
                  <a:pt x="514858" y="147320"/>
                </a:lnTo>
                <a:lnTo>
                  <a:pt x="504190" y="186690"/>
                </a:lnTo>
                <a:lnTo>
                  <a:pt x="466852" y="208280"/>
                </a:lnTo>
                <a:lnTo>
                  <a:pt x="513379" y="208280"/>
                </a:lnTo>
                <a:lnTo>
                  <a:pt x="526470" y="194310"/>
                </a:lnTo>
                <a:lnTo>
                  <a:pt x="536702" y="171450"/>
                </a:lnTo>
                <a:lnTo>
                  <a:pt x="538553" y="157480"/>
                </a:lnTo>
                <a:lnTo>
                  <a:pt x="537892" y="144780"/>
                </a:lnTo>
                <a:lnTo>
                  <a:pt x="534826" y="132080"/>
                </a:lnTo>
                <a:lnTo>
                  <a:pt x="529463" y="120650"/>
                </a:lnTo>
                <a:lnTo>
                  <a:pt x="526669" y="115570"/>
                </a:lnTo>
                <a:lnTo>
                  <a:pt x="519430" y="113030"/>
                </a:lnTo>
                <a:close/>
              </a:path>
              <a:path w="539114" h="537210">
                <a:moveTo>
                  <a:pt x="41529" y="124460"/>
                </a:moveTo>
                <a:lnTo>
                  <a:pt x="35814" y="127000"/>
                </a:lnTo>
                <a:lnTo>
                  <a:pt x="22987" y="156210"/>
                </a:lnTo>
                <a:lnTo>
                  <a:pt x="21462" y="160020"/>
                </a:lnTo>
                <a:lnTo>
                  <a:pt x="21462" y="166370"/>
                </a:lnTo>
                <a:lnTo>
                  <a:pt x="25781" y="168910"/>
                </a:lnTo>
                <a:lnTo>
                  <a:pt x="31047" y="172720"/>
                </a:lnTo>
                <a:lnTo>
                  <a:pt x="44386" y="180340"/>
                </a:lnTo>
                <a:lnTo>
                  <a:pt x="65250" y="187960"/>
                </a:lnTo>
                <a:lnTo>
                  <a:pt x="93091" y="191770"/>
                </a:lnTo>
                <a:lnTo>
                  <a:pt x="103780" y="191770"/>
                </a:lnTo>
                <a:lnTo>
                  <a:pt x="136017" y="184150"/>
                </a:lnTo>
                <a:lnTo>
                  <a:pt x="155918" y="173990"/>
                </a:lnTo>
                <a:lnTo>
                  <a:pt x="162391" y="170180"/>
                </a:lnTo>
                <a:lnTo>
                  <a:pt x="93091" y="170180"/>
                </a:lnTo>
                <a:lnTo>
                  <a:pt x="78087" y="168910"/>
                </a:lnTo>
                <a:lnTo>
                  <a:pt x="65357" y="165100"/>
                </a:lnTo>
                <a:lnTo>
                  <a:pt x="55032" y="161290"/>
                </a:lnTo>
                <a:lnTo>
                  <a:pt x="47243" y="156210"/>
                </a:lnTo>
                <a:lnTo>
                  <a:pt x="50165" y="151130"/>
                </a:lnTo>
                <a:lnTo>
                  <a:pt x="117662" y="151130"/>
                </a:lnTo>
                <a:lnTo>
                  <a:pt x="121666" y="149860"/>
                </a:lnTo>
                <a:lnTo>
                  <a:pt x="130815" y="144780"/>
                </a:lnTo>
                <a:lnTo>
                  <a:pt x="138858" y="139700"/>
                </a:lnTo>
                <a:lnTo>
                  <a:pt x="145829" y="134620"/>
                </a:lnTo>
                <a:lnTo>
                  <a:pt x="147313" y="133350"/>
                </a:lnTo>
                <a:lnTo>
                  <a:pt x="85852" y="133350"/>
                </a:lnTo>
                <a:lnTo>
                  <a:pt x="71407" y="132080"/>
                </a:lnTo>
                <a:lnTo>
                  <a:pt x="59070" y="130810"/>
                </a:lnTo>
                <a:lnTo>
                  <a:pt x="50472" y="128270"/>
                </a:lnTo>
                <a:lnTo>
                  <a:pt x="47243" y="127000"/>
                </a:lnTo>
                <a:lnTo>
                  <a:pt x="41529" y="124460"/>
                </a:lnTo>
                <a:close/>
              </a:path>
              <a:path w="539114" h="537210">
                <a:moveTo>
                  <a:pt x="267058" y="22860"/>
                </a:moveTo>
                <a:lnTo>
                  <a:pt x="214630" y="22860"/>
                </a:lnTo>
                <a:lnTo>
                  <a:pt x="226133" y="24130"/>
                </a:lnTo>
                <a:lnTo>
                  <a:pt x="236839" y="27940"/>
                </a:lnTo>
                <a:lnTo>
                  <a:pt x="265509" y="59690"/>
                </a:lnTo>
                <a:lnTo>
                  <a:pt x="267638" y="69850"/>
                </a:lnTo>
                <a:lnTo>
                  <a:pt x="267589" y="81280"/>
                </a:lnTo>
                <a:lnTo>
                  <a:pt x="260975" y="101600"/>
                </a:lnTo>
                <a:lnTo>
                  <a:pt x="246681" y="116840"/>
                </a:lnTo>
                <a:lnTo>
                  <a:pt x="226744" y="127000"/>
                </a:lnTo>
                <a:lnTo>
                  <a:pt x="203200" y="129540"/>
                </a:lnTo>
                <a:lnTo>
                  <a:pt x="151765" y="129540"/>
                </a:lnTo>
                <a:lnTo>
                  <a:pt x="156083" y="133350"/>
                </a:lnTo>
                <a:lnTo>
                  <a:pt x="161798" y="137160"/>
                </a:lnTo>
                <a:lnTo>
                  <a:pt x="167512" y="139700"/>
                </a:lnTo>
                <a:lnTo>
                  <a:pt x="161206" y="144780"/>
                </a:lnTo>
                <a:lnTo>
                  <a:pt x="152781" y="151130"/>
                </a:lnTo>
                <a:lnTo>
                  <a:pt x="141688" y="157480"/>
                </a:lnTo>
                <a:lnTo>
                  <a:pt x="127381" y="162560"/>
                </a:lnTo>
                <a:lnTo>
                  <a:pt x="118808" y="166370"/>
                </a:lnTo>
                <a:lnTo>
                  <a:pt x="93091" y="170180"/>
                </a:lnTo>
                <a:lnTo>
                  <a:pt x="162391" y="170180"/>
                </a:lnTo>
                <a:lnTo>
                  <a:pt x="171021" y="165100"/>
                </a:lnTo>
                <a:lnTo>
                  <a:pt x="181862" y="157480"/>
                </a:lnTo>
                <a:lnTo>
                  <a:pt x="188976" y="149860"/>
                </a:lnTo>
                <a:lnTo>
                  <a:pt x="225967" y="149860"/>
                </a:lnTo>
                <a:lnTo>
                  <a:pt x="231473" y="148590"/>
                </a:lnTo>
                <a:lnTo>
                  <a:pt x="241936" y="144780"/>
                </a:lnTo>
                <a:lnTo>
                  <a:pt x="251841" y="139700"/>
                </a:lnTo>
                <a:lnTo>
                  <a:pt x="324738" y="139700"/>
                </a:lnTo>
                <a:lnTo>
                  <a:pt x="271907" y="123190"/>
                </a:lnTo>
                <a:lnTo>
                  <a:pt x="278842" y="114300"/>
                </a:lnTo>
                <a:lnTo>
                  <a:pt x="284432" y="105410"/>
                </a:lnTo>
                <a:lnTo>
                  <a:pt x="288426" y="93980"/>
                </a:lnTo>
                <a:lnTo>
                  <a:pt x="290576" y="82550"/>
                </a:lnTo>
                <a:lnTo>
                  <a:pt x="290576" y="78740"/>
                </a:lnTo>
                <a:lnTo>
                  <a:pt x="370214" y="78740"/>
                </a:lnTo>
                <a:lnTo>
                  <a:pt x="287655" y="54610"/>
                </a:lnTo>
                <a:lnTo>
                  <a:pt x="285033" y="48260"/>
                </a:lnTo>
                <a:lnTo>
                  <a:pt x="281447" y="40640"/>
                </a:lnTo>
                <a:lnTo>
                  <a:pt x="277028" y="34290"/>
                </a:lnTo>
                <a:lnTo>
                  <a:pt x="271907" y="27940"/>
                </a:lnTo>
                <a:lnTo>
                  <a:pt x="267058" y="22860"/>
                </a:lnTo>
                <a:close/>
              </a:path>
              <a:path w="539114" h="537210">
                <a:moveTo>
                  <a:pt x="117662" y="151130"/>
                </a:moveTo>
                <a:lnTo>
                  <a:pt x="50165" y="151130"/>
                </a:lnTo>
                <a:lnTo>
                  <a:pt x="57330" y="152400"/>
                </a:lnTo>
                <a:lnTo>
                  <a:pt x="65865" y="153670"/>
                </a:lnTo>
                <a:lnTo>
                  <a:pt x="75471" y="154940"/>
                </a:lnTo>
                <a:lnTo>
                  <a:pt x="95502" y="154940"/>
                </a:lnTo>
                <a:lnTo>
                  <a:pt x="113659" y="152400"/>
                </a:lnTo>
                <a:lnTo>
                  <a:pt x="117662" y="151130"/>
                </a:lnTo>
                <a:close/>
              </a:path>
              <a:path w="539114" h="537210">
                <a:moveTo>
                  <a:pt x="370214" y="78740"/>
                </a:moveTo>
                <a:lnTo>
                  <a:pt x="290576" y="78740"/>
                </a:lnTo>
                <a:lnTo>
                  <a:pt x="390652" y="107950"/>
                </a:lnTo>
                <a:lnTo>
                  <a:pt x="385601" y="115570"/>
                </a:lnTo>
                <a:lnTo>
                  <a:pt x="381206" y="121920"/>
                </a:lnTo>
                <a:lnTo>
                  <a:pt x="377596" y="130810"/>
                </a:lnTo>
                <a:lnTo>
                  <a:pt x="374904" y="138430"/>
                </a:lnTo>
                <a:lnTo>
                  <a:pt x="373507" y="143510"/>
                </a:lnTo>
                <a:lnTo>
                  <a:pt x="373507" y="154940"/>
                </a:lnTo>
                <a:lnTo>
                  <a:pt x="395966" y="154940"/>
                </a:lnTo>
                <a:lnTo>
                  <a:pt x="397891" y="143510"/>
                </a:lnTo>
                <a:lnTo>
                  <a:pt x="406630" y="123190"/>
                </a:lnTo>
                <a:lnTo>
                  <a:pt x="422751" y="109220"/>
                </a:lnTo>
                <a:lnTo>
                  <a:pt x="443968" y="101600"/>
                </a:lnTo>
                <a:lnTo>
                  <a:pt x="495871" y="101600"/>
                </a:lnTo>
                <a:lnTo>
                  <a:pt x="496570" y="100330"/>
                </a:lnTo>
                <a:lnTo>
                  <a:pt x="499491" y="95250"/>
                </a:lnTo>
                <a:lnTo>
                  <a:pt x="497543" y="90170"/>
                </a:lnTo>
                <a:lnTo>
                  <a:pt x="409321" y="90170"/>
                </a:lnTo>
                <a:lnTo>
                  <a:pt x="370214" y="78740"/>
                </a:lnTo>
                <a:close/>
              </a:path>
              <a:path w="539114" h="537210">
                <a:moveTo>
                  <a:pt x="225967" y="149860"/>
                </a:moveTo>
                <a:lnTo>
                  <a:pt x="193167" y="149860"/>
                </a:lnTo>
                <a:lnTo>
                  <a:pt x="197485" y="151130"/>
                </a:lnTo>
                <a:lnTo>
                  <a:pt x="204724" y="151130"/>
                </a:lnTo>
                <a:lnTo>
                  <a:pt x="206121" y="152400"/>
                </a:lnTo>
                <a:lnTo>
                  <a:pt x="208915" y="152400"/>
                </a:lnTo>
                <a:lnTo>
                  <a:pt x="220462" y="151130"/>
                </a:lnTo>
                <a:lnTo>
                  <a:pt x="225967" y="149860"/>
                </a:lnTo>
                <a:close/>
              </a:path>
              <a:path w="539114" h="537210">
                <a:moveTo>
                  <a:pt x="109557" y="40640"/>
                </a:moveTo>
                <a:lnTo>
                  <a:pt x="98806" y="40640"/>
                </a:lnTo>
                <a:lnTo>
                  <a:pt x="78025" y="41910"/>
                </a:lnTo>
                <a:lnTo>
                  <a:pt x="59436" y="48260"/>
                </a:lnTo>
                <a:lnTo>
                  <a:pt x="44084" y="54610"/>
                </a:lnTo>
                <a:lnTo>
                  <a:pt x="33020" y="62230"/>
                </a:lnTo>
                <a:lnTo>
                  <a:pt x="107703" y="62230"/>
                </a:lnTo>
                <a:lnTo>
                  <a:pt x="115062" y="63500"/>
                </a:lnTo>
                <a:lnTo>
                  <a:pt x="122134" y="66040"/>
                </a:lnTo>
                <a:lnTo>
                  <a:pt x="128778" y="69850"/>
                </a:lnTo>
                <a:lnTo>
                  <a:pt x="128537" y="80010"/>
                </a:lnTo>
                <a:lnTo>
                  <a:pt x="129905" y="91440"/>
                </a:lnTo>
                <a:lnTo>
                  <a:pt x="132867" y="101600"/>
                </a:lnTo>
                <a:lnTo>
                  <a:pt x="137414" y="111760"/>
                </a:lnTo>
                <a:lnTo>
                  <a:pt x="132603" y="116840"/>
                </a:lnTo>
                <a:lnTo>
                  <a:pt x="126841" y="120650"/>
                </a:lnTo>
                <a:lnTo>
                  <a:pt x="120268" y="125730"/>
                </a:lnTo>
                <a:lnTo>
                  <a:pt x="113030" y="129540"/>
                </a:lnTo>
                <a:lnTo>
                  <a:pt x="107193" y="130810"/>
                </a:lnTo>
                <a:lnTo>
                  <a:pt x="100536" y="132080"/>
                </a:lnTo>
                <a:lnTo>
                  <a:pt x="93331" y="133350"/>
                </a:lnTo>
                <a:lnTo>
                  <a:pt x="147313" y="133350"/>
                </a:lnTo>
                <a:lnTo>
                  <a:pt x="151765" y="129540"/>
                </a:lnTo>
                <a:lnTo>
                  <a:pt x="203200" y="129540"/>
                </a:lnTo>
                <a:lnTo>
                  <a:pt x="191716" y="127000"/>
                </a:lnTo>
                <a:lnTo>
                  <a:pt x="157551" y="101600"/>
                </a:lnTo>
                <a:lnTo>
                  <a:pt x="151693" y="81280"/>
                </a:lnTo>
                <a:lnTo>
                  <a:pt x="151765" y="69850"/>
                </a:lnTo>
                <a:lnTo>
                  <a:pt x="157069" y="50800"/>
                </a:lnTo>
                <a:lnTo>
                  <a:pt x="159161" y="48260"/>
                </a:lnTo>
                <a:lnTo>
                  <a:pt x="133096" y="48260"/>
                </a:lnTo>
                <a:lnTo>
                  <a:pt x="126170" y="44450"/>
                </a:lnTo>
                <a:lnTo>
                  <a:pt x="118268" y="41910"/>
                </a:lnTo>
                <a:lnTo>
                  <a:pt x="109557" y="40640"/>
                </a:lnTo>
                <a:close/>
              </a:path>
              <a:path w="539114" h="537210">
                <a:moveTo>
                  <a:pt x="495871" y="101600"/>
                </a:moveTo>
                <a:lnTo>
                  <a:pt x="472313" y="101600"/>
                </a:lnTo>
                <a:lnTo>
                  <a:pt x="476504" y="102870"/>
                </a:lnTo>
                <a:lnTo>
                  <a:pt x="480822" y="105410"/>
                </a:lnTo>
                <a:lnTo>
                  <a:pt x="486537" y="106680"/>
                </a:lnTo>
                <a:lnTo>
                  <a:pt x="493776" y="105410"/>
                </a:lnTo>
                <a:lnTo>
                  <a:pt x="495871" y="101600"/>
                </a:lnTo>
                <a:close/>
              </a:path>
              <a:path w="539114" h="537210">
                <a:moveTo>
                  <a:pt x="455380" y="78740"/>
                </a:moveTo>
                <a:lnTo>
                  <a:pt x="439150" y="80010"/>
                </a:lnTo>
                <a:lnTo>
                  <a:pt x="423753" y="83820"/>
                </a:lnTo>
                <a:lnTo>
                  <a:pt x="409321" y="90170"/>
                </a:lnTo>
                <a:lnTo>
                  <a:pt x="497543" y="90170"/>
                </a:lnTo>
                <a:lnTo>
                  <a:pt x="455380" y="78740"/>
                </a:lnTo>
                <a:close/>
              </a:path>
              <a:path w="539114" h="537210">
                <a:moveTo>
                  <a:pt x="100203" y="2540"/>
                </a:moveTo>
                <a:lnTo>
                  <a:pt x="55624" y="10160"/>
                </a:lnTo>
                <a:lnTo>
                  <a:pt x="8852" y="45720"/>
                </a:lnTo>
                <a:lnTo>
                  <a:pt x="0" y="59690"/>
                </a:lnTo>
                <a:lnTo>
                  <a:pt x="1524" y="63500"/>
                </a:lnTo>
                <a:lnTo>
                  <a:pt x="4318" y="67310"/>
                </a:lnTo>
                <a:lnTo>
                  <a:pt x="22987" y="85090"/>
                </a:lnTo>
                <a:lnTo>
                  <a:pt x="27178" y="88900"/>
                </a:lnTo>
                <a:lnTo>
                  <a:pt x="34417" y="88900"/>
                </a:lnTo>
                <a:lnTo>
                  <a:pt x="38735" y="85090"/>
                </a:lnTo>
                <a:lnTo>
                  <a:pt x="43691" y="81280"/>
                </a:lnTo>
                <a:lnTo>
                  <a:pt x="56959" y="73660"/>
                </a:lnTo>
                <a:lnTo>
                  <a:pt x="76132" y="66040"/>
                </a:lnTo>
                <a:lnTo>
                  <a:pt x="98806" y="62230"/>
                </a:lnTo>
                <a:lnTo>
                  <a:pt x="33020" y="62230"/>
                </a:lnTo>
                <a:lnTo>
                  <a:pt x="71897" y="29210"/>
                </a:lnTo>
                <a:lnTo>
                  <a:pt x="100203" y="25400"/>
                </a:lnTo>
                <a:lnTo>
                  <a:pt x="187537" y="25400"/>
                </a:lnTo>
                <a:lnTo>
                  <a:pt x="208915" y="22860"/>
                </a:lnTo>
                <a:lnTo>
                  <a:pt x="267058" y="22860"/>
                </a:lnTo>
                <a:lnTo>
                  <a:pt x="260998" y="16510"/>
                </a:lnTo>
                <a:lnTo>
                  <a:pt x="258797" y="15240"/>
                </a:lnTo>
                <a:lnTo>
                  <a:pt x="158877" y="15240"/>
                </a:lnTo>
                <a:lnTo>
                  <a:pt x="149119" y="11430"/>
                </a:lnTo>
                <a:lnTo>
                  <a:pt x="136540" y="7620"/>
                </a:lnTo>
                <a:lnTo>
                  <a:pt x="120461" y="5080"/>
                </a:lnTo>
                <a:lnTo>
                  <a:pt x="100203" y="2540"/>
                </a:lnTo>
                <a:close/>
              </a:path>
              <a:path w="539114" h="537210">
                <a:moveTo>
                  <a:pt x="187537" y="25400"/>
                </a:moveTo>
                <a:lnTo>
                  <a:pt x="100203" y="25400"/>
                </a:lnTo>
                <a:lnTo>
                  <a:pt x="113964" y="26670"/>
                </a:lnTo>
                <a:lnTo>
                  <a:pt x="125428" y="27940"/>
                </a:lnTo>
                <a:lnTo>
                  <a:pt x="135010" y="29210"/>
                </a:lnTo>
                <a:lnTo>
                  <a:pt x="143129" y="31750"/>
                </a:lnTo>
                <a:lnTo>
                  <a:pt x="138811" y="36830"/>
                </a:lnTo>
                <a:lnTo>
                  <a:pt x="136017" y="41910"/>
                </a:lnTo>
                <a:lnTo>
                  <a:pt x="133096" y="48260"/>
                </a:lnTo>
                <a:lnTo>
                  <a:pt x="159161" y="48260"/>
                </a:lnTo>
                <a:lnTo>
                  <a:pt x="169624" y="35560"/>
                </a:lnTo>
                <a:lnTo>
                  <a:pt x="187537" y="25400"/>
                </a:lnTo>
                <a:close/>
              </a:path>
              <a:path w="539114" h="537210">
                <a:moveTo>
                  <a:pt x="216154" y="0"/>
                </a:moveTo>
                <a:lnTo>
                  <a:pt x="200364" y="0"/>
                </a:lnTo>
                <a:lnTo>
                  <a:pt x="185372" y="2540"/>
                </a:lnTo>
                <a:lnTo>
                  <a:pt x="171451" y="7620"/>
                </a:lnTo>
                <a:lnTo>
                  <a:pt x="158877" y="15240"/>
                </a:lnTo>
                <a:lnTo>
                  <a:pt x="258797" y="15240"/>
                </a:lnTo>
                <a:lnTo>
                  <a:pt x="247792" y="8890"/>
                </a:lnTo>
                <a:lnTo>
                  <a:pt x="232705" y="2540"/>
                </a:lnTo>
                <a:lnTo>
                  <a:pt x="216154" y="0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46316" y="5147538"/>
            <a:ext cx="735965" cy="497840"/>
          </a:xfrm>
          <a:custGeom>
            <a:avLst/>
            <a:gdLst/>
            <a:ahLst/>
            <a:cxnLst/>
            <a:rect l="l" t="t" r="r" b="b"/>
            <a:pathLst>
              <a:path w="735965" h="497839">
                <a:moveTo>
                  <a:pt x="188213" y="0"/>
                </a:moveTo>
                <a:lnTo>
                  <a:pt x="105155" y="0"/>
                </a:lnTo>
                <a:lnTo>
                  <a:pt x="96891" y="1270"/>
                </a:lnTo>
                <a:lnTo>
                  <a:pt x="71119" y="36830"/>
                </a:lnTo>
                <a:lnTo>
                  <a:pt x="69468" y="44450"/>
                </a:lnTo>
                <a:lnTo>
                  <a:pt x="69468" y="57150"/>
                </a:lnTo>
                <a:lnTo>
                  <a:pt x="40772" y="78740"/>
                </a:lnTo>
                <a:lnTo>
                  <a:pt x="18875" y="105410"/>
                </a:lnTo>
                <a:lnTo>
                  <a:pt x="4907" y="138430"/>
                </a:lnTo>
                <a:lnTo>
                  <a:pt x="0" y="173990"/>
                </a:lnTo>
                <a:lnTo>
                  <a:pt x="0" y="185420"/>
                </a:lnTo>
                <a:lnTo>
                  <a:pt x="1777" y="190500"/>
                </a:lnTo>
                <a:lnTo>
                  <a:pt x="8246" y="292100"/>
                </a:lnTo>
                <a:lnTo>
                  <a:pt x="12193" y="351790"/>
                </a:lnTo>
                <a:lnTo>
                  <a:pt x="15912" y="401320"/>
                </a:lnTo>
                <a:lnTo>
                  <a:pt x="18668" y="429260"/>
                </a:lnTo>
                <a:lnTo>
                  <a:pt x="19389" y="436880"/>
                </a:lnTo>
                <a:lnTo>
                  <a:pt x="44487" y="482600"/>
                </a:lnTo>
                <a:lnTo>
                  <a:pt x="98298" y="497840"/>
                </a:lnTo>
                <a:lnTo>
                  <a:pt x="119868" y="496570"/>
                </a:lnTo>
                <a:lnTo>
                  <a:pt x="138747" y="490220"/>
                </a:lnTo>
                <a:lnTo>
                  <a:pt x="154769" y="480060"/>
                </a:lnTo>
                <a:lnTo>
                  <a:pt x="164517" y="472440"/>
                </a:lnTo>
                <a:lnTo>
                  <a:pt x="98298" y="472440"/>
                </a:lnTo>
                <a:lnTo>
                  <a:pt x="81920" y="471170"/>
                </a:lnTo>
                <a:lnTo>
                  <a:pt x="48355" y="440690"/>
                </a:lnTo>
                <a:lnTo>
                  <a:pt x="45847" y="425450"/>
                </a:lnTo>
                <a:lnTo>
                  <a:pt x="43973" y="408940"/>
                </a:lnTo>
                <a:lnTo>
                  <a:pt x="41244" y="375920"/>
                </a:lnTo>
                <a:lnTo>
                  <a:pt x="38417" y="337820"/>
                </a:lnTo>
                <a:lnTo>
                  <a:pt x="35686" y="292100"/>
                </a:lnTo>
                <a:lnTo>
                  <a:pt x="34633" y="284480"/>
                </a:lnTo>
                <a:lnTo>
                  <a:pt x="33240" y="267970"/>
                </a:lnTo>
                <a:lnTo>
                  <a:pt x="32257" y="260350"/>
                </a:lnTo>
                <a:lnTo>
                  <a:pt x="74454" y="260350"/>
                </a:lnTo>
                <a:lnTo>
                  <a:pt x="60420" y="251460"/>
                </a:lnTo>
                <a:lnTo>
                  <a:pt x="36095" y="215900"/>
                </a:lnTo>
                <a:lnTo>
                  <a:pt x="27177" y="173990"/>
                </a:lnTo>
                <a:lnTo>
                  <a:pt x="31702" y="143510"/>
                </a:lnTo>
                <a:lnTo>
                  <a:pt x="44323" y="116840"/>
                </a:lnTo>
                <a:lnTo>
                  <a:pt x="63611" y="93980"/>
                </a:lnTo>
                <a:lnTo>
                  <a:pt x="88137" y="76200"/>
                </a:lnTo>
                <a:lnTo>
                  <a:pt x="93217" y="74930"/>
                </a:lnTo>
                <a:lnTo>
                  <a:pt x="94995" y="72390"/>
                </a:lnTo>
                <a:lnTo>
                  <a:pt x="94995" y="67310"/>
                </a:lnTo>
                <a:lnTo>
                  <a:pt x="96647" y="67310"/>
                </a:lnTo>
                <a:lnTo>
                  <a:pt x="96763" y="58420"/>
                </a:lnTo>
                <a:lnTo>
                  <a:pt x="96853" y="55880"/>
                </a:lnTo>
                <a:lnTo>
                  <a:pt x="97343" y="48260"/>
                </a:lnTo>
                <a:lnTo>
                  <a:pt x="98298" y="39370"/>
                </a:lnTo>
                <a:lnTo>
                  <a:pt x="100075" y="34290"/>
                </a:lnTo>
                <a:lnTo>
                  <a:pt x="101726" y="29210"/>
                </a:lnTo>
                <a:lnTo>
                  <a:pt x="103377" y="27940"/>
                </a:lnTo>
                <a:lnTo>
                  <a:pt x="103377" y="26670"/>
                </a:lnTo>
                <a:lnTo>
                  <a:pt x="209854" y="26670"/>
                </a:lnTo>
                <a:lnTo>
                  <a:pt x="208533" y="21590"/>
                </a:lnTo>
                <a:lnTo>
                  <a:pt x="205104" y="15240"/>
                </a:lnTo>
                <a:lnTo>
                  <a:pt x="200025" y="10160"/>
                </a:lnTo>
                <a:lnTo>
                  <a:pt x="196595" y="5080"/>
                </a:lnTo>
                <a:lnTo>
                  <a:pt x="188213" y="0"/>
                </a:lnTo>
                <a:close/>
              </a:path>
              <a:path w="735965" h="497839">
                <a:moveTo>
                  <a:pt x="513557" y="314960"/>
                </a:moveTo>
                <a:lnTo>
                  <a:pt x="471169" y="314960"/>
                </a:lnTo>
                <a:lnTo>
                  <a:pt x="477900" y="316230"/>
                </a:lnTo>
                <a:lnTo>
                  <a:pt x="484758" y="320040"/>
                </a:lnTo>
                <a:lnTo>
                  <a:pt x="515429" y="375920"/>
                </a:lnTo>
                <a:lnTo>
                  <a:pt x="533209" y="415290"/>
                </a:lnTo>
                <a:lnTo>
                  <a:pt x="537471" y="425450"/>
                </a:lnTo>
                <a:lnTo>
                  <a:pt x="540638" y="431800"/>
                </a:lnTo>
                <a:lnTo>
                  <a:pt x="567816" y="469900"/>
                </a:lnTo>
                <a:lnTo>
                  <a:pt x="616412" y="496570"/>
                </a:lnTo>
                <a:lnTo>
                  <a:pt x="638936" y="497840"/>
                </a:lnTo>
                <a:lnTo>
                  <a:pt x="660169" y="496570"/>
                </a:lnTo>
                <a:lnTo>
                  <a:pt x="677926" y="490220"/>
                </a:lnTo>
                <a:lnTo>
                  <a:pt x="691872" y="482600"/>
                </a:lnTo>
                <a:lnTo>
                  <a:pt x="700585" y="472440"/>
                </a:lnTo>
                <a:lnTo>
                  <a:pt x="638936" y="472440"/>
                </a:lnTo>
                <a:lnTo>
                  <a:pt x="622641" y="471170"/>
                </a:lnTo>
                <a:lnTo>
                  <a:pt x="588136" y="450850"/>
                </a:lnTo>
                <a:lnTo>
                  <a:pt x="566038" y="420370"/>
                </a:lnTo>
                <a:lnTo>
                  <a:pt x="562667" y="415290"/>
                </a:lnTo>
                <a:lnTo>
                  <a:pt x="557831" y="405130"/>
                </a:lnTo>
                <a:lnTo>
                  <a:pt x="552019" y="393700"/>
                </a:lnTo>
                <a:lnTo>
                  <a:pt x="545718" y="379730"/>
                </a:lnTo>
                <a:lnTo>
                  <a:pt x="526680" y="337820"/>
                </a:lnTo>
                <a:lnTo>
                  <a:pt x="520318" y="326390"/>
                </a:lnTo>
                <a:lnTo>
                  <a:pt x="515171" y="317500"/>
                </a:lnTo>
                <a:lnTo>
                  <a:pt x="513557" y="314960"/>
                </a:lnTo>
                <a:close/>
              </a:path>
              <a:path w="735965" h="497839">
                <a:moveTo>
                  <a:pt x="478154" y="289560"/>
                </a:moveTo>
                <a:lnTo>
                  <a:pt x="258714" y="289560"/>
                </a:lnTo>
                <a:lnTo>
                  <a:pt x="249624" y="292100"/>
                </a:lnTo>
                <a:lnTo>
                  <a:pt x="240664" y="295910"/>
                </a:lnTo>
                <a:lnTo>
                  <a:pt x="232910" y="300990"/>
                </a:lnTo>
                <a:lnTo>
                  <a:pt x="226726" y="308610"/>
                </a:lnTo>
                <a:lnTo>
                  <a:pt x="221162" y="317500"/>
                </a:lnTo>
                <a:lnTo>
                  <a:pt x="215264" y="326390"/>
                </a:lnTo>
                <a:lnTo>
                  <a:pt x="209653" y="337820"/>
                </a:lnTo>
                <a:lnTo>
                  <a:pt x="203231" y="351790"/>
                </a:lnTo>
                <a:lnTo>
                  <a:pt x="196476" y="365760"/>
                </a:lnTo>
                <a:lnTo>
                  <a:pt x="183840" y="393700"/>
                </a:lnTo>
                <a:lnTo>
                  <a:pt x="178625" y="405130"/>
                </a:lnTo>
                <a:lnTo>
                  <a:pt x="174363" y="415290"/>
                </a:lnTo>
                <a:lnTo>
                  <a:pt x="171195" y="420370"/>
                </a:lnTo>
                <a:lnTo>
                  <a:pt x="167977" y="426720"/>
                </a:lnTo>
                <a:lnTo>
                  <a:pt x="163353" y="434340"/>
                </a:lnTo>
                <a:lnTo>
                  <a:pt x="127571" y="466090"/>
                </a:lnTo>
                <a:lnTo>
                  <a:pt x="98298" y="472440"/>
                </a:lnTo>
                <a:lnTo>
                  <a:pt x="164517" y="472440"/>
                </a:lnTo>
                <a:lnTo>
                  <a:pt x="191394" y="438150"/>
                </a:lnTo>
                <a:lnTo>
                  <a:pt x="203200" y="415290"/>
                </a:lnTo>
                <a:lnTo>
                  <a:pt x="208982" y="403860"/>
                </a:lnTo>
                <a:lnTo>
                  <a:pt x="215264" y="389890"/>
                </a:lnTo>
                <a:lnTo>
                  <a:pt x="221601" y="375920"/>
                </a:lnTo>
                <a:lnTo>
                  <a:pt x="227758" y="361950"/>
                </a:lnTo>
                <a:lnTo>
                  <a:pt x="245744" y="325120"/>
                </a:lnTo>
                <a:lnTo>
                  <a:pt x="264413" y="314960"/>
                </a:lnTo>
                <a:lnTo>
                  <a:pt x="513557" y="314960"/>
                </a:lnTo>
                <a:lnTo>
                  <a:pt x="509523" y="308610"/>
                </a:lnTo>
                <a:lnTo>
                  <a:pt x="502923" y="300990"/>
                </a:lnTo>
                <a:lnTo>
                  <a:pt x="494918" y="295910"/>
                </a:lnTo>
                <a:lnTo>
                  <a:pt x="486941" y="292100"/>
                </a:lnTo>
                <a:lnTo>
                  <a:pt x="478154" y="289560"/>
                </a:lnTo>
                <a:close/>
              </a:path>
              <a:path w="735965" h="497839">
                <a:moveTo>
                  <a:pt x="708405" y="394970"/>
                </a:moveTo>
                <a:lnTo>
                  <a:pt x="700024" y="394970"/>
                </a:lnTo>
                <a:lnTo>
                  <a:pt x="694816" y="400050"/>
                </a:lnTo>
                <a:lnTo>
                  <a:pt x="693165" y="407670"/>
                </a:lnTo>
                <a:lnTo>
                  <a:pt x="693165" y="412750"/>
                </a:lnTo>
                <a:lnTo>
                  <a:pt x="691514" y="421640"/>
                </a:lnTo>
                <a:lnTo>
                  <a:pt x="691514" y="425450"/>
                </a:lnTo>
                <a:lnTo>
                  <a:pt x="690096" y="431800"/>
                </a:lnTo>
                <a:lnTo>
                  <a:pt x="665638" y="467360"/>
                </a:lnTo>
                <a:lnTo>
                  <a:pt x="638936" y="472440"/>
                </a:lnTo>
                <a:lnTo>
                  <a:pt x="700585" y="472440"/>
                </a:lnTo>
                <a:lnTo>
                  <a:pt x="716891" y="436880"/>
                </a:lnTo>
                <a:lnTo>
                  <a:pt x="718565" y="429260"/>
                </a:lnTo>
                <a:lnTo>
                  <a:pt x="718565" y="426720"/>
                </a:lnTo>
                <a:lnTo>
                  <a:pt x="720343" y="415290"/>
                </a:lnTo>
                <a:lnTo>
                  <a:pt x="720343" y="402590"/>
                </a:lnTo>
                <a:lnTo>
                  <a:pt x="715263" y="396240"/>
                </a:lnTo>
                <a:lnTo>
                  <a:pt x="708405" y="394970"/>
                </a:lnTo>
                <a:close/>
              </a:path>
              <a:path w="735965" h="497839">
                <a:moveTo>
                  <a:pt x="730151" y="261620"/>
                </a:moveTo>
                <a:lnTo>
                  <a:pt x="703326" y="261620"/>
                </a:lnTo>
                <a:lnTo>
                  <a:pt x="701363" y="281940"/>
                </a:lnTo>
                <a:lnTo>
                  <a:pt x="700008" y="300990"/>
                </a:lnTo>
                <a:lnTo>
                  <a:pt x="698544" y="326390"/>
                </a:lnTo>
                <a:lnTo>
                  <a:pt x="696594" y="355600"/>
                </a:lnTo>
                <a:lnTo>
                  <a:pt x="694816" y="361950"/>
                </a:lnTo>
                <a:lnTo>
                  <a:pt x="701675" y="368300"/>
                </a:lnTo>
                <a:lnTo>
                  <a:pt x="715263" y="368300"/>
                </a:lnTo>
                <a:lnTo>
                  <a:pt x="721994" y="364490"/>
                </a:lnTo>
                <a:lnTo>
                  <a:pt x="723645" y="356870"/>
                </a:lnTo>
                <a:lnTo>
                  <a:pt x="728948" y="278130"/>
                </a:lnTo>
                <a:lnTo>
                  <a:pt x="730151" y="261620"/>
                </a:lnTo>
                <a:close/>
              </a:path>
              <a:path w="735965" h="497839">
                <a:moveTo>
                  <a:pt x="74454" y="260350"/>
                </a:moveTo>
                <a:lnTo>
                  <a:pt x="32257" y="260350"/>
                </a:lnTo>
                <a:lnTo>
                  <a:pt x="54651" y="280670"/>
                </a:lnTo>
                <a:lnTo>
                  <a:pt x="80724" y="295910"/>
                </a:lnTo>
                <a:lnTo>
                  <a:pt x="109678" y="304800"/>
                </a:lnTo>
                <a:lnTo>
                  <a:pt x="140715" y="308610"/>
                </a:lnTo>
                <a:lnTo>
                  <a:pt x="185280" y="302260"/>
                </a:lnTo>
                <a:lnTo>
                  <a:pt x="223889" y="283210"/>
                </a:lnTo>
                <a:lnTo>
                  <a:pt x="140715" y="283210"/>
                </a:lnTo>
                <a:lnTo>
                  <a:pt x="96508" y="274320"/>
                </a:lnTo>
                <a:lnTo>
                  <a:pt x="74454" y="260350"/>
                </a:lnTo>
                <a:close/>
              </a:path>
              <a:path w="735965" h="497839">
                <a:moveTo>
                  <a:pt x="515669" y="96520"/>
                </a:moveTo>
                <a:lnTo>
                  <a:pt x="479678" y="96520"/>
                </a:lnTo>
                <a:lnTo>
                  <a:pt x="469280" y="114300"/>
                </a:lnTo>
                <a:lnTo>
                  <a:pt x="461263" y="132080"/>
                </a:lnTo>
                <a:lnTo>
                  <a:pt x="456104" y="152400"/>
                </a:lnTo>
                <a:lnTo>
                  <a:pt x="454278" y="173990"/>
                </a:lnTo>
                <a:lnTo>
                  <a:pt x="461414" y="217170"/>
                </a:lnTo>
                <a:lnTo>
                  <a:pt x="481308" y="254000"/>
                </a:lnTo>
                <a:lnTo>
                  <a:pt x="511694" y="283210"/>
                </a:lnTo>
                <a:lnTo>
                  <a:pt x="550303" y="302260"/>
                </a:lnTo>
                <a:lnTo>
                  <a:pt x="594867" y="308610"/>
                </a:lnTo>
                <a:lnTo>
                  <a:pt x="626602" y="304800"/>
                </a:lnTo>
                <a:lnTo>
                  <a:pt x="655478" y="295910"/>
                </a:lnTo>
                <a:lnTo>
                  <a:pt x="678829" y="283210"/>
                </a:lnTo>
                <a:lnTo>
                  <a:pt x="594867" y="283210"/>
                </a:lnTo>
                <a:lnTo>
                  <a:pt x="550660" y="274320"/>
                </a:lnTo>
                <a:lnTo>
                  <a:pt x="514572" y="251460"/>
                </a:lnTo>
                <a:lnTo>
                  <a:pt x="490247" y="215900"/>
                </a:lnTo>
                <a:lnTo>
                  <a:pt x="481329" y="173990"/>
                </a:lnTo>
                <a:lnTo>
                  <a:pt x="485856" y="143510"/>
                </a:lnTo>
                <a:lnTo>
                  <a:pt x="498490" y="116840"/>
                </a:lnTo>
                <a:lnTo>
                  <a:pt x="515669" y="96520"/>
                </a:lnTo>
                <a:close/>
              </a:path>
              <a:path w="735965" h="497839">
                <a:moveTo>
                  <a:pt x="209854" y="26670"/>
                </a:moveTo>
                <a:lnTo>
                  <a:pt x="179704" y="26670"/>
                </a:lnTo>
                <a:lnTo>
                  <a:pt x="181355" y="27940"/>
                </a:lnTo>
                <a:lnTo>
                  <a:pt x="184784" y="34290"/>
                </a:lnTo>
                <a:lnTo>
                  <a:pt x="184784" y="40640"/>
                </a:lnTo>
                <a:lnTo>
                  <a:pt x="186435" y="46990"/>
                </a:lnTo>
                <a:lnTo>
                  <a:pt x="186435" y="69850"/>
                </a:lnTo>
                <a:lnTo>
                  <a:pt x="188213" y="74930"/>
                </a:lnTo>
                <a:lnTo>
                  <a:pt x="193293" y="76200"/>
                </a:lnTo>
                <a:lnTo>
                  <a:pt x="218517" y="93980"/>
                </a:lnTo>
                <a:lnTo>
                  <a:pt x="237728" y="116840"/>
                </a:lnTo>
                <a:lnTo>
                  <a:pt x="249961" y="143510"/>
                </a:lnTo>
                <a:lnTo>
                  <a:pt x="254253" y="173990"/>
                </a:lnTo>
                <a:lnTo>
                  <a:pt x="245336" y="215900"/>
                </a:lnTo>
                <a:lnTo>
                  <a:pt x="221011" y="251460"/>
                </a:lnTo>
                <a:lnTo>
                  <a:pt x="184923" y="274320"/>
                </a:lnTo>
                <a:lnTo>
                  <a:pt x="140715" y="283210"/>
                </a:lnTo>
                <a:lnTo>
                  <a:pt x="223889" y="283210"/>
                </a:lnTo>
                <a:lnTo>
                  <a:pt x="254275" y="254000"/>
                </a:lnTo>
                <a:lnTo>
                  <a:pt x="274169" y="217170"/>
                </a:lnTo>
                <a:lnTo>
                  <a:pt x="281304" y="173990"/>
                </a:lnTo>
                <a:lnTo>
                  <a:pt x="279729" y="152400"/>
                </a:lnTo>
                <a:lnTo>
                  <a:pt x="274986" y="132080"/>
                </a:lnTo>
                <a:lnTo>
                  <a:pt x="267053" y="114300"/>
                </a:lnTo>
                <a:lnTo>
                  <a:pt x="255904" y="96520"/>
                </a:lnTo>
                <a:lnTo>
                  <a:pt x="515669" y="96520"/>
                </a:lnTo>
                <a:lnTo>
                  <a:pt x="517816" y="93980"/>
                </a:lnTo>
                <a:lnTo>
                  <a:pt x="542416" y="76200"/>
                </a:lnTo>
                <a:lnTo>
                  <a:pt x="545718" y="74930"/>
                </a:lnTo>
                <a:lnTo>
                  <a:pt x="549148" y="72390"/>
                </a:lnTo>
                <a:lnTo>
                  <a:pt x="549148" y="69850"/>
                </a:lnTo>
                <a:lnTo>
                  <a:pt x="232155" y="69850"/>
                </a:lnTo>
                <a:lnTo>
                  <a:pt x="225425" y="64770"/>
                </a:lnTo>
                <a:lnTo>
                  <a:pt x="220344" y="62230"/>
                </a:lnTo>
                <a:lnTo>
                  <a:pt x="213613" y="58420"/>
                </a:lnTo>
                <a:lnTo>
                  <a:pt x="213560" y="52070"/>
                </a:lnTo>
                <a:lnTo>
                  <a:pt x="213185" y="44450"/>
                </a:lnTo>
                <a:lnTo>
                  <a:pt x="212167" y="36830"/>
                </a:lnTo>
                <a:lnTo>
                  <a:pt x="210184" y="27940"/>
                </a:lnTo>
                <a:lnTo>
                  <a:pt x="209854" y="26670"/>
                </a:lnTo>
                <a:close/>
              </a:path>
              <a:path w="735965" h="497839">
                <a:moveTo>
                  <a:pt x="664006" y="26670"/>
                </a:moveTo>
                <a:lnTo>
                  <a:pt x="633856" y="26670"/>
                </a:lnTo>
                <a:lnTo>
                  <a:pt x="635507" y="27940"/>
                </a:lnTo>
                <a:lnTo>
                  <a:pt x="638936" y="34290"/>
                </a:lnTo>
                <a:lnTo>
                  <a:pt x="638936" y="40640"/>
                </a:lnTo>
                <a:lnTo>
                  <a:pt x="640587" y="46990"/>
                </a:lnTo>
                <a:lnTo>
                  <a:pt x="640587" y="68580"/>
                </a:lnTo>
                <a:lnTo>
                  <a:pt x="642365" y="72390"/>
                </a:lnTo>
                <a:lnTo>
                  <a:pt x="644016" y="74930"/>
                </a:lnTo>
                <a:lnTo>
                  <a:pt x="647445" y="76200"/>
                </a:lnTo>
                <a:lnTo>
                  <a:pt x="672669" y="93980"/>
                </a:lnTo>
                <a:lnTo>
                  <a:pt x="691880" y="116840"/>
                </a:lnTo>
                <a:lnTo>
                  <a:pt x="704113" y="143510"/>
                </a:lnTo>
                <a:lnTo>
                  <a:pt x="708405" y="173990"/>
                </a:lnTo>
                <a:lnTo>
                  <a:pt x="699488" y="215900"/>
                </a:lnTo>
                <a:lnTo>
                  <a:pt x="675163" y="251460"/>
                </a:lnTo>
                <a:lnTo>
                  <a:pt x="639075" y="274320"/>
                </a:lnTo>
                <a:lnTo>
                  <a:pt x="594867" y="283210"/>
                </a:lnTo>
                <a:lnTo>
                  <a:pt x="678829" y="283210"/>
                </a:lnTo>
                <a:lnTo>
                  <a:pt x="681164" y="281940"/>
                </a:lnTo>
                <a:lnTo>
                  <a:pt x="703326" y="261620"/>
                </a:lnTo>
                <a:lnTo>
                  <a:pt x="730151" y="261620"/>
                </a:lnTo>
                <a:lnTo>
                  <a:pt x="731539" y="242570"/>
                </a:lnTo>
                <a:lnTo>
                  <a:pt x="735583" y="190500"/>
                </a:lnTo>
                <a:lnTo>
                  <a:pt x="735583" y="173990"/>
                </a:lnTo>
                <a:lnTo>
                  <a:pt x="730702" y="138430"/>
                </a:lnTo>
                <a:lnTo>
                  <a:pt x="716914" y="106680"/>
                </a:lnTo>
                <a:lnTo>
                  <a:pt x="695507" y="80010"/>
                </a:lnTo>
                <a:lnTo>
                  <a:pt x="667765" y="58420"/>
                </a:lnTo>
                <a:lnTo>
                  <a:pt x="667712" y="52070"/>
                </a:lnTo>
                <a:lnTo>
                  <a:pt x="667337" y="44450"/>
                </a:lnTo>
                <a:lnTo>
                  <a:pt x="666319" y="36830"/>
                </a:lnTo>
                <a:lnTo>
                  <a:pt x="664336" y="27940"/>
                </a:lnTo>
                <a:lnTo>
                  <a:pt x="664006" y="26670"/>
                </a:lnTo>
                <a:close/>
              </a:path>
              <a:path w="735965" h="497839">
                <a:moveTo>
                  <a:pt x="328802" y="219710"/>
                </a:moveTo>
                <a:lnTo>
                  <a:pt x="320645" y="220980"/>
                </a:lnTo>
                <a:lnTo>
                  <a:pt x="314213" y="226060"/>
                </a:lnTo>
                <a:lnTo>
                  <a:pt x="309997" y="231140"/>
                </a:lnTo>
                <a:lnTo>
                  <a:pt x="308482" y="238760"/>
                </a:lnTo>
                <a:lnTo>
                  <a:pt x="309997" y="246380"/>
                </a:lnTo>
                <a:lnTo>
                  <a:pt x="314213" y="254000"/>
                </a:lnTo>
                <a:lnTo>
                  <a:pt x="320645" y="257810"/>
                </a:lnTo>
                <a:lnTo>
                  <a:pt x="328802" y="260350"/>
                </a:lnTo>
                <a:lnTo>
                  <a:pt x="337292" y="257810"/>
                </a:lnTo>
                <a:lnTo>
                  <a:pt x="344328" y="254000"/>
                </a:lnTo>
                <a:lnTo>
                  <a:pt x="349126" y="246380"/>
                </a:lnTo>
                <a:lnTo>
                  <a:pt x="350900" y="238760"/>
                </a:lnTo>
                <a:lnTo>
                  <a:pt x="349126" y="231140"/>
                </a:lnTo>
                <a:lnTo>
                  <a:pt x="344328" y="226060"/>
                </a:lnTo>
                <a:lnTo>
                  <a:pt x="337292" y="220980"/>
                </a:lnTo>
                <a:lnTo>
                  <a:pt x="328802" y="219710"/>
                </a:lnTo>
                <a:close/>
              </a:path>
              <a:path w="735965" h="497839">
                <a:moveTo>
                  <a:pt x="403351" y="219710"/>
                </a:moveTo>
                <a:lnTo>
                  <a:pt x="394936" y="220980"/>
                </a:lnTo>
                <a:lnTo>
                  <a:pt x="387937" y="226060"/>
                </a:lnTo>
                <a:lnTo>
                  <a:pt x="383153" y="231140"/>
                </a:lnTo>
                <a:lnTo>
                  <a:pt x="381380" y="238760"/>
                </a:lnTo>
                <a:lnTo>
                  <a:pt x="383153" y="246380"/>
                </a:lnTo>
                <a:lnTo>
                  <a:pt x="387937" y="254000"/>
                </a:lnTo>
                <a:lnTo>
                  <a:pt x="394936" y="257810"/>
                </a:lnTo>
                <a:lnTo>
                  <a:pt x="403351" y="260350"/>
                </a:lnTo>
                <a:lnTo>
                  <a:pt x="411563" y="257810"/>
                </a:lnTo>
                <a:lnTo>
                  <a:pt x="417988" y="254000"/>
                </a:lnTo>
                <a:lnTo>
                  <a:pt x="422175" y="246380"/>
                </a:lnTo>
                <a:lnTo>
                  <a:pt x="423672" y="238760"/>
                </a:lnTo>
                <a:lnTo>
                  <a:pt x="422175" y="231140"/>
                </a:lnTo>
                <a:lnTo>
                  <a:pt x="417988" y="226060"/>
                </a:lnTo>
                <a:lnTo>
                  <a:pt x="411563" y="220980"/>
                </a:lnTo>
                <a:lnTo>
                  <a:pt x="403351" y="219710"/>
                </a:lnTo>
                <a:close/>
              </a:path>
              <a:path w="735965" h="497839">
                <a:moveTo>
                  <a:pt x="140715" y="196850"/>
                </a:moveTo>
                <a:lnTo>
                  <a:pt x="113537" y="222250"/>
                </a:lnTo>
                <a:lnTo>
                  <a:pt x="113537" y="255270"/>
                </a:lnTo>
                <a:lnTo>
                  <a:pt x="167766" y="255270"/>
                </a:lnTo>
                <a:lnTo>
                  <a:pt x="167766" y="222250"/>
                </a:lnTo>
                <a:lnTo>
                  <a:pt x="140715" y="196850"/>
                </a:lnTo>
                <a:close/>
              </a:path>
              <a:path w="735965" h="497839">
                <a:moveTo>
                  <a:pt x="594867" y="203200"/>
                </a:moveTo>
                <a:lnTo>
                  <a:pt x="584211" y="205740"/>
                </a:lnTo>
                <a:lnTo>
                  <a:pt x="575627" y="210820"/>
                </a:lnTo>
                <a:lnTo>
                  <a:pt x="569900" y="218440"/>
                </a:lnTo>
                <a:lnTo>
                  <a:pt x="567816" y="228600"/>
                </a:lnTo>
                <a:lnTo>
                  <a:pt x="569900" y="238760"/>
                </a:lnTo>
                <a:lnTo>
                  <a:pt x="575627" y="247650"/>
                </a:lnTo>
                <a:lnTo>
                  <a:pt x="584211" y="252730"/>
                </a:lnTo>
                <a:lnTo>
                  <a:pt x="594867" y="255270"/>
                </a:lnTo>
                <a:lnTo>
                  <a:pt x="605543" y="252730"/>
                </a:lnTo>
                <a:lnTo>
                  <a:pt x="614172" y="247650"/>
                </a:lnTo>
                <a:lnTo>
                  <a:pt x="619942" y="238760"/>
                </a:lnTo>
                <a:lnTo>
                  <a:pt x="622045" y="228600"/>
                </a:lnTo>
                <a:lnTo>
                  <a:pt x="619942" y="218440"/>
                </a:lnTo>
                <a:lnTo>
                  <a:pt x="614171" y="210820"/>
                </a:lnTo>
                <a:lnTo>
                  <a:pt x="605543" y="205740"/>
                </a:lnTo>
                <a:lnTo>
                  <a:pt x="594867" y="203200"/>
                </a:lnTo>
                <a:close/>
              </a:path>
              <a:path w="735965" h="497839">
                <a:moveTo>
                  <a:pt x="89915" y="148590"/>
                </a:moveTo>
                <a:lnTo>
                  <a:pt x="56006" y="148590"/>
                </a:lnTo>
                <a:lnTo>
                  <a:pt x="56006" y="200660"/>
                </a:lnTo>
                <a:lnTo>
                  <a:pt x="89915" y="200660"/>
                </a:lnTo>
                <a:lnTo>
                  <a:pt x="116966" y="173990"/>
                </a:lnTo>
                <a:lnTo>
                  <a:pt x="89915" y="148590"/>
                </a:lnTo>
                <a:close/>
              </a:path>
              <a:path w="735965" h="497839">
                <a:moveTo>
                  <a:pt x="227075" y="148590"/>
                </a:moveTo>
                <a:lnTo>
                  <a:pt x="191515" y="148590"/>
                </a:lnTo>
                <a:lnTo>
                  <a:pt x="164464" y="173990"/>
                </a:lnTo>
                <a:lnTo>
                  <a:pt x="191515" y="200660"/>
                </a:lnTo>
                <a:lnTo>
                  <a:pt x="227075" y="200660"/>
                </a:lnTo>
                <a:lnTo>
                  <a:pt x="227075" y="148590"/>
                </a:lnTo>
                <a:close/>
              </a:path>
              <a:path w="735965" h="497839">
                <a:moveTo>
                  <a:pt x="537209" y="148590"/>
                </a:moveTo>
                <a:lnTo>
                  <a:pt x="526553" y="149860"/>
                </a:lnTo>
                <a:lnTo>
                  <a:pt x="517969" y="156210"/>
                </a:lnTo>
                <a:lnTo>
                  <a:pt x="512242" y="163830"/>
                </a:lnTo>
                <a:lnTo>
                  <a:pt x="510158" y="173990"/>
                </a:lnTo>
                <a:lnTo>
                  <a:pt x="512242" y="184150"/>
                </a:lnTo>
                <a:lnTo>
                  <a:pt x="517969" y="193040"/>
                </a:lnTo>
                <a:lnTo>
                  <a:pt x="526553" y="198120"/>
                </a:lnTo>
                <a:lnTo>
                  <a:pt x="537209" y="200660"/>
                </a:lnTo>
                <a:lnTo>
                  <a:pt x="547939" y="198120"/>
                </a:lnTo>
                <a:lnTo>
                  <a:pt x="556561" y="193040"/>
                </a:lnTo>
                <a:lnTo>
                  <a:pt x="562302" y="184150"/>
                </a:lnTo>
                <a:lnTo>
                  <a:pt x="564387" y="173990"/>
                </a:lnTo>
                <a:lnTo>
                  <a:pt x="562302" y="163830"/>
                </a:lnTo>
                <a:lnTo>
                  <a:pt x="556561" y="156210"/>
                </a:lnTo>
                <a:lnTo>
                  <a:pt x="547939" y="149860"/>
                </a:lnTo>
                <a:lnTo>
                  <a:pt x="537209" y="148590"/>
                </a:lnTo>
                <a:close/>
              </a:path>
              <a:path w="735965" h="497839">
                <a:moveTo>
                  <a:pt x="652526" y="148590"/>
                </a:moveTo>
                <a:lnTo>
                  <a:pt x="642546" y="149860"/>
                </a:lnTo>
                <a:lnTo>
                  <a:pt x="633841" y="156210"/>
                </a:lnTo>
                <a:lnTo>
                  <a:pt x="627683" y="163830"/>
                </a:lnTo>
                <a:lnTo>
                  <a:pt x="625348" y="173990"/>
                </a:lnTo>
                <a:lnTo>
                  <a:pt x="627683" y="184150"/>
                </a:lnTo>
                <a:lnTo>
                  <a:pt x="633841" y="193040"/>
                </a:lnTo>
                <a:lnTo>
                  <a:pt x="642546" y="198120"/>
                </a:lnTo>
                <a:lnTo>
                  <a:pt x="652526" y="200660"/>
                </a:lnTo>
                <a:lnTo>
                  <a:pt x="663459" y="198120"/>
                </a:lnTo>
                <a:lnTo>
                  <a:pt x="672655" y="193040"/>
                </a:lnTo>
                <a:lnTo>
                  <a:pt x="678993" y="184150"/>
                </a:lnTo>
                <a:lnTo>
                  <a:pt x="681354" y="173990"/>
                </a:lnTo>
                <a:lnTo>
                  <a:pt x="678993" y="163830"/>
                </a:lnTo>
                <a:lnTo>
                  <a:pt x="672655" y="156210"/>
                </a:lnTo>
                <a:lnTo>
                  <a:pt x="663459" y="149860"/>
                </a:lnTo>
                <a:lnTo>
                  <a:pt x="652526" y="148590"/>
                </a:lnTo>
                <a:close/>
              </a:path>
              <a:path w="735965" h="497839">
                <a:moveTo>
                  <a:pt x="167766" y="92710"/>
                </a:moveTo>
                <a:lnTo>
                  <a:pt x="113537" y="92710"/>
                </a:lnTo>
                <a:lnTo>
                  <a:pt x="113537" y="125730"/>
                </a:lnTo>
                <a:lnTo>
                  <a:pt x="140715" y="151130"/>
                </a:lnTo>
                <a:lnTo>
                  <a:pt x="167766" y="125730"/>
                </a:lnTo>
                <a:lnTo>
                  <a:pt x="167766" y="92710"/>
                </a:lnTo>
                <a:close/>
              </a:path>
              <a:path w="735965" h="497839">
                <a:moveTo>
                  <a:pt x="594867" y="92710"/>
                </a:moveTo>
                <a:lnTo>
                  <a:pt x="584211" y="95250"/>
                </a:lnTo>
                <a:lnTo>
                  <a:pt x="575627" y="100330"/>
                </a:lnTo>
                <a:lnTo>
                  <a:pt x="569900" y="109220"/>
                </a:lnTo>
                <a:lnTo>
                  <a:pt x="567816" y="119380"/>
                </a:lnTo>
                <a:lnTo>
                  <a:pt x="569900" y="129540"/>
                </a:lnTo>
                <a:lnTo>
                  <a:pt x="575627" y="137160"/>
                </a:lnTo>
                <a:lnTo>
                  <a:pt x="584211" y="142240"/>
                </a:lnTo>
                <a:lnTo>
                  <a:pt x="594867" y="144780"/>
                </a:lnTo>
                <a:lnTo>
                  <a:pt x="605543" y="142240"/>
                </a:lnTo>
                <a:lnTo>
                  <a:pt x="614172" y="137160"/>
                </a:lnTo>
                <a:lnTo>
                  <a:pt x="619942" y="129540"/>
                </a:lnTo>
                <a:lnTo>
                  <a:pt x="622045" y="119380"/>
                </a:lnTo>
                <a:lnTo>
                  <a:pt x="619942" y="109220"/>
                </a:lnTo>
                <a:lnTo>
                  <a:pt x="614171" y="100330"/>
                </a:lnTo>
                <a:lnTo>
                  <a:pt x="605543" y="95250"/>
                </a:lnTo>
                <a:lnTo>
                  <a:pt x="594867" y="92710"/>
                </a:lnTo>
                <a:close/>
              </a:path>
              <a:path w="735965" h="497839">
                <a:moveTo>
                  <a:pt x="642365" y="0"/>
                </a:moveTo>
                <a:lnTo>
                  <a:pt x="559307" y="0"/>
                </a:lnTo>
                <a:lnTo>
                  <a:pt x="551793" y="1270"/>
                </a:lnTo>
                <a:lnTo>
                  <a:pt x="525343" y="36830"/>
                </a:lnTo>
                <a:lnTo>
                  <a:pt x="523748" y="44450"/>
                </a:lnTo>
                <a:lnTo>
                  <a:pt x="523748" y="57150"/>
                </a:lnTo>
                <a:lnTo>
                  <a:pt x="516889" y="62230"/>
                </a:lnTo>
                <a:lnTo>
                  <a:pt x="510158" y="64770"/>
                </a:lnTo>
                <a:lnTo>
                  <a:pt x="505078" y="69850"/>
                </a:lnTo>
                <a:lnTo>
                  <a:pt x="549148" y="69850"/>
                </a:lnTo>
                <a:lnTo>
                  <a:pt x="549148" y="68580"/>
                </a:lnTo>
                <a:lnTo>
                  <a:pt x="550799" y="67310"/>
                </a:lnTo>
                <a:lnTo>
                  <a:pt x="555878" y="29210"/>
                </a:lnTo>
                <a:lnTo>
                  <a:pt x="557656" y="27940"/>
                </a:lnTo>
                <a:lnTo>
                  <a:pt x="557656" y="26670"/>
                </a:lnTo>
                <a:lnTo>
                  <a:pt x="664006" y="26670"/>
                </a:lnTo>
                <a:lnTo>
                  <a:pt x="662685" y="21590"/>
                </a:lnTo>
                <a:lnTo>
                  <a:pt x="659256" y="15240"/>
                </a:lnTo>
                <a:lnTo>
                  <a:pt x="654176" y="10160"/>
                </a:lnTo>
                <a:lnTo>
                  <a:pt x="650875" y="5080"/>
                </a:lnTo>
                <a:lnTo>
                  <a:pt x="642365" y="0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4002" y="5451475"/>
            <a:ext cx="536575" cy="513080"/>
          </a:xfrm>
          <a:custGeom>
            <a:avLst/>
            <a:gdLst/>
            <a:ahLst/>
            <a:cxnLst/>
            <a:rect l="l" t="t" r="r" b="b"/>
            <a:pathLst>
              <a:path w="536575" h="513079">
                <a:moveTo>
                  <a:pt x="268104" y="0"/>
                </a:moveTo>
                <a:lnTo>
                  <a:pt x="219804" y="3810"/>
                </a:lnTo>
                <a:lnTo>
                  <a:pt x="174380" y="16510"/>
                </a:lnTo>
                <a:lnTo>
                  <a:pt x="132581" y="35560"/>
                </a:lnTo>
                <a:lnTo>
                  <a:pt x="95156" y="60960"/>
                </a:lnTo>
                <a:lnTo>
                  <a:pt x="62855" y="91440"/>
                </a:lnTo>
                <a:lnTo>
                  <a:pt x="36428" y="127000"/>
                </a:lnTo>
                <a:lnTo>
                  <a:pt x="16623" y="167640"/>
                </a:lnTo>
                <a:lnTo>
                  <a:pt x="4190" y="210820"/>
                </a:lnTo>
                <a:lnTo>
                  <a:pt x="113" y="255270"/>
                </a:lnTo>
                <a:lnTo>
                  <a:pt x="0" y="259080"/>
                </a:lnTo>
                <a:lnTo>
                  <a:pt x="4190" y="303530"/>
                </a:lnTo>
                <a:lnTo>
                  <a:pt x="16623" y="346710"/>
                </a:lnTo>
                <a:lnTo>
                  <a:pt x="36428" y="387350"/>
                </a:lnTo>
                <a:lnTo>
                  <a:pt x="62855" y="422910"/>
                </a:lnTo>
                <a:lnTo>
                  <a:pt x="95156" y="453390"/>
                </a:lnTo>
                <a:lnTo>
                  <a:pt x="132581" y="478790"/>
                </a:lnTo>
                <a:lnTo>
                  <a:pt x="174380" y="497840"/>
                </a:lnTo>
                <a:lnTo>
                  <a:pt x="219804" y="509270"/>
                </a:lnTo>
                <a:lnTo>
                  <a:pt x="268104" y="513080"/>
                </a:lnTo>
                <a:lnTo>
                  <a:pt x="316403" y="509270"/>
                </a:lnTo>
                <a:lnTo>
                  <a:pt x="361828" y="497840"/>
                </a:lnTo>
                <a:lnTo>
                  <a:pt x="372974" y="492760"/>
                </a:lnTo>
                <a:lnTo>
                  <a:pt x="268104" y="492760"/>
                </a:lnTo>
                <a:lnTo>
                  <a:pt x="218465" y="487680"/>
                </a:lnTo>
                <a:lnTo>
                  <a:pt x="172266" y="474980"/>
                </a:lnTo>
                <a:lnTo>
                  <a:pt x="130426" y="453390"/>
                </a:lnTo>
                <a:lnTo>
                  <a:pt x="93860" y="424180"/>
                </a:lnTo>
                <a:lnTo>
                  <a:pt x="63602" y="388620"/>
                </a:lnTo>
                <a:lnTo>
                  <a:pt x="40869" y="349250"/>
                </a:lnTo>
                <a:lnTo>
                  <a:pt x="26566" y="304800"/>
                </a:lnTo>
                <a:lnTo>
                  <a:pt x="21597" y="257810"/>
                </a:lnTo>
                <a:lnTo>
                  <a:pt x="26566" y="209550"/>
                </a:lnTo>
                <a:lnTo>
                  <a:pt x="40869" y="165100"/>
                </a:lnTo>
                <a:lnTo>
                  <a:pt x="63602" y="124460"/>
                </a:lnTo>
                <a:lnTo>
                  <a:pt x="93860" y="88900"/>
                </a:lnTo>
                <a:lnTo>
                  <a:pt x="130426" y="60960"/>
                </a:lnTo>
                <a:lnTo>
                  <a:pt x="172266" y="39370"/>
                </a:lnTo>
                <a:lnTo>
                  <a:pt x="218465" y="25400"/>
                </a:lnTo>
                <a:lnTo>
                  <a:pt x="268104" y="20320"/>
                </a:lnTo>
                <a:lnTo>
                  <a:pt x="370126" y="20320"/>
                </a:lnTo>
                <a:lnTo>
                  <a:pt x="361735" y="16510"/>
                </a:lnTo>
                <a:lnTo>
                  <a:pt x="316205" y="3810"/>
                </a:lnTo>
                <a:lnTo>
                  <a:pt x="268104" y="0"/>
                </a:lnTo>
                <a:close/>
              </a:path>
              <a:path w="536575" h="513079">
                <a:moveTo>
                  <a:pt x="462795" y="85090"/>
                </a:moveTo>
                <a:lnTo>
                  <a:pt x="453270" y="93980"/>
                </a:lnTo>
                <a:lnTo>
                  <a:pt x="453270" y="100330"/>
                </a:lnTo>
                <a:lnTo>
                  <a:pt x="457334" y="105410"/>
                </a:lnTo>
                <a:lnTo>
                  <a:pt x="481232" y="137160"/>
                </a:lnTo>
                <a:lnTo>
                  <a:pt x="499260" y="173990"/>
                </a:lnTo>
                <a:lnTo>
                  <a:pt x="510644" y="214630"/>
                </a:lnTo>
                <a:lnTo>
                  <a:pt x="514611" y="257810"/>
                </a:lnTo>
                <a:lnTo>
                  <a:pt x="509642" y="304800"/>
                </a:lnTo>
                <a:lnTo>
                  <a:pt x="495339" y="349250"/>
                </a:lnTo>
                <a:lnTo>
                  <a:pt x="472606" y="388620"/>
                </a:lnTo>
                <a:lnTo>
                  <a:pt x="442348" y="424180"/>
                </a:lnTo>
                <a:lnTo>
                  <a:pt x="405782" y="453390"/>
                </a:lnTo>
                <a:lnTo>
                  <a:pt x="363941" y="474980"/>
                </a:lnTo>
                <a:lnTo>
                  <a:pt x="317743" y="487680"/>
                </a:lnTo>
                <a:lnTo>
                  <a:pt x="268104" y="492760"/>
                </a:lnTo>
                <a:lnTo>
                  <a:pt x="372974" y="492760"/>
                </a:lnTo>
                <a:lnTo>
                  <a:pt x="441052" y="453390"/>
                </a:lnTo>
                <a:lnTo>
                  <a:pt x="473352" y="422910"/>
                </a:lnTo>
                <a:lnTo>
                  <a:pt x="499780" y="387350"/>
                </a:lnTo>
                <a:lnTo>
                  <a:pt x="519585" y="346710"/>
                </a:lnTo>
                <a:lnTo>
                  <a:pt x="532017" y="303530"/>
                </a:lnTo>
                <a:lnTo>
                  <a:pt x="536208" y="259080"/>
                </a:lnTo>
                <a:lnTo>
                  <a:pt x="536099" y="255270"/>
                </a:lnTo>
                <a:lnTo>
                  <a:pt x="532099" y="210820"/>
                </a:lnTo>
                <a:lnTo>
                  <a:pt x="519834" y="167640"/>
                </a:lnTo>
                <a:lnTo>
                  <a:pt x="500163" y="127000"/>
                </a:lnTo>
                <a:lnTo>
                  <a:pt x="473717" y="91440"/>
                </a:lnTo>
                <a:lnTo>
                  <a:pt x="469653" y="86360"/>
                </a:lnTo>
                <a:lnTo>
                  <a:pt x="462795" y="85090"/>
                </a:lnTo>
                <a:close/>
              </a:path>
              <a:path w="536575" h="513079">
                <a:moveTo>
                  <a:pt x="439681" y="369570"/>
                </a:moveTo>
                <a:lnTo>
                  <a:pt x="95130" y="369570"/>
                </a:lnTo>
                <a:lnTo>
                  <a:pt x="89669" y="374650"/>
                </a:lnTo>
                <a:lnTo>
                  <a:pt x="89669" y="386080"/>
                </a:lnTo>
                <a:lnTo>
                  <a:pt x="95130" y="389890"/>
                </a:lnTo>
                <a:lnTo>
                  <a:pt x="439681" y="389890"/>
                </a:lnTo>
                <a:lnTo>
                  <a:pt x="445142" y="386080"/>
                </a:lnTo>
                <a:lnTo>
                  <a:pt x="445142" y="374650"/>
                </a:lnTo>
                <a:lnTo>
                  <a:pt x="439681" y="369570"/>
                </a:lnTo>
                <a:close/>
              </a:path>
              <a:path w="536575" h="513079">
                <a:moveTo>
                  <a:pt x="122435" y="193040"/>
                </a:moveTo>
                <a:lnTo>
                  <a:pt x="55633" y="193040"/>
                </a:lnTo>
                <a:lnTo>
                  <a:pt x="50299" y="200660"/>
                </a:lnTo>
                <a:lnTo>
                  <a:pt x="50299" y="314960"/>
                </a:lnTo>
                <a:lnTo>
                  <a:pt x="55633" y="320040"/>
                </a:lnTo>
                <a:lnTo>
                  <a:pt x="122435" y="320040"/>
                </a:lnTo>
                <a:lnTo>
                  <a:pt x="129166" y="314960"/>
                </a:lnTo>
                <a:lnTo>
                  <a:pt x="129166" y="293370"/>
                </a:lnTo>
                <a:lnTo>
                  <a:pt x="66555" y="293370"/>
                </a:lnTo>
                <a:lnTo>
                  <a:pt x="65158" y="290830"/>
                </a:lnTo>
                <a:lnTo>
                  <a:pt x="65158" y="288290"/>
                </a:lnTo>
                <a:lnTo>
                  <a:pt x="66003" y="281940"/>
                </a:lnTo>
                <a:lnTo>
                  <a:pt x="68777" y="275590"/>
                </a:lnTo>
                <a:lnTo>
                  <a:pt x="73837" y="269240"/>
                </a:lnTo>
                <a:lnTo>
                  <a:pt x="81541" y="264160"/>
                </a:lnTo>
                <a:lnTo>
                  <a:pt x="92653" y="256540"/>
                </a:lnTo>
                <a:lnTo>
                  <a:pt x="99765" y="250190"/>
                </a:lnTo>
                <a:lnTo>
                  <a:pt x="103544" y="245110"/>
                </a:lnTo>
                <a:lnTo>
                  <a:pt x="104655" y="238760"/>
                </a:lnTo>
                <a:lnTo>
                  <a:pt x="104655" y="236220"/>
                </a:lnTo>
                <a:lnTo>
                  <a:pt x="67952" y="236220"/>
                </a:lnTo>
                <a:lnTo>
                  <a:pt x="65158" y="234950"/>
                </a:lnTo>
                <a:lnTo>
                  <a:pt x="65158" y="233680"/>
                </a:lnTo>
                <a:lnTo>
                  <a:pt x="63888" y="232410"/>
                </a:lnTo>
                <a:lnTo>
                  <a:pt x="65158" y="231140"/>
                </a:lnTo>
                <a:lnTo>
                  <a:pt x="68825" y="227330"/>
                </a:lnTo>
                <a:lnTo>
                  <a:pt x="73730" y="223520"/>
                </a:lnTo>
                <a:lnTo>
                  <a:pt x="80160" y="220980"/>
                </a:lnTo>
                <a:lnTo>
                  <a:pt x="88399" y="219710"/>
                </a:lnTo>
                <a:lnTo>
                  <a:pt x="129166" y="219710"/>
                </a:lnTo>
                <a:lnTo>
                  <a:pt x="129166" y="200660"/>
                </a:lnTo>
                <a:lnTo>
                  <a:pt x="122435" y="193040"/>
                </a:lnTo>
                <a:close/>
              </a:path>
              <a:path w="536575" h="513079">
                <a:moveTo>
                  <a:pt x="212224" y="193040"/>
                </a:moveTo>
                <a:lnTo>
                  <a:pt x="145549" y="193040"/>
                </a:lnTo>
                <a:lnTo>
                  <a:pt x="138691" y="200660"/>
                </a:lnTo>
                <a:lnTo>
                  <a:pt x="138691" y="314960"/>
                </a:lnTo>
                <a:lnTo>
                  <a:pt x="145549" y="320040"/>
                </a:lnTo>
                <a:lnTo>
                  <a:pt x="212224" y="320040"/>
                </a:lnTo>
                <a:lnTo>
                  <a:pt x="219082" y="314960"/>
                </a:lnTo>
                <a:lnTo>
                  <a:pt x="219082" y="293370"/>
                </a:lnTo>
                <a:lnTo>
                  <a:pt x="155074" y="293370"/>
                </a:lnTo>
                <a:lnTo>
                  <a:pt x="153677" y="292100"/>
                </a:lnTo>
                <a:lnTo>
                  <a:pt x="153677" y="288290"/>
                </a:lnTo>
                <a:lnTo>
                  <a:pt x="155074" y="285750"/>
                </a:lnTo>
                <a:lnTo>
                  <a:pt x="173572" y="285750"/>
                </a:lnTo>
                <a:lnTo>
                  <a:pt x="185586" y="281940"/>
                </a:lnTo>
                <a:lnTo>
                  <a:pt x="193265" y="274320"/>
                </a:lnTo>
                <a:lnTo>
                  <a:pt x="195968" y="265430"/>
                </a:lnTo>
                <a:lnTo>
                  <a:pt x="195968" y="259080"/>
                </a:lnTo>
                <a:lnTo>
                  <a:pt x="157868" y="259080"/>
                </a:lnTo>
                <a:lnTo>
                  <a:pt x="156471" y="256540"/>
                </a:lnTo>
                <a:lnTo>
                  <a:pt x="156471" y="222250"/>
                </a:lnTo>
                <a:lnTo>
                  <a:pt x="159138" y="220980"/>
                </a:lnTo>
                <a:lnTo>
                  <a:pt x="163202" y="220980"/>
                </a:lnTo>
                <a:lnTo>
                  <a:pt x="195456" y="219710"/>
                </a:lnTo>
                <a:lnTo>
                  <a:pt x="219082" y="219710"/>
                </a:lnTo>
                <a:lnTo>
                  <a:pt x="219082" y="200660"/>
                </a:lnTo>
                <a:lnTo>
                  <a:pt x="212224" y="193040"/>
                </a:lnTo>
                <a:close/>
              </a:path>
              <a:path w="536575" h="513079">
                <a:moveTo>
                  <a:pt x="302140" y="193040"/>
                </a:moveTo>
                <a:lnTo>
                  <a:pt x="235465" y="193040"/>
                </a:lnTo>
                <a:lnTo>
                  <a:pt x="228607" y="200660"/>
                </a:lnTo>
                <a:lnTo>
                  <a:pt x="228607" y="314960"/>
                </a:lnTo>
                <a:lnTo>
                  <a:pt x="235465" y="320040"/>
                </a:lnTo>
                <a:lnTo>
                  <a:pt x="302140" y="320040"/>
                </a:lnTo>
                <a:lnTo>
                  <a:pt x="307601" y="314960"/>
                </a:lnTo>
                <a:lnTo>
                  <a:pt x="307601" y="293370"/>
                </a:lnTo>
                <a:lnTo>
                  <a:pt x="244990" y="293370"/>
                </a:lnTo>
                <a:lnTo>
                  <a:pt x="243593" y="292100"/>
                </a:lnTo>
                <a:lnTo>
                  <a:pt x="243593" y="287020"/>
                </a:lnTo>
                <a:lnTo>
                  <a:pt x="244990" y="285750"/>
                </a:lnTo>
                <a:lnTo>
                  <a:pt x="263361" y="285750"/>
                </a:lnTo>
                <a:lnTo>
                  <a:pt x="275375" y="281940"/>
                </a:lnTo>
                <a:lnTo>
                  <a:pt x="283054" y="275590"/>
                </a:lnTo>
                <a:lnTo>
                  <a:pt x="285757" y="266700"/>
                </a:lnTo>
                <a:lnTo>
                  <a:pt x="285757" y="259080"/>
                </a:lnTo>
                <a:lnTo>
                  <a:pt x="280709" y="255270"/>
                </a:lnTo>
                <a:lnTo>
                  <a:pt x="259976" y="255270"/>
                </a:lnTo>
                <a:lnTo>
                  <a:pt x="258579" y="252730"/>
                </a:lnTo>
                <a:lnTo>
                  <a:pt x="258579" y="250190"/>
                </a:lnTo>
                <a:lnTo>
                  <a:pt x="259976" y="248920"/>
                </a:lnTo>
                <a:lnTo>
                  <a:pt x="279026" y="227330"/>
                </a:lnTo>
                <a:lnTo>
                  <a:pt x="244990" y="227330"/>
                </a:lnTo>
                <a:lnTo>
                  <a:pt x="243593" y="226060"/>
                </a:lnTo>
                <a:lnTo>
                  <a:pt x="243593" y="222250"/>
                </a:lnTo>
                <a:lnTo>
                  <a:pt x="244990" y="219710"/>
                </a:lnTo>
                <a:lnTo>
                  <a:pt x="307601" y="219710"/>
                </a:lnTo>
                <a:lnTo>
                  <a:pt x="307601" y="200660"/>
                </a:lnTo>
                <a:lnTo>
                  <a:pt x="302140" y="193040"/>
                </a:lnTo>
                <a:close/>
              </a:path>
              <a:path w="536575" h="513079">
                <a:moveTo>
                  <a:pt x="392056" y="193040"/>
                </a:moveTo>
                <a:lnTo>
                  <a:pt x="325254" y="193040"/>
                </a:lnTo>
                <a:lnTo>
                  <a:pt x="318523" y="200660"/>
                </a:lnTo>
                <a:lnTo>
                  <a:pt x="318523" y="314960"/>
                </a:lnTo>
                <a:lnTo>
                  <a:pt x="325254" y="320040"/>
                </a:lnTo>
                <a:lnTo>
                  <a:pt x="392056" y="320040"/>
                </a:lnTo>
                <a:lnTo>
                  <a:pt x="397517" y="314960"/>
                </a:lnTo>
                <a:lnTo>
                  <a:pt x="397517" y="293370"/>
                </a:lnTo>
                <a:lnTo>
                  <a:pt x="351162" y="293370"/>
                </a:lnTo>
                <a:lnTo>
                  <a:pt x="342625" y="290830"/>
                </a:lnTo>
                <a:lnTo>
                  <a:pt x="335731" y="287020"/>
                </a:lnTo>
                <a:lnTo>
                  <a:pt x="331124" y="280670"/>
                </a:lnTo>
                <a:lnTo>
                  <a:pt x="329445" y="273050"/>
                </a:lnTo>
                <a:lnTo>
                  <a:pt x="329445" y="264160"/>
                </a:lnTo>
                <a:lnTo>
                  <a:pt x="336176" y="257810"/>
                </a:lnTo>
                <a:lnTo>
                  <a:pt x="344304" y="255270"/>
                </a:lnTo>
                <a:lnTo>
                  <a:pt x="336176" y="254000"/>
                </a:lnTo>
                <a:lnTo>
                  <a:pt x="332112" y="248920"/>
                </a:lnTo>
                <a:lnTo>
                  <a:pt x="332112" y="238760"/>
                </a:lnTo>
                <a:lnTo>
                  <a:pt x="333177" y="232410"/>
                </a:lnTo>
                <a:lnTo>
                  <a:pt x="336541" y="226060"/>
                </a:lnTo>
                <a:lnTo>
                  <a:pt x="342452" y="222250"/>
                </a:lnTo>
                <a:lnTo>
                  <a:pt x="351162" y="219710"/>
                </a:lnTo>
                <a:lnTo>
                  <a:pt x="397517" y="219710"/>
                </a:lnTo>
                <a:lnTo>
                  <a:pt x="397517" y="200660"/>
                </a:lnTo>
                <a:lnTo>
                  <a:pt x="392056" y="193040"/>
                </a:lnTo>
                <a:close/>
              </a:path>
              <a:path w="536575" h="513079">
                <a:moveTo>
                  <a:pt x="480575" y="193040"/>
                </a:moveTo>
                <a:lnTo>
                  <a:pt x="415170" y="193040"/>
                </a:lnTo>
                <a:lnTo>
                  <a:pt x="408312" y="200660"/>
                </a:lnTo>
                <a:lnTo>
                  <a:pt x="408312" y="314960"/>
                </a:lnTo>
                <a:lnTo>
                  <a:pt x="415170" y="320040"/>
                </a:lnTo>
                <a:lnTo>
                  <a:pt x="480575" y="320040"/>
                </a:lnTo>
                <a:lnTo>
                  <a:pt x="487306" y="314960"/>
                </a:lnTo>
                <a:lnTo>
                  <a:pt x="487306" y="293370"/>
                </a:lnTo>
                <a:lnTo>
                  <a:pt x="427489" y="293370"/>
                </a:lnTo>
                <a:lnTo>
                  <a:pt x="424695" y="290830"/>
                </a:lnTo>
                <a:lnTo>
                  <a:pt x="424695" y="288290"/>
                </a:lnTo>
                <a:lnTo>
                  <a:pt x="427489" y="287020"/>
                </a:lnTo>
                <a:lnTo>
                  <a:pt x="428759" y="287020"/>
                </a:lnTo>
                <a:lnTo>
                  <a:pt x="445642" y="285750"/>
                </a:lnTo>
                <a:lnTo>
                  <a:pt x="457524" y="280670"/>
                </a:lnTo>
                <a:lnTo>
                  <a:pt x="464549" y="271780"/>
                </a:lnTo>
                <a:lnTo>
                  <a:pt x="465319" y="266700"/>
                </a:lnTo>
                <a:lnTo>
                  <a:pt x="446539" y="266700"/>
                </a:lnTo>
                <a:lnTo>
                  <a:pt x="435579" y="265430"/>
                </a:lnTo>
                <a:lnTo>
                  <a:pt x="427441" y="260350"/>
                </a:lnTo>
                <a:lnTo>
                  <a:pt x="422375" y="254000"/>
                </a:lnTo>
                <a:lnTo>
                  <a:pt x="420631" y="243840"/>
                </a:lnTo>
                <a:lnTo>
                  <a:pt x="422375" y="234950"/>
                </a:lnTo>
                <a:lnTo>
                  <a:pt x="427441" y="227330"/>
                </a:lnTo>
                <a:lnTo>
                  <a:pt x="435579" y="222250"/>
                </a:lnTo>
                <a:lnTo>
                  <a:pt x="446539" y="219710"/>
                </a:lnTo>
                <a:lnTo>
                  <a:pt x="487306" y="219710"/>
                </a:lnTo>
                <a:lnTo>
                  <a:pt x="487306" y="200660"/>
                </a:lnTo>
                <a:lnTo>
                  <a:pt x="480575" y="193040"/>
                </a:lnTo>
                <a:close/>
              </a:path>
              <a:path w="536575" h="513079">
                <a:moveTo>
                  <a:pt x="129166" y="219710"/>
                </a:moveTo>
                <a:lnTo>
                  <a:pt x="88399" y="219710"/>
                </a:lnTo>
                <a:lnTo>
                  <a:pt x="99087" y="220980"/>
                </a:lnTo>
                <a:lnTo>
                  <a:pt x="106750" y="226060"/>
                </a:lnTo>
                <a:lnTo>
                  <a:pt x="111366" y="231140"/>
                </a:lnTo>
                <a:lnTo>
                  <a:pt x="112910" y="238760"/>
                </a:lnTo>
                <a:lnTo>
                  <a:pt x="111562" y="246380"/>
                </a:lnTo>
                <a:lnTo>
                  <a:pt x="107274" y="254000"/>
                </a:lnTo>
                <a:lnTo>
                  <a:pt x="99676" y="260350"/>
                </a:lnTo>
                <a:lnTo>
                  <a:pt x="88399" y="267970"/>
                </a:lnTo>
                <a:lnTo>
                  <a:pt x="77477" y="275590"/>
                </a:lnTo>
                <a:lnTo>
                  <a:pt x="72016" y="280670"/>
                </a:lnTo>
                <a:lnTo>
                  <a:pt x="72016" y="285750"/>
                </a:lnTo>
                <a:lnTo>
                  <a:pt x="112910" y="285750"/>
                </a:lnTo>
                <a:lnTo>
                  <a:pt x="114180" y="288290"/>
                </a:lnTo>
                <a:lnTo>
                  <a:pt x="114180" y="292100"/>
                </a:lnTo>
                <a:lnTo>
                  <a:pt x="112910" y="293370"/>
                </a:lnTo>
                <a:lnTo>
                  <a:pt x="129166" y="293370"/>
                </a:lnTo>
                <a:lnTo>
                  <a:pt x="129166" y="219710"/>
                </a:lnTo>
                <a:close/>
              </a:path>
              <a:path w="536575" h="513079">
                <a:moveTo>
                  <a:pt x="219082" y="245110"/>
                </a:moveTo>
                <a:lnTo>
                  <a:pt x="180982" y="245110"/>
                </a:lnTo>
                <a:lnTo>
                  <a:pt x="190326" y="247650"/>
                </a:lnTo>
                <a:lnTo>
                  <a:pt x="197635" y="251460"/>
                </a:lnTo>
                <a:lnTo>
                  <a:pt x="202395" y="257810"/>
                </a:lnTo>
                <a:lnTo>
                  <a:pt x="204096" y="265430"/>
                </a:lnTo>
                <a:lnTo>
                  <a:pt x="200891" y="278130"/>
                </a:lnTo>
                <a:lnTo>
                  <a:pt x="191697" y="287020"/>
                </a:lnTo>
                <a:lnTo>
                  <a:pt x="177146" y="292100"/>
                </a:lnTo>
                <a:lnTo>
                  <a:pt x="157868" y="293370"/>
                </a:lnTo>
                <a:lnTo>
                  <a:pt x="219082" y="293370"/>
                </a:lnTo>
                <a:lnTo>
                  <a:pt x="219082" y="245110"/>
                </a:lnTo>
                <a:close/>
              </a:path>
              <a:path w="536575" h="513079">
                <a:moveTo>
                  <a:pt x="307601" y="219710"/>
                </a:moveTo>
                <a:lnTo>
                  <a:pt x="285757" y="219710"/>
                </a:lnTo>
                <a:lnTo>
                  <a:pt x="288551" y="222250"/>
                </a:lnTo>
                <a:lnTo>
                  <a:pt x="288551" y="227330"/>
                </a:lnTo>
                <a:lnTo>
                  <a:pt x="287154" y="228600"/>
                </a:lnTo>
                <a:lnTo>
                  <a:pt x="270771" y="246380"/>
                </a:lnTo>
                <a:lnTo>
                  <a:pt x="279599" y="248920"/>
                </a:lnTo>
                <a:lnTo>
                  <a:pt x="287011" y="252730"/>
                </a:lnTo>
                <a:lnTo>
                  <a:pt x="292113" y="259080"/>
                </a:lnTo>
                <a:lnTo>
                  <a:pt x="294012" y="266700"/>
                </a:lnTo>
                <a:lnTo>
                  <a:pt x="290787" y="278130"/>
                </a:lnTo>
                <a:lnTo>
                  <a:pt x="281550" y="287020"/>
                </a:lnTo>
                <a:lnTo>
                  <a:pt x="266955" y="292100"/>
                </a:lnTo>
                <a:lnTo>
                  <a:pt x="247657" y="293370"/>
                </a:lnTo>
                <a:lnTo>
                  <a:pt x="307601" y="293370"/>
                </a:lnTo>
                <a:lnTo>
                  <a:pt x="307601" y="219710"/>
                </a:lnTo>
                <a:close/>
              </a:path>
              <a:path w="536575" h="513079">
                <a:moveTo>
                  <a:pt x="360687" y="287020"/>
                </a:moveTo>
                <a:lnTo>
                  <a:pt x="355226" y="287020"/>
                </a:lnTo>
                <a:lnTo>
                  <a:pt x="356623" y="288290"/>
                </a:lnTo>
                <a:lnTo>
                  <a:pt x="356623" y="292100"/>
                </a:lnTo>
                <a:lnTo>
                  <a:pt x="355226" y="293370"/>
                </a:lnTo>
                <a:lnTo>
                  <a:pt x="362084" y="293370"/>
                </a:lnTo>
                <a:lnTo>
                  <a:pt x="359290" y="292100"/>
                </a:lnTo>
                <a:lnTo>
                  <a:pt x="359290" y="288290"/>
                </a:lnTo>
                <a:lnTo>
                  <a:pt x="360687" y="287020"/>
                </a:lnTo>
                <a:close/>
              </a:path>
              <a:path w="536575" h="513079">
                <a:moveTo>
                  <a:pt x="397517" y="219710"/>
                </a:moveTo>
                <a:lnTo>
                  <a:pt x="366148" y="219710"/>
                </a:lnTo>
                <a:lnTo>
                  <a:pt x="374103" y="222250"/>
                </a:lnTo>
                <a:lnTo>
                  <a:pt x="379594" y="227330"/>
                </a:lnTo>
                <a:lnTo>
                  <a:pt x="382775" y="232410"/>
                </a:lnTo>
                <a:lnTo>
                  <a:pt x="383801" y="238760"/>
                </a:lnTo>
                <a:lnTo>
                  <a:pt x="383801" y="246380"/>
                </a:lnTo>
                <a:lnTo>
                  <a:pt x="379737" y="252730"/>
                </a:lnTo>
                <a:lnTo>
                  <a:pt x="373006" y="255270"/>
                </a:lnTo>
                <a:lnTo>
                  <a:pt x="379737" y="257810"/>
                </a:lnTo>
                <a:lnTo>
                  <a:pt x="385198" y="264160"/>
                </a:lnTo>
                <a:lnTo>
                  <a:pt x="386595" y="273050"/>
                </a:lnTo>
                <a:lnTo>
                  <a:pt x="384936" y="280670"/>
                </a:lnTo>
                <a:lnTo>
                  <a:pt x="380467" y="287020"/>
                </a:lnTo>
                <a:lnTo>
                  <a:pt x="373950" y="290830"/>
                </a:lnTo>
                <a:lnTo>
                  <a:pt x="366148" y="293370"/>
                </a:lnTo>
                <a:lnTo>
                  <a:pt x="397517" y="293370"/>
                </a:lnTo>
                <a:lnTo>
                  <a:pt x="397517" y="219710"/>
                </a:lnTo>
                <a:close/>
              </a:path>
              <a:path w="536575" h="513079">
                <a:moveTo>
                  <a:pt x="487306" y="219710"/>
                </a:moveTo>
                <a:lnTo>
                  <a:pt x="446539" y="219710"/>
                </a:lnTo>
                <a:lnTo>
                  <a:pt x="458255" y="220980"/>
                </a:lnTo>
                <a:lnTo>
                  <a:pt x="466922" y="226060"/>
                </a:lnTo>
                <a:lnTo>
                  <a:pt x="472542" y="234950"/>
                </a:lnTo>
                <a:lnTo>
                  <a:pt x="475114" y="245110"/>
                </a:lnTo>
                <a:lnTo>
                  <a:pt x="475114" y="256540"/>
                </a:lnTo>
                <a:lnTo>
                  <a:pt x="471496" y="274320"/>
                </a:lnTo>
                <a:lnTo>
                  <a:pt x="462652" y="285750"/>
                </a:lnTo>
                <a:lnTo>
                  <a:pt x="448450" y="292100"/>
                </a:lnTo>
                <a:lnTo>
                  <a:pt x="428759" y="293370"/>
                </a:lnTo>
                <a:lnTo>
                  <a:pt x="487306" y="293370"/>
                </a:lnTo>
                <a:lnTo>
                  <a:pt x="487306" y="219710"/>
                </a:lnTo>
                <a:close/>
              </a:path>
              <a:path w="536575" h="513079">
                <a:moveTo>
                  <a:pt x="356623" y="259080"/>
                </a:moveTo>
                <a:lnTo>
                  <a:pt x="344304" y="259080"/>
                </a:lnTo>
                <a:lnTo>
                  <a:pt x="337573" y="265430"/>
                </a:lnTo>
                <a:lnTo>
                  <a:pt x="337573" y="281940"/>
                </a:lnTo>
                <a:lnTo>
                  <a:pt x="344304" y="285750"/>
                </a:lnTo>
                <a:lnTo>
                  <a:pt x="353956" y="287020"/>
                </a:lnTo>
                <a:lnTo>
                  <a:pt x="363481" y="287020"/>
                </a:lnTo>
                <a:lnTo>
                  <a:pt x="371609" y="285750"/>
                </a:lnTo>
                <a:lnTo>
                  <a:pt x="378467" y="280670"/>
                </a:lnTo>
                <a:lnTo>
                  <a:pt x="378467" y="273050"/>
                </a:lnTo>
                <a:lnTo>
                  <a:pt x="377161" y="267970"/>
                </a:lnTo>
                <a:lnTo>
                  <a:pt x="373165" y="262890"/>
                </a:lnTo>
                <a:lnTo>
                  <a:pt x="366358" y="260350"/>
                </a:lnTo>
                <a:lnTo>
                  <a:pt x="356623" y="259080"/>
                </a:lnTo>
                <a:close/>
              </a:path>
              <a:path w="536575" h="513079">
                <a:moveTo>
                  <a:pt x="466666" y="257810"/>
                </a:moveTo>
                <a:lnTo>
                  <a:pt x="460128" y="257810"/>
                </a:lnTo>
                <a:lnTo>
                  <a:pt x="461525" y="259080"/>
                </a:lnTo>
                <a:lnTo>
                  <a:pt x="461525" y="260350"/>
                </a:lnTo>
                <a:lnTo>
                  <a:pt x="462795" y="262890"/>
                </a:lnTo>
                <a:lnTo>
                  <a:pt x="461525" y="264160"/>
                </a:lnTo>
                <a:lnTo>
                  <a:pt x="458731" y="265430"/>
                </a:lnTo>
                <a:lnTo>
                  <a:pt x="454667" y="265430"/>
                </a:lnTo>
                <a:lnTo>
                  <a:pt x="452000" y="266700"/>
                </a:lnTo>
                <a:lnTo>
                  <a:pt x="465319" y="266700"/>
                </a:lnTo>
                <a:lnTo>
                  <a:pt x="466666" y="257810"/>
                </a:lnTo>
                <a:close/>
              </a:path>
              <a:path w="536575" h="513079">
                <a:moveTo>
                  <a:pt x="446539" y="226060"/>
                </a:moveTo>
                <a:lnTo>
                  <a:pt x="434220" y="226060"/>
                </a:lnTo>
                <a:lnTo>
                  <a:pt x="428759" y="232410"/>
                </a:lnTo>
                <a:lnTo>
                  <a:pt x="428759" y="255270"/>
                </a:lnTo>
                <a:lnTo>
                  <a:pt x="432823" y="260350"/>
                </a:lnTo>
                <a:lnTo>
                  <a:pt x="449206" y="260350"/>
                </a:lnTo>
                <a:lnTo>
                  <a:pt x="452000" y="259080"/>
                </a:lnTo>
                <a:lnTo>
                  <a:pt x="457334" y="257810"/>
                </a:lnTo>
                <a:lnTo>
                  <a:pt x="466666" y="257810"/>
                </a:lnTo>
                <a:lnTo>
                  <a:pt x="466859" y="256540"/>
                </a:lnTo>
                <a:lnTo>
                  <a:pt x="466859" y="245110"/>
                </a:lnTo>
                <a:lnTo>
                  <a:pt x="465059" y="237490"/>
                </a:lnTo>
                <a:lnTo>
                  <a:pt x="461318" y="231140"/>
                </a:lnTo>
                <a:lnTo>
                  <a:pt x="455268" y="227330"/>
                </a:lnTo>
                <a:lnTo>
                  <a:pt x="446539" y="226060"/>
                </a:lnTo>
                <a:close/>
              </a:path>
              <a:path w="536575" h="513079">
                <a:moveTo>
                  <a:pt x="190507" y="252730"/>
                </a:moveTo>
                <a:lnTo>
                  <a:pt x="171457" y="252730"/>
                </a:lnTo>
                <a:lnTo>
                  <a:pt x="165996" y="255270"/>
                </a:lnTo>
                <a:lnTo>
                  <a:pt x="163202" y="257810"/>
                </a:lnTo>
                <a:lnTo>
                  <a:pt x="157868" y="259080"/>
                </a:lnTo>
                <a:lnTo>
                  <a:pt x="195968" y="259080"/>
                </a:lnTo>
                <a:lnTo>
                  <a:pt x="195968" y="257810"/>
                </a:lnTo>
                <a:lnTo>
                  <a:pt x="190507" y="252730"/>
                </a:lnTo>
                <a:close/>
              </a:path>
              <a:path w="536575" h="513079">
                <a:moveTo>
                  <a:pt x="279026" y="254000"/>
                </a:moveTo>
                <a:lnTo>
                  <a:pt x="265437" y="254000"/>
                </a:lnTo>
                <a:lnTo>
                  <a:pt x="264040" y="255270"/>
                </a:lnTo>
                <a:lnTo>
                  <a:pt x="280709" y="255270"/>
                </a:lnTo>
                <a:lnTo>
                  <a:pt x="279026" y="254000"/>
                </a:lnTo>
                <a:close/>
              </a:path>
              <a:path w="536575" h="513079">
                <a:moveTo>
                  <a:pt x="363481" y="226060"/>
                </a:moveTo>
                <a:lnTo>
                  <a:pt x="353956" y="226060"/>
                </a:lnTo>
                <a:lnTo>
                  <a:pt x="344304" y="227330"/>
                </a:lnTo>
                <a:lnTo>
                  <a:pt x="338970" y="231140"/>
                </a:lnTo>
                <a:lnTo>
                  <a:pt x="338970" y="246380"/>
                </a:lnTo>
                <a:lnTo>
                  <a:pt x="345701" y="252730"/>
                </a:lnTo>
                <a:lnTo>
                  <a:pt x="368815" y="252730"/>
                </a:lnTo>
                <a:lnTo>
                  <a:pt x="377070" y="246380"/>
                </a:lnTo>
                <a:lnTo>
                  <a:pt x="377070" y="231140"/>
                </a:lnTo>
                <a:lnTo>
                  <a:pt x="371609" y="227330"/>
                </a:lnTo>
                <a:lnTo>
                  <a:pt x="363481" y="226060"/>
                </a:lnTo>
                <a:close/>
              </a:path>
              <a:path w="536575" h="513079">
                <a:moveTo>
                  <a:pt x="219082" y="219710"/>
                </a:moveTo>
                <a:lnTo>
                  <a:pt x="197365" y="219710"/>
                </a:lnTo>
                <a:lnTo>
                  <a:pt x="200032" y="222250"/>
                </a:lnTo>
                <a:lnTo>
                  <a:pt x="200032" y="226060"/>
                </a:lnTo>
                <a:lnTo>
                  <a:pt x="197365" y="227330"/>
                </a:lnTo>
                <a:lnTo>
                  <a:pt x="163202" y="227330"/>
                </a:lnTo>
                <a:lnTo>
                  <a:pt x="163202" y="250190"/>
                </a:lnTo>
                <a:lnTo>
                  <a:pt x="167393" y="246380"/>
                </a:lnTo>
                <a:lnTo>
                  <a:pt x="172854" y="245110"/>
                </a:lnTo>
                <a:lnTo>
                  <a:pt x="219082" y="245110"/>
                </a:lnTo>
                <a:lnTo>
                  <a:pt x="219082" y="219710"/>
                </a:lnTo>
                <a:close/>
              </a:path>
              <a:path w="536575" h="513079">
                <a:moveTo>
                  <a:pt x="100591" y="227330"/>
                </a:moveTo>
                <a:lnTo>
                  <a:pt x="80144" y="227330"/>
                </a:lnTo>
                <a:lnTo>
                  <a:pt x="74810" y="229870"/>
                </a:lnTo>
                <a:lnTo>
                  <a:pt x="72016" y="234950"/>
                </a:lnTo>
                <a:lnTo>
                  <a:pt x="70619" y="236220"/>
                </a:lnTo>
                <a:lnTo>
                  <a:pt x="104655" y="236220"/>
                </a:lnTo>
                <a:lnTo>
                  <a:pt x="104655" y="233680"/>
                </a:lnTo>
                <a:lnTo>
                  <a:pt x="100591" y="227330"/>
                </a:lnTo>
                <a:close/>
              </a:path>
              <a:path w="536575" h="513079">
                <a:moveTo>
                  <a:pt x="362084" y="219710"/>
                </a:moveTo>
                <a:lnTo>
                  <a:pt x="355226" y="219710"/>
                </a:lnTo>
                <a:lnTo>
                  <a:pt x="356623" y="220980"/>
                </a:lnTo>
                <a:lnTo>
                  <a:pt x="356623" y="224790"/>
                </a:lnTo>
                <a:lnTo>
                  <a:pt x="355226" y="226060"/>
                </a:lnTo>
                <a:lnTo>
                  <a:pt x="360687" y="226060"/>
                </a:lnTo>
                <a:lnTo>
                  <a:pt x="359290" y="224790"/>
                </a:lnTo>
                <a:lnTo>
                  <a:pt x="359290" y="220980"/>
                </a:lnTo>
                <a:lnTo>
                  <a:pt x="362084" y="219710"/>
                </a:lnTo>
                <a:close/>
              </a:path>
              <a:path w="536575" h="513079">
                <a:moveTo>
                  <a:pt x="439681" y="123190"/>
                </a:moveTo>
                <a:lnTo>
                  <a:pt x="95130" y="123190"/>
                </a:lnTo>
                <a:lnTo>
                  <a:pt x="89669" y="128270"/>
                </a:lnTo>
                <a:lnTo>
                  <a:pt x="89669" y="138430"/>
                </a:lnTo>
                <a:lnTo>
                  <a:pt x="95130" y="144780"/>
                </a:lnTo>
                <a:lnTo>
                  <a:pt x="439681" y="144780"/>
                </a:lnTo>
                <a:lnTo>
                  <a:pt x="445142" y="138430"/>
                </a:lnTo>
                <a:lnTo>
                  <a:pt x="445142" y="128270"/>
                </a:lnTo>
                <a:lnTo>
                  <a:pt x="439681" y="123190"/>
                </a:lnTo>
                <a:close/>
              </a:path>
              <a:path w="536575" h="513079">
                <a:moveTo>
                  <a:pt x="370126" y="20320"/>
                </a:moveTo>
                <a:lnTo>
                  <a:pt x="268104" y="20320"/>
                </a:lnTo>
                <a:lnTo>
                  <a:pt x="312742" y="24130"/>
                </a:lnTo>
                <a:lnTo>
                  <a:pt x="354416" y="35560"/>
                </a:lnTo>
                <a:lnTo>
                  <a:pt x="392780" y="53340"/>
                </a:lnTo>
                <a:lnTo>
                  <a:pt x="427489" y="76200"/>
                </a:lnTo>
                <a:lnTo>
                  <a:pt x="431553" y="80010"/>
                </a:lnTo>
                <a:lnTo>
                  <a:pt x="438284" y="78740"/>
                </a:lnTo>
                <a:lnTo>
                  <a:pt x="446539" y="71120"/>
                </a:lnTo>
                <a:lnTo>
                  <a:pt x="446539" y="64770"/>
                </a:lnTo>
                <a:lnTo>
                  <a:pt x="441078" y="60960"/>
                </a:lnTo>
                <a:lnTo>
                  <a:pt x="403692" y="35560"/>
                </a:lnTo>
                <a:lnTo>
                  <a:pt x="370126" y="20320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01500" y="5575160"/>
            <a:ext cx="536575" cy="513080"/>
          </a:xfrm>
          <a:custGeom>
            <a:avLst/>
            <a:gdLst/>
            <a:ahLst/>
            <a:cxnLst/>
            <a:rect l="l" t="t" r="r" b="b"/>
            <a:pathLst>
              <a:path w="536575" h="513079">
                <a:moveTo>
                  <a:pt x="268104" y="0"/>
                </a:moveTo>
                <a:lnTo>
                  <a:pt x="219804" y="3809"/>
                </a:lnTo>
                <a:lnTo>
                  <a:pt x="174380" y="16509"/>
                </a:lnTo>
                <a:lnTo>
                  <a:pt x="132581" y="35559"/>
                </a:lnTo>
                <a:lnTo>
                  <a:pt x="95156" y="60959"/>
                </a:lnTo>
                <a:lnTo>
                  <a:pt x="62855" y="91439"/>
                </a:lnTo>
                <a:lnTo>
                  <a:pt x="36428" y="126999"/>
                </a:lnTo>
                <a:lnTo>
                  <a:pt x="16623" y="167639"/>
                </a:lnTo>
                <a:lnTo>
                  <a:pt x="4190" y="210819"/>
                </a:lnTo>
                <a:lnTo>
                  <a:pt x="113" y="255269"/>
                </a:lnTo>
                <a:lnTo>
                  <a:pt x="0" y="259079"/>
                </a:lnTo>
                <a:lnTo>
                  <a:pt x="4190" y="303529"/>
                </a:lnTo>
                <a:lnTo>
                  <a:pt x="16623" y="346709"/>
                </a:lnTo>
                <a:lnTo>
                  <a:pt x="36428" y="387349"/>
                </a:lnTo>
                <a:lnTo>
                  <a:pt x="62855" y="422909"/>
                </a:lnTo>
                <a:lnTo>
                  <a:pt x="95156" y="453389"/>
                </a:lnTo>
                <a:lnTo>
                  <a:pt x="132581" y="478789"/>
                </a:lnTo>
                <a:lnTo>
                  <a:pt x="174380" y="497839"/>
                </a:lnTo>
                <a:lnTo>
                  <a:pt x="219804" y="509269"/>
                </a:lnTo>
                <a:lnTo>
                  <a:pt x="268104" y="513079"/>
                </a:lnTo>
                <a:lnTo>
                  <a:pt x="316403" y="509269"/>
                </a:lnTo>
                <a:lnTo>
                  <a:pt x="361828" y="497839"/>
                </a:lnTo>
                <a:lnTo>
                  <a:pt x="372974" y="492759"/>
                </a:lnTo>
                <a:lnTo>
                  <a:pt x="268104" y="492759"/>
                </a:lnTo>
                <a:lnTo>
                  <a:pt x="218465" y="487679"/>
                </a:lnTo>
                <a:lnTo>
                  <a:pt x="172266" y="474979"/>
                </a:lnTo>
                <a:lnTo>
                  <a:pt x="130426" y="453389"/>
                </a:lnTo>
                <a:lnTo>
                  <a:pt x="93860" y="424179"/>
                </a:lnTo>
                <a:lnTo>
                  <a:pt x="63602" y="388619"/>
                </a:lnTo>
                <a:lnTo>
                  <a:pt x="40869" y="349249"/>
                </a:lnTo>
                <a:lnTo>
                  <a:pt x="26566" y="304799"/>
                </a:lnTo>
                <a:lnTo>
                  <a:pt x="21597" y="257809"/>
                </a:lnTo>
                <a:lnTo>
                  <a:pt x="26566" y="209549"/>
                </a:lnTo>
                <a:lnTo>
                  <a:pt x="40869" y="165099"/>
                </a:lnTo>
                <a:lnTo>
                  <a:pt x="63602" y="124459"/>
                </a:lnTo>
                <a:lnTo>
                  <a:pt x="93860" y="90169"/>
                </a:lnTo>
                <a:lnTo>
                  <a:pt x="130426" y="60959"/>
                </a:lnTo>
                <a:lnTo>
                  <a:pt x="172266" y="39369"/>
                </a:lnTo>
                <a:lnTo>
                  <a:pt x="218465" y="25399"/>
                </a:lnTo>
                <a:lnTo>
                  <a:pt x="268104" y="20319"/>
                </a:lnTo>
                <a:lnTo>
                  <a:pt x="370126" y="20319"/>
                </a:lnTo>
                <a:lnTo>
                  <a:pt x="361735" y="16509"/>
                </a:lnTo>
                <a:lnTo>
                  <a:pt x="316205" y="3809"/>
                </a:lnTo>
                <a:lnTo>
                  <a:pt x="268104" y="0"/>
                </a:lnTo>
                <a:close/>
              </a:path>
              <a:path w="536575" h="513079">
                <a:moveTo>
                  <a:pt x="462795" y="85089"/>
                </a:moveTo>
                <a:lnTo>
                  <a:pt x="458731" y="90169"/>
                </a:lnTo>
                <a:lnTo>
                  <a:pt x="453270" y="93979"/>
                </a:lnTo>
                <a:lnTo>
                  <a:pt x="453270" y="100329"/>
                </a:lnTo>
                <a:lnTo>
                  <a:pt x="481232" y="137159"/>
                </a:lnTo>
                <a:lnTo>
                  <a:pt x="499260" y="173989"/>
                </a:lnTo>
                <a:lnTo>
                  <a:pt x="510644" y="214629"/>
                </a:lnTo>
                <a:lnTo>
                  <a:pt x="514611" y="257809"/>
                </a:lnTo>
                <a:lnTo>
                  <a:pt x="509642" y="304799"/>
                </a:lnTo>
                <a:lnTo>
                  <a:pt x="495339" y="349249"/>
                </a:lnTo>
                <a:lnTo>
                  <a:pt x="472606" y="388619"/>
                </a:lnTo>
                <a:lnTo>
                  <a:pt x="442348" y="424179"/>
                </a:lnTo>
                <a:lnTo>
                  <a:pt x="405782" y="453389"/>
                </a:lnTo>
                <a:lnTo>
                  <a:pt x="363941" y="474979"/>
                </a:lnTo>
                <a:lnTo>
                  <a:pt x="317743" y="487679"/>
                </a:lnTo>
                <a:lnTo>
                  <a:pt x="268104" y="492759"/>
                </a:lnTo>
                <a:lnTo>
                  <a:pt x="372974" y="492759"/>
                </a:lnTo>
                <a:lnTo>
                  <a:pt x="441052" y="453389"/>
                </a:lnTo>
                <a:lnTo>
                  <a:pt x="473352" y="422909"/>
                </a:lnTo>
                <a:lnTo>
                  <a:pt x="499780" y="387349"/>
                </a:lnTo>
                <a:lnTo>
                  <a:pt x="519585" y="346709"/>
                </a:lnTo>
                <a:lnTo>
                  <a:pt x="532017" y="303529"/>
                </a:lnTo>
                <a:lnTo>
                  <a:pt x="536208" y="259079"/>
                </a:lnTo>
                <a:lnTo>
                  <a:pt x="536099" y="255269"/>
                </a:lnTo>
                <a:lnTo>
                  <a:pt x="532099" y="210819"/>
                </a:lnTo>
                <a:lnTo>
                  <a:pt x="519834" y="167639"/>
                </a:lnTo>
                <a:lnTo>
                  <a:pt x="500163" y="126999"/>
                </a:lnTo>
                <a:lnTo>
                  <a:pt x="473717" y="91439"/>
                </a:lnTo>
                <a:lnTo>
                  <a:pt x="469653" y="86359"/>
                </a:lnTo>
                <a:lnTo>
                  <a:pt x="462795" y="85089"/>
                </a:lnTo>
                <a:close/>
              </a:path>
              <a:path w="536575" h="513079">
                <a:moveTo>
                  <a:pt x="439681" y="369569"/>
                </a:moveTo>
                <a:lnTo>
                  <a:pt x="95130" y="369569"/>
                </a:lnTo>
                <a:lnTo>
                  <a:pt x="89669" y="374649"/>
                </a:lnTo>
                <a:lnTo>
                  <a:pt x="89669" y="386079"/>
                </a:lnTo>
                <a:lnTo>
                  <a:pt x="95130" y="389889"/>
                </a:lnTo>
                <a:lnTo>
                  <a:pt x="439681" y="389889"/>
                </a:lnTo>
                <a:lnTo>
                  <a:pt x="445142" y="386079"/>
                </a:lnTo>
                <a:lnTo>
                  <a:pt x="445142" y="374649"/>
                </a:lnTo>
                <a:lnTo>
                  <a:pt x="439681" y="369569"/>
                </a:lnTo>
                <a:close/>
              </a:path>
              <a:path w="536575" h="513079">
                <a:moveTo>
                  <a:pt x="122435" y="193039"/>
                </a:moveTo>
                <a:lnTo>
                  <a:pt x="55633" y="193039"/>
                </a:lnTo>
                <a:lnTo>
                  <a:pt x="50172" y="200659"/>
                </a:lnTo>
                <a:lnTo>
                  <a:pt x="50172" y="314959"/>
                </a:lnTo>
                <a:lnTo>
                  <a:pt x="55633" y="320039"/>
                </a:lnTo>
                <a:lnTo>
                  <a:pt x="122435" y="320039"/>
                </a:lnTo>
                <a:lnTo>
                  <a:pt x="129166" y="314959"/>
                </a:lnTo>
                <a:lnTo>
                  <a:pt x="129166" y="293369"/>
                </a:lnTo>
                <a:lnTo>
                  <a:pt x="66555" y="293369"/>
                </a:lnTo>
                <a:lnTo>
                  <a:pt x="65158" y="290829"/>
                </a:lnTo>
                <a:lnTo>
                  <a:pt x="65158" y="288289"/>
                </a:lnTo>
                <a:lnTo>
                  <a:pt x="66003" y="281939"/>
                </a:lnTo>
                <a:lnTo>
                  <a:pt x="68777" y="275589"/>
                </a:lnTo>
                <a:lnTo>
                  <a:pt x="73837" y="269239"/>
                </a:lnTo>
                <a:lnTo>
                  <a:pt x="81541" y="264159"/>
                </a:lnTo>
                <a:lnTo>
                  <a:pt x="92600" y="256539"/>
                </a:lnTo>
                <a:lnTo>
                  <a:pt x="99718" y="250189"/>
                </a:lnTo>
                <a:lnTo>
                  <a:pt x="103526" y="245109"/>
                </a:lnTo>
                <a:lnTo>
                  <a:pt x="104655" y="238759"/>
                </a:lnTo>
                <a:lnTo>
                  <a:pt x="104655" y="236219"/>
                </a:lnTo>
                <a:lnTo>
                  <a:pt x="67952" y="236219"/>
                </a:lnTo>
                <a:lnTo>
                  <a:pt x="65158" y="234949"/>
                </a:lnTo>
                <a:lnTo>
                  <a:pt x="65158" y="233679"/>
                </a:lnTo>
                <a:lnTo>
                  <a:pt x="63888" y="232409"/>
                </a:lnTo>
                <a:lnTo>
                  <a:pt x="65158" y="231139"/>
                </a:lnTo>
                <a:lnTo>
                  <a:pt x="68825" y="227329"/>
                </a:lnTo>
                <a:lnTo>
                  <a:pt x="73730" y="223519"/>
                </a:lnTo>
                <a:lnTo>
                  <a:pt x="80160" y="220979"/>
                </a:lnTo>
                <a:lnTo>
                  <a:pt x="88399" y="219709"/>
                </a:lnTo>
                <a:lnTo>
                  <a:pt x="129166" y="219709"/>
                </a:lnTo>
                <a:lnTo>
                  <a:pt x="129166" y="200659"/>
                </a:lnTo>
                <a:lnTo>
                  <a:pt x="122435" y="193039"/>
                </a:lnTo>
                <a:close/>
              </a:path>
              <a:path w="536575" h="513079">
                <a:moveTo>
                  <a:pt x="212224" y="193039"/>
                </a:moveTo>
                <a:lnTo>
                  <a:pt x="145549" y="193039"/>
                </a:lnTo>
                <a:lnTo>
                  <a:pt x="138691" y="200659"/>
                </a:lnTo>
                <a:lnTo>
                  <a:pt x="138691" y="314959"/>
                </a:lnTo>
                <a:lnTo>
                  <a:pt x="145549" y="320039"/>
                </a:lnTo>
                <a:lnTo>
                  <a:pt x="212224" y="320039"/>
                </a:lnTo>
                <a:lnTo>
                  <a:pt x="219082" y="314959"/>
                </a:lnTo>
                <a:lnTo>
                  <a:pt x="219082" y="293369"/>
                </a:lnTo>
                <a:lnTo>
                  <a:pt x="155074" y="293369"/>
                </a:lnTo>
                <a:lnTo>
                  <a:pt x="153677" y="292099"/>
                </a:lnTo>
                <a:lnTo>
                  <a:pt x="153677" y="288289"/>
                </a:lnTo>
                <a:lnTo>
                  <a:pt x="155074" y="285749"/>
                </a:lnTo>
                <a:lnTo>
                  <a:pt x="173519" y="285749"/>
                </a:lnTo>
                <a:lnTo>
                  <a:pt x="185570" y="281939"/>
                </a:lnTo>
                <a:lnTo>
                  <a:pt x="193263" y="274319"/>
                </a:lnTo>
                <a:lnTo>
                  <a:pt x="195968" y="265429"/>
                </a:lnTo>
                <a:lnTo>
                  <a:pt x="195968" y="259079"/>
                </a:lnTo>
                <a:lnTo>
                  <a:pt x="157741" y="259079"/>
                </a:lnTo>
                <a:lnTo>
                  <a:pt x="156471" y="256539"/>
                </a:lnTo>
                <a:lnTo>
                  <a:pt x="156471" y="222249"/>
                </a:lnTo>
                <a:lnTo>
                  <a:pt x="159138" y="220979"/>
                </a:lnTo>
                <a:lnTo>
                  <a:pt x="163202" y="220979"/>
                </a:lnTo>
                <a:lnTo>
                  <a:pt x="195456" y="219709"/>
                </a:lnTo>
                <a:lnTo>
                  <a:pt x="219082" y="219709"/>
                </a:lnTo>
                <a:lnTo>
                  <a:pt x="219082" y="200659"/>
                </a:lnTo>
                <a:lnTo>
                  <a:pt x="212224" y="193039"/>
                </a:lnTo>
                <a:close/>
              </a:path>
              <a:path w="536575" h="513079">
                <a:moveTo>
                  <a:pt x="302140" y="193039"/>
                </a:moveTo>
                <a:lnTo>
                  <a:pt x="235465" y="193039"/>
                </a:lnTo>
                <a:lnTo>
                  <a:pt x="228607" y="200659"/>
                </a:lnTo>
                <a:lnTo>
                  <a:pt x="228607" y="314959"/>
                </a:lnTo>
                <a:lnTo>
                  <a:pt x="235465" y="320039"/>
                </a:lnTo>
                <a:lnTo>
                  <a:pt x="302140" y="320039"/>
                </a:lnTo>
                <a:lnTo>
                  <a:pt x="307601" y="314959"/>
                </a:lnTo>
                <a:lnTo>
                  <a:pt x="307601" y="293369"/>
                </a:lnTo>
                <a:lnTo>
                  <a:pt x="244990" y="293369"/>
                </a:lnTo>
                <a:lnTo>
                  <a:pt x="243593" y="292099"/>
                </a:lnTo>
                <a:lnTo>
                  <a:pt x="243593" y="287019"/>
                </a:lnTo>
                <a:lnTo>
                  <a:pt x="244990" y="285749"/>
                </a:lnTo>
                <a:lnTo>
                  <a:pt x="263361" y="285749"/>
                </a:lnTo>
                <a:lnTo>
                  <a:pt x="275375" y="281939"/>
                </a:lnTo>
                <a:lnTo>
                  <a:pt x="283054" y="275589"/>
                </a:lnTo>
                <a:lnTo>
                  <a:pt x="285757" y="266699"/>
                </a:lnTo>
                <a:lnTo>
                  <a:pt x="285757" y="259079"/>
                </a:lnTo>
                <a:lnTo>
                  <a:pt x="280709" y="255269"/>
                </a:lnTo>
                <a:lnTo>
                  <a:pt x="259976" y="255269"/>
                </a:lnTo>
                <a:lnTo>
                  <a:pt x="258579" y="252729"/>
                </a:lnTo>
                <a:lnTo>
                  <a:pt x="258579" y="250189"/>
                </a:lnTo>
                <a:lnTo>
                  <a:pt x="259976" y="248919"/>
                </a:lnTo>
                <a:lnTo>
                  <a:pt x="279026" y="227329"/>
                </a:lnTo>
                <a:lnTo>
                  <a:pt x="244990" y="227329"/>
                </a:lnTo>
                <a:lnTo>
                  <a:pt x="243593" y="226059"/>
                </a:lnTo>
                <a:lnTo>
                  <a:pt x="243593" y="222249"/>
                </a:lnTo>
                <a:lnTo>
                  <a:pt x="244990" y="219709"/>
                </a:lnTo>
                <a:lnTo>
                  <a:pt x="307601" y="219709"/>
                </a:lnTo>
                <a:lnTo>
                  <a:pt x="307601" y="200659"/>
                </a:lnTo>
                <a:lnTo>
                  <a:pt x="302140" y="193039"/>
                </a:lnTo>
                <a:close/>
              </a:path>
              <a:path w="536575" h="513079">
                <a:moveTo>
                  <a:pt x="392056" y="193039"/>
                </a:moveTo>
                <a:lnTo>
                  <a:pt x="325254" y="193039"/>
                </a:lnTo>
                <a:lnTo>
                  <a:pt x="318523" y="200659"/>
                </a:lnTo>
                <a:lnTo>
                  <a:pt x="318523" y="314959"/>
                </a:lnTo>
                <a:lnTo>
                  <a:pt x="325254" y="320039"/>
                </a:lnTo>
                <a:lnTo>
                  <a:pt x="392056" y="320039"/>
                </a:lnTo>
                <a:lnTo>
                  <a:pt x="397517" y="314959"/>
                </a:lnTo>
                <a:lnTo>
                  <a:pt x="397517" y="293369"/>
                </a:lnTo>
                <a:lnTo>
                  <a:pt x="351162" y="293369"/>
                </a:lnTo>
                <a:lnTo>
                  <a:pt x="342605" y="290829"/>
                </a:lnTo>
                <a:lnTo>
                  <a:pt x="335668" y="287019"/>
                </a:lnTo>
                <a:lnTo>
                  <a:pt x="331016" y="280669"/>
                </a:lnTo>
                <a:lnTo>
                  <a:pt x="329318" y="273049"/>
                </a:lnTo>
                <a:lnTo>
                  <a:pt x="329318" y="264159"/>
                </a:lnTo>
                <a:lnTo>
                  <a:pt x="336176" y="257809"/>
                </a:lnTo>
                <a:lnTo>
                  <a:pt x="344304" y="255269"/>
                </a:lnTo>
                <a:lnTo>
                  <a:pt x="336176" y="253999"/>
                </a:lnTo>
                <a:lnTo>
                  <a:pt x="332112" y="248919"/>
                </a:lnTo>
                <a:lnTo>
                  <a:pt x="332112" y="238759"/>
                </a:lnTo>
                <a:lnTo>
                  <a:pt x="333177" y="232409"/>
                </a:lnTo>
                <a:lnTo>
                  <a:pt x="336541" y="226059"/>
                </a:lnTo>
                <a:lnTo>
                  <a:pt x="342452" y="222249"/>
                </a:lnTo>
                <a:lnTo>
                  <a:pt x="351162" y="219709"/>
                </a:lnTo>
                <a:lnTo>
                  <a:pt x="397517" y="219709"/>
                </a:lnTo>
                <a:lnTo>
                  <a:pt x="397517" y="200659"/>
                </a:lnTo>
                <a:lnTo>
                  <a:pt x="392056" y="193039"/>
                </a:lnTo>
                <a:close/>
              </a:path>
              <a:path w="536575" h="513079">
                <a:moveTo>
                  <a:pt x="480575" y="193039"/>
                </a:moveTo>
                <a:lnTo>
                  <a:pt x="415170" y="193039"/>
                </a:lnTo>
                <a:lnTo>
                  <a:pt x="408312" y="200659"/>
                </a:lnTo>
                <a:lnTo>
                  <a:pt x="408312" y="314959"/>
                </a:lnTo>
                <a:lnTo>
                  <a:pt x="415170" y="320039"/>
                </a:lnTo>
                <a:lnTo>
                  <a:pt x="480575" y="320039"/>
                </a:lnTo>
                <a:lnTo>
                  <a:pt x="487306" y="314959"/>
                </a:lnTo>
                <a:lnTo>
                  <a:pt x="487306" y="293369"/>
                </a:lnTo>
                <a:lnTo>
                  <a:pt x="427362" y="293369"/>
                </a:lnTo>
                <a:lnTo>
                  <a:pt x="426092" y="292099"/>
                </a:lnTo>
                <a:lnTo>
                  <a:pt x="424695" y="290829"/>
                </a:lnTo>
                <a:lnTo>
                  <a:pt x="424695" y="288289"/>
                </a:lnTo>
                <a:lnTo>
                  <a:pt x="427362" y="287019"/>
                </a:lnTo>
                <a:lnTo>
                  <a:pt x="428759" y="287019"/>
                </a:lnTo>
                <a:lnTo>
                  <a:pt x="445642" y="285749"/>
                </a:lnTo>
                <a:lnTo>
                  <a:pt x="457524" y="280669"/>
                </a:lnTo>
                <a:lnTo>
                  <a:pt x="464549" y="271779"/>
                </a:lnTo>
                <a:lnTo>
                  <a:pt x="465319" y="266699"/>
                </a:lnTo>
                <a:lnTo>
                  <a:pt x="446539" y="266699"/>
                </a:lnTo>
                <a:lnTo>
                  <a:pt x="435579" y="265429"/>
                </a:lnTo>
                <a:lnTo>
                  <a:pt x="427441" y="260349"/>
                </a:lnTo>
                <a:lnTo>
                  <a:pt x="422375" y="253999"/>
                </a:lnTo>
                <a:lnTo>
                  <a:pt x="420631" y="243839"/>
                </a:lnTo>
                <a:lnTo>
                  <a:pt x="422375" y="234949"/>
                </a:lnTo>
                <a:lnTo>
                  <a:pt x="427441" y="227329"/>
                </a:lnTo>
                <a:lnTo>
                  <a:pt x="435579" y="222249"/>
                </a:lnTo>
                <a:lnTo>
                  <a:pt x="446539" y="219709"/>
                </a:lnTo>
                <a:lnTo>
                  <a:pt x="487306" y="219709"/>
                </a:lnTo>
                <a:lnTo>
                  <a:pt x="487306" y="200659"/>
                </a:lnTo>
                <a:lnTo>
                  <a:pt x="480575" y="193039"/>
                </a:lnTo>
                <a:close/>
              </a:path>
              <a:path w="536575" h="513079">
                <a:moveTo>
                  <a:pt x="129166" y="219709"/>
                </a:moveTo>
                <a:lnTo>
                  <a:pt x="88399" y="219709"/>
                </a:lnTo>
                <a:lnTo>
                  <a:pt x="99087" y="220979"/>
                </a:lnTo>
                <a:lnTo>
                  <a:pt x="106750" y="226059"/>
                </a:lnTo>
                <a:lnTo>
                  <a:pt x="111366" y="231139"/>
                </a:lnTo>
                <a:lnTo>
                  <a:pt x="112910" y="238759"/>
                </a:lnTo>
                <a:lnTo>
                  <a:pt x="111562" y="246379"/>
                </a:lnTo>
                <a:lnTo>
                  <a:pt x="107274" y="253999"/>
                </a:lnTo>
                <a:lnTo>
                  <a:pt x="99676" y="260349"/>
                </a:lnTo>
                <a:lnTo>
                  <a:pt x="88399" y="267969"/>
                </a:lnTo>
                <a:lnTo>
                  <a:pt x="77477" y="275589"/>
                </a:lnTo>
                <a:lnTo>
                  <a:pt x="72016" y="280669"/>
                </a:lnTo>
                <a:lnTo>
                  <a:pt x="72016" y="285749"/>
                </a:lnTo>
                <a:lnTo>
                  <a:pt x="112910" y="285749"/>
                </a:lnTo>
                <a:lnTo>
                  <a:pt x="114180" y="288289"/>
                </a:lnTo>
                <a:lnTo>
                  <a:pt x="114180" y="292099"/>
                </a:lnTo>
                <a:lnTo>
                  <a:pt x="112910" y="293369"/>
                </a:lnTo>
                <a:lnTo>
                  <a:pt x="129166" y="293369"/>
                </a:lnTo>
                <a:lnTo>
                  <a:pt x="129166" y="219709"/>
                </a:lnTo>
                <a:close/>
              </a:path>
              <a:path w="536575" h="513079">
                <a:moveTo>
                  <a:pt x="219082" y="245109"/>
                </a:moveTo>
                <a:lnTo>
                  <a:pt x="180982" y="245109"/>
                </a:lnTo>
                <a:lnTo>
                  <a:pt x="190326" y="247649"/>
                </a:lnTo>
                <a:lnTo>
                  <a:pt x="197635" y="251459"/>
                </a:lnTo>
                <a:lnTo>
                  <a:pt x="202395" y="257809"/>
                </a:lnTo>
                <a:lnTo>
                  <a:pt x="204096" y="265429"/>
                </a:lnTo>
                <a:lnTo>
                  <a:pt x="200889" y="278129"/>
                </a:lnTo>
                <a:lnTo>
                  <a:pt x="191682" y="287019"/>
                </a:lnTo>
                <a:lnTo>
                  <a:pt x="177092" y="292099"/>
                </a:lnTo>
                <a:lnTo>
                  <a:pt x="157741" y="293369"/>
                </a:lnTo>
                <a:lnTo>
                  <a:pt x="219082" y="293369"/>
                </a:lnTo>
                <a:lnTo>
                  <a:pt x="219082" y="245109"/>
                </a:lnTo>
                <a:close/>
              </a:path>
              <a:path w="536575" h="513079">
                <a:moveTo>
                  <a:pt x="307601" y="219709"/>
                </a:moveTo>
                <a:lnTo>
                  <a:pt x="285757" y="219709"/>
                </a:lnTo>
                <a:lnTo>
                  <a:pt x="288551" y="222249"/>
                </a:lnTo>
                <a:lnTo>
                  <a:pt x="288551" y="227329"/>
                </a:lnTo>
                <a:lnTo>
                  <a:pt x="287154" y="228599"/>
                </a:lnTo>
                <a:lnTo>
                  <a:pt x="270771" y="246379"/>
                </a:lnTo>
                <a:lnTo>
                  <a:pt x="279599" y="248919"/>
                </a:lnTo>
                <a:lnTo>
                  <a:pt x="287011" y="252729"/>
                </a:lnTo>
                <a:lnTo>
                  <a:pt x="292113" y="259079"/>
                </a:lnTo>
                <a:lnTo>
                  <a:pt x="294012" y="266699"/>
                </a:lnTo>
                <a:lnTo>
                  <a:pt x="290787" y="278129"/>
                </a:lnTo>
                <a:lnTo>
                  <a:pt x="281550" y="287019"/>
                </a:lnTo>
                <a:lnTo>
                  <a:pt x="266955" y="292099"/>
                </a:lnTo>
                <a:lnTo>
                  <a:pt x="247657" y="293369"/>
                </a:lnTo>
                <a:lnTo>
                  <a:pt x="307601" y="293369"/>
                </a:lnTo>
                <a:lnTo>
                  <a:pt x="307601" y="219709"/>
                </a:lnTo>
                <a:close/>
              </a:path>
              <a:path w="536575" h="513079">
                <a:moveTo>
                  <a:pt x="360687" y="287019"/>
                </a:moveTo>
                <a:lnTo>
                  <a:pt x="355226" y="287019"/>
                </a:lnTo>
                <a:lnTo>
                  <a:pt x="356623" y="288289"/>
                </a:lnTo>
                <a:lnTo>
                  <a:pt x="356623" y="292099"/>
                </a:lnTo>
                <a:lnTo>
                  <a:pt x="355226" y="293369"/>
                </a:lnTo>
                <a:lnTo>
                  <a:pt x="362084" y="293369"/>
                </a:lnTo>
                <a:lnTo>
                  <a:pt x="359290" y="292099"/>
                </a:lnTo>
                <a:lnTo>
                  <a:pt x="359290" y="288289"/>
                </a:lnTo>
                <a:lnTo>
                  <a:pt x="360687" y="287019"/>
                </a:lnTo>
                <a:close/>
              </a:path>
              <a:path w="536575" h="513079">
                <a:moveTo>
                  <a:pt x="397517" y="219709"/>
                </a:moveTo>
                <a:lnTo>
                  <a:pt x="366148" y="219709"/>
                </a:lnTo>
                <a:lnTo>
                  <a:pt x="374050" y="222249"/>
                </a:lnTo>
                <a:lnTo>
                  <a:pt x="379546" y="227329"/>
                </a:lnTo>
                <a:lnTo>
                  <a:pt x="382757" y="232409"/>
                </a:lnTo>
                <a:lnTo>
                  <a:pt x="383801" y="238759"/>
                </a:lnTo>
                <a:lnTo>
                  <a:pt x="383801" y="246379"/>
                </a:lnTo>
                <a:lnTo>
                  <a:pt x="379737" y="252729"/>
                </a:lnTo>
                <a:lnTo>
                  <a:pt x="373006" y="255269"/>
                </a:lnTo>
                <a:lnTo>
                  <a:pt x="379737" y="257809"/>
                </a:lnTo>
                <a:lnTo>
                  <a:pt x="385198" y="264159"/>
                </a:lnTo>
                <a:lnTo>
                  <a:pt x="386595" y="273049"/>
                </a:lnTo>
                <a:lnTo>
                  <a:pt x="384936" y="280669"/>
                </a:lnTo>
                <a:lnTo>
                  <a:pt x="380467" y="287019"/>
                </a:lnTo>
                <a:lnTo>
                  <a:pt x="373950" y="290829"/>
                </a:lnTo>
                <a:lnTo>
                  <a:pt x="366148" y="293369"/>
                </a:lnTo>
                <a:lnTo>
                  <a:pt x="397517" y="293369"/>
                </a:lnTo>
                <a:lnTo>
                  <a:pt x="397517" y="219709"/>
                </a:lnTo>
                <a:close/>
              </a:path>
              <a:path w="536575" h="513079">
                <a:moveTo>
                  <a:pt x="487306" y="219709"/>
                </a:moveTo>
                <a:lnTo>
                  <a:pt x="446539" y="219709"/>
                </a:lnTo>
                <a:lnTo>
                  <a:pt x="458255" y="220979"/>
                </a:lnTo>
                <a:lnTo>
                  <a:pt x="466922" y="226059"/>
                </a:lnTo>
                <a:lnTo>
                  <a:pt x="472542" y="234949"/>
                </a:lnTo>
                <a:lnTo>
                  <a:pt x="475114" y="245109"/>
                </a:lnTo>
                <a:lnTo>
                  <a:pt x="475114" y="256539"/>
                </a:lnTo>
                <a:lnTo>
                  <a:pt x="471496" y="274319"/>
                </a:lnTo>
                <a:lnTo>
                  <a:pt x="462652" y="285749"/>
                </a:lnTo>
                <a:lnTo>
                  <a:pt x="448450" y="292099"/>
                </a:lnTo>
                <a:lnTo>
                  <a:pt x="428759" y="293369"/>
                </a:lnTo>
                <a:lnTo>
                  <a:pt x="487306" y="293369"/>
                </a:lnTo>
                <a:lnTo>
                  <a:pt x="487306" y="219709"/>
                </a:lnTo>
                <a:close/>
              </a:path>
              <a:path w="536575" h="513079">
                <a:moveTo>
                  <a:pt x="356623" y="259079"/>
                </a:moveTo>
                <a:lnTo>
                  <a:pt x="344304" y="259079"/>
                </a:lnTo>
                <a:lnTo>
                  <a:pt x="337573" y="265429"/>
                </a:lnTo>
                <a:lnTo>
                  <a:pt x="337573" y="281939"/>
                </a:lnTo>
                <a:lnTo>
                  <a:pt x="344304" y="285749"/>
                </a:lnTo>
                <a:lnTo>
                  <a:pt x="353829" y="287019"/>
                </a:lnTo>
                <a:lnTo>
                  <a:pt x="363481" y="287019"/>
                </a:lnTo>
                <a:lnTo>
                  <a:pt x="371609" y="285749"/>
                </a:lnTo>
                <a:lnTo>
                  <a:pt x="378340" y="280669"/>
                </a:lnTo>
                <a:lnTo>
                  <a:pt x="378340" y="273049"/>
                </a:lnTo>
                <a:lnTo>
                  <a:pt x="377054" y="267969"/>
                </a:lnTo>
                <a:lnTo>
                  <a:pt x="373101" y="262889"/>
                </a:lnTo>
                <a:lnTo>
                  <a:pt x="366338" y="260349"/>
                </a:lnTo>
                <a:lnTo>
                  <a:pt x="356623" y="259079"/>
                </a:lnTo>
                <a:close/>
              </a:path>
              <a:path w="536575" h="513079">
                <a:moveTo>
                  <a:pt x="466666" y="257809"/>
                </a:moveTo>
                <a:lnTo>
                  <a:pt x="460128" y="257809"/>
                </a:lnTo>
                <a:lnTo>
                  <a:pt x="461525" y="259079"/>
                </a:lnTo>
                <a:lnTo>
                  <a:pt x="461525" y="260349"/>
                </a:lnTo>
                <a:lnTo>
                  <a:pt x="462795" y="262889"/>
                </a:lnTo>
                <a:lnTo>
                  <a:pt x="461525" y="264159"/>
                </a:lnTo>
                <a:lnTo>
                  <a:pt x="458731" y="265429"/>
                </a:lnTo>
                <a:lnTo>
                  <a:pt x="454667" y="265429"/>
                </a:lnTo>
                <a:lnTo>
                  <a:pt x="451873" y="266699"/>
                </a:lnTo>
                <a:lnTo>
                  <a:pt x="465319" y="266699"/>
                </a:lnTo>
                <a:lnTo>
                  <a:pt x="466666" y="257809"/>
                </a:lnTo>
                <a:close/>
              </a:path>
              <a:path w="536575" h="513079">
                <a:moveTo>
                  <a:pt x="446539" y="226059"/>
                </a:moveTo>
                <a:lnTo>
                  <a:pt x="434220" y="226059"/>
                </a:lnTo>
                <a:lnTo>
                  <a:pt x="428759" y="232409"/>
                </a:lnTo>
                <a:lnTo>
                  <a:pt x="428759" y="255269"/>
                </a:lnTo>
                <a:lnTo>
                  <a:pt x="432823" y="260349"/>
                </a:lnTo>
                <a:lnTo>
                  <a:pt x="449206" y="260349"/>
                </a:lnTo>
                <a:lnTo>
                  <a:pt x="451873" y="259079"/>
                </a:lnTo>
                <a:lnTo>
                  <a:pt x="457334" y="257809"/>
                </a:lnTo>
                <a:lnTo>
                  <a:pt x="466666" y="257809"/>
                </a:lnTo>
                <a:lnTo>
                  <a:pt x="466859" y="256539"/>
                </a:lnTo>
                <a:lnTo>
                  <a:pt x="466859" y="245109"/>
                </a:lnTo>
                <a:lnTo>
                  <a:pt x="465059" y="237489"/>
                </a:lnTo>
                <a:lnTo>
                  <a:pt x="461318" y="231139"/>
                </a:lnTo>
                <a:lnTo>
                  <a:pt x="455268" y="227329"/>
                </a:lnTo>
                <a:lnTo>
                  <a:pt x="446539" y="226059"/>
                </a:lnTo>
                <a:close/>
              </a:path>
              <a:path w="536575" h="513079">
                <a:moveTo>
                  <a:pt x="190507" y="252729"/>
                </a:moveTo>
                <a:lnTo>
                  <a:pt x="171457" y="252729"/>
                </a:lnTo>
                <a:lnTo>
                  <a:pt x="165996" y="255269"/>
                </a:lnTo>
                <a:lnTo>
                  <a:pt x="163202" y="257809"/>
                </a:lnTo>
                <a:lnTo>
                  <a:pt x="157741" y="259079"/>
                </a:lnTo>
                <a:lnTo>
                  <a:pt x="195968" y="259079"/>
                </a:lnTo>
                <a:lnTo>
                  <a:pt x="195968" y="257809"/>
                </a:lnTo>
                <a:lnTo>
                  <a:pt x="190507" y="252729"/>
                </a:lnTo>
                <a:close/>
              </a:path>
              <a:path w="536575" h="513079">
                <a:moveTo>
                  <a:pt x="279026" y="253999"/>
                </a:moveTo>
                <a:lnTo>
                  <a:pt x="265437" y="253999"/>
                </a:lnTo>
                <a:lnTo>
                  <a:pt x="264040" y="255269"/>
                </a:lnTo>
                <a:lnTo>
                  <a:pt x="280709" y="255269"/>
                </a:lnTo>
                <a:lnTo>
                  <a:pt x="279026" y="253999"/>
                </a:lnTo>
                <a:close/>
              </a:path>
              <a:path w="536575" h="513079">
                <a:moveTo>
                  <a:pt x="363481" y="226059"/>
                </a:moveTo>
                <a:lnTo>
                  <a:pt x="353829" y="226059"/>
                </a:lnTo>
                <a:lnTo>
                  <a:pt x="344304" y="227329"/>
                </a:lnTo>
                <a:lnTo>
                  <a:pt x="338970" y="231139"/>
                </a:lnTo>
                <a:lnTo>
                  <a:pt x="338970" y="246379"/>
                </a:lnTo>
                <a:lnTo>
                  <a:pt x="345701" y="252729"/>
                </a:lnTo>
                <a:lnTo>
                  <a:pt x="368815" y="252729"/>
                </a:lnTo>
                <a:lnTo>
                  <a:pt x="377070" y="246379"/>
                </a:lnTo>
                <a:lnTo>
                  <a:pt x="377070" y="231139"/>
                </a:lnTo>
                <a:lnTo>
                  <a:pt x="371609" y="227329"/>
                </a:lnTo>
                <a:lnTo>
                  <a:pt x="363481" y="226059"/>
                </a:lnTo>
                <a:close/>
              </a:path>
              <a:path w="536575" h="513079">
                <a:moveTo>
                  <a:pt x="219082" y="219709"/>
                </a:moveTo>
                <a:lnTo>
                  <a:pt x="197238" y="219709"/>
                </a:lnTo>
                <a:lnTo>
                  <a:pt x="200032" y="222249"/>
                </a:lnTo>
                <a:lnTo>
                  <a:pt x="200032" y="226059"/>
                </a:lnTo>
                <a:lnTo>
                  <a:pt x="197238" y="227329"/>
                </a:lnTo>
                <a:lnTo>
                  <a:pt x="163202" y="227329"/>
                </a:lnTo>
                <a:lnTo>
                  <a:pt x="163202" y="250189"/>
                </a:lnTo>
                <a:lnTo>
                  <a:pt x="167393" y="246379"/>
                </a:lnTo>
                <a:lnTo>
                  <a:pt x="172727" y="245109"/>
                </a:lnTo>
                <a:lnTo>
                  <a:pt x="219082" y="245109"/>
                </a:lnTo>
                <a:lnTo>
                  <a:pt x="219082" y="219709"/>
                </a:lnTo>
                <a:close/>
              </a:path>
              <a:path w="536575" h="513079">
                <a:moveTo>
                  <a:pt x="100591" y="227329"/>
                </a:moveTo>
                <a:lnTo>
                  <a:pt x="80144" y="227329"/>
                </a:lnTo>
                <a:lnTo>
                  <a:pt x="74683" y="229869"/>
                </a:lnTo>
                <a:lnTo>
                  <a:pt x="72016" y="234949"/>
                </a:lnTo>
                <a:lnTo>
                  <a:pt x="70619" y="236219"/>
                </a:lnTo>
                <a:lnTo>
                  <a:pt x="104655" y="236219"/>
                </a:lnTo>
                <a:lnTo>
                  <a:pt x="104655" y="233679"/>
                </a:lnTo>
                <a:lnTo>
                  <a:pt x="100591" y="227329"/>
                </a:lnTo>
                <a:close/>
              </a:path>
              <a:path w="536575" h="513079">
                <a:moveTo>
                  <a:pt x="362084" y="219709"/>
                </a:moveTo>
                <a:lnTo>
                  <a:pt x="355226" y="219709"/>
                </a:lnTo>
                <a:lnTo>
                  <a:pt x="356623" y="220979"/>
                </a:lnTo>
                <a:lnTo>
                  <a:pt x="356623" y="224789"/>
                </a:lnTo>
                <a:lnTo>
                  <a:pt x="355226" y="226059"/>
                </a:lnTo>
                <a:lnTo>
                  <a:pt x="360687" y="226059"/>
                </a:lnTo>
                <a:lnTo>
                  <a:pt x="359290" y="224789"/>
                </a:lnTo>
                <a:lnTo>
                  <a:pt x="359290" y="220979"/>
                </a:lnTo>
                <a:lnTo>
                  <a:pt x="362084" y="219709"/>
                </a:lnTo>
                <a:close/>
              </a:path>
              <a:path w="536575" h="513079">
                <a:moveTo>
                  <a:pt x="439681" y="123189"/>
                </a:moveTo>
                <a:lnTo>
                  <a:pt x="95130" y="123189"/>
                </a:lnTo>
                <a:lnTo>
                  <a:pt x="89669" y="128269"/>
                </a:lnTo>
                <a:lnTo>
                  <a:pt x="89669" y="138429"/>
                </a:lnTo>
                <a:lnTo>
                  <a:pt x="95130" y="144779"/>
                </a:lnTo>
                <a:lnTo>
                  <a:pt x="439681" y="144779"/>
                </a:lnTo>
                <a:lnTo>
                  <a:pt x="445142" y="138429"/>
                </a:lnTo>
                <a:lnTo>
                  <a:pt x="445142" y="128269"/>
                </a:lnTo>
                <a:lnTo>
                  <a:pt x="439681" y="123189"/>
                </a:lnTo>
                <a:close/>
              </a:path>
              <a:path w="536575" h="513079">
                <a:moveTo>
                  <a:pt x="370126" y="20319"/>
                </a:moveTo>
                <a:lnTo>
                  <a:pt x="268104" y="20319"/>
                </a:lnTo>
                <a:lnTo>
                  <a:pt x="312687" y="24129"/>
                </a:lnTo>
                <a:lnTo>
                  <a:pt x="354353" y="35559"/>
                </a:lnTo>
                <a:lnTo>
                  <a:pt x="392709" y="53339"/>
                </a:lnTo>
                <a:lnTo>
                  <a:pt x="427362" y="76199"/>
                </a:lnTo>
                <a:lnTo>
                  <a:pt x="431553" y="80009"/>
                </a:lnTo>
                <a:lnTo>
                  <a:pt x="438284" y="78739"/>
                </a:lnTo>
                <a:lnTo>
                  <a:pt x="442348" y="74929"/>
                </a:lnTo>
                <a:lnTo>
                  <a:pt x="446539" y="71119"/>
                </a:lnTo>
                <a:lnTo>
                  <a:pt x="446539" y="64769"/>
                </a:lnTo>
                <a:lnTo>
                  <a:pt x="441078" y="60959"/>
                </a:lnTo>
                <a:lnTo>
                  <a:pt x="403692" y="35559"/>
                </a:lnTo>
                <a:lnTo>
                  <a:pt x="370126" y="20319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4576" y="5458752"/>
            <a:ext cx="735965" cy="497840"/>
          </a:xfrm>
          <a:custGeom>
            <a:avLst/>
            <a:gdLst/>
            <a:ahLst/>
            <a:cxnLst/>
            <a:rect l="l" t="t" r="r" b="b"/>
            <a:pathLst>
              <a:path w="735965" h="497839">
                <a:moveTo>
                  <a:pt x="188112" y="0"/>
                </a:moveTo>
                <a:lnTo>
                  <a:pt x="105079" y="0"/>
                </a:lnTo>
                <a:lnTo>
                  <a:pt x="96843" y="1270"/>
                </a:lnTo>
                <a:lnTo>
                  <a:pt x="71101" y="36830"/>
                </a:lnTo>
                <a:lnTo>
                  <a:pt x="69481" y="44450"/>
                </a:lnTo>
                <a:lnTo>
                  <a:pt x="69481" y="57150"/>
                </a:lnTo>
                <a:lnTo>
                  <a:pt x="40751" y="78740"/>
                </a:lnTo>
                <a:lnTo>
                  <a:pt x="18853" y="105410"/>
                </a:lnTo>
                <a:lnTo>
                  <a:pt x="4898" y="138430"/>
                </a:lnTo>
                <a:lnTo>
                  <a:pt x="0" y="173990"/>
                </a:lnTo>
                <a:lnTo>
                  <a:pt x="0" y="185420"/>
                </a:lnTo>
                <a:lnTo>
                  <a:pt x="1701" y="190500"/>
                </a:lnTo>
                <a:lnTo>
                  <a:pt x="4919" y="240030"/>
                </a:lnTo>
                <a:lnTo>
                  <a:pt x="8232" y="292100"/>
                </a:lnTo>
                <a:lnTo>
                  <a:pt x="12188" y="351790"/>
                </a:lnTo>
                <a:lnTo>
                  <a:pt x="15903" y="401320"/>
                </a:lnTo>
                <a:lnTo>
                  <a:pt x="18643" y="429260"/>
                </a:lnTo>
                <a:lnTo>
                  <a:pt x="19358" y="436880"/>
                </a:lnTo>
                <a:lnTo>
                  <a:pt x="44434" y="482600"/>
                </a:lnTo>
                <a:lnTo>
                  <a:pt x="98298" y="497840"/>
                </a:lnTo>
                <a:lnTo>
                  <a:pt x="119879" y="496570"/>
                </a:lnTo>
                <a:lnTo>
                  <a:pt x="138758" y="490220"/>
                </a:lnTo>
                <a:lnTo>
                  <a:pt x="154778" y="480060"/>
                </a:lnTo>
                <a:lnTo>
                  <a:pt x="164529" y="472440"/>
                </a:lnTo>
                <a:lnTo>
                  <a:pt x="98298" y="472440"/>
                </a:lnTo>
                <a:lnTo>
                  <a:pt x="81905" y="471170"/>
                </a:lnTo>
                <a:lnTo>
                  <a:pt x="48301" y="440690"/>
                </a:lnTo>
                <a:lnTo>
                  <a:pt x="45758" y="425450"/>
                </a:lnTo>
                <a:lnTo>
                  <a:pt x="43932" y="408940"/>
                </a:lnTo>
                <a:lnTo>
                  <a:pt x="41309" y="378460"/>
                </a:lnTo>
                <a:lnTo>
                  <a:pt x="38367" y="337820"/>
                </a:lnTo>
                <a:lnTo>
                  <a:pt x="35585" y="292100"/>
                </a:lnTo>
                <a:lnTo>
                  <a:pt x="34582" y="284480"/>
                </a:lnTo>
                <a:lnTo>
                  <a:pt x="33210" y="267970"/>
                </a:lnTo>
                <a:lnTo>
                  <a:pt x="32207" y="260350"/>
                </a:lnTo>
                <a:lnTo>
                  <a:pt x="74413" y="260350"/>
                </a:lnTo>
                <a:lnTo>
                  <a:pt x="60377" y="251460"/>
                </a:lnTo>
                <a:lnTo>
                  <a:pt x="36039" y="215900"/>
                </a:lnTo>
                <a:lnTo>
                  <a:pt x="27114" y="173990"/>
                </a:lnTo>
                <a:lnTo>
                  <a:pt x="31643" y="143510"/>
                </a:lnTo>
                <a:lnTo>
                  <a:pt x="44275" y="116840"/>
                </a:lnTo>
                <a:lnTo>
                  <a:pt x="63579" y="93980"/>
                </a:lnTo>
                <a:lnTo>
                  <a:pt x="88125" y="76200"/>
                </a:lnTo>
                <a:lnTo>
                  <a:pt x="93218" y="74930"/>
                </a:lnTo>
                <a:lnTo>
                  <a:pt x="94907" y="72390"/>
                </a:lnTo>
                <a:lnTo>
                  <a:pt x="94907" y="67310"/>
                </a:lnTo>
                <a:lnTo>
                  <a:pt x="96596" y="67310"/>
                </a:lnTo>
                <a:lnTo>
                  <a:pt x="96715" y="58420"/>
                </a:lnTo>
                <a:lnTo>
                  <a:pt x="103378" y="27940"/>
                </a:lnTo>
                <a:lnTo>
                  <a:pt x="103378" y="26670"/>
                </a:lnTo>
                <a:lnTo>
                  <a:pt x="209809" y="26670"/>
                </a:lnTo>
                <a:lnTo>
                  <a:pt x="208457" y="21590"/>
                </a:lnTo>
                <a:lnTo>
                  <a:pt x="205066" y="15240"/>
                </a:lnTo>
                <a:lnTo>
                  <a:pt x="199986" y="10160"/>
                </a:lnTo>
                <a:lnTo>
                  <a:pt x="196596" y="5080"/>
                </a:lnTo>
                <a:lnTo>
                  <a:pt x="188112" y="0"/>
                </a:lnTo>
                <a:close/>
              </a:path>
              <a:path w="735965" h="497839">
                <a:moveTo>
                  <a:pt x="513511" y="314960"/>
                </a:moveTo>
                <a:lnTo>
                  <a:pt x="471144" y="314960"/>
                </a:lnTo>
                <a:lnTo>
                  <a:pt x="477913" y="316230"/>
                </a:lnTo>
                <a:lnTo>
                  <a:pt x="484695" y="320040"/>
                </a:lnTo>
                <a:lnTo>
                  <a:pt x="515390" y="375920"/>
                </a:lnTo>
                <a:lnTo>
                  <a:pt x="533209" y="415290"/>
                </a:lnTo>
                <a:lnTo>
                  <a:pt x="537473" y="425450"/>
                </a:lnTo>
                <a:lnTo>
                  <a:pt x="540626" y="431800"/>
                </a:lnTo>
                <a:lnTo>
                  <a:pt x="567740" y="469900"/>
                </a:lnTo>
                <a:lnTo>
                  <a:pt x="616354" y="496570"/>
                </a:lnTo>
                <a:lnTo>
                  <a:pt x="638911" y="497840"/>
                </a:lnTo>
                <a:lnTo>
                  <a:pt x="660149" y="496570"/>
                </a:lnTo>
                <a:lnTo>
                  <a:pt x="677892" y="490220"/>
                </a:lnTo>
                <a:lnTo>
                  <a:pt x="691823" y="482600"/>
                </a:lnTo>
                <a:lnTo>
                  <a:pt x="700535" y="472440"/>
                </a:lnTo>
                <a:lnTo>
                  <a:pt x="638911" y="472440"/>
                </a:lnTo>
                <a:lnTo>
                  <a:pt x="622627" y="471170"/>
                </a:lnTo>
                <a:lnTo>
                  <a:pt x="588073" y="450850"/>
                </a:lnTo>
                <a:lnTo>
                  <a:pt x="566039" y="420370"/>
                </a:lnTo>
                <a:lnTo>
                  <a:pt x="562628" y="415290"/>
                </a:lnTo>
                <a:lnTo>
                  <a:pt x="557782" y="405130"/>
                </a:lnTo>
                <a:lnTo>
                  <a:pt x="551981" y="393700"/>
                </a:lnTo>
                <a:lnTo>
                  <a:pt x="545706" y="379730"/>
                </a:lnTo>
                <a:lnTo>
                  <a:pt x="526641" y="337820"/>
                </a:lnTo>
                <a:lnTo>
                  <a:pt x="520280" y="326390"/>
                </a:lnTo>
                <a:lnTo>
                  <a:pt x="515122" y="317500"/>
                </a:lnTo>
                <a:lnTo>
                  <a:pt x="513511" y="314960"/>
                </a:lnTo>
                <a:close/>
              </a:path>
              <a:path w="735965" h="497839">
                <a:moveTo>
                  <a:pt x="478129" y="289560"/>
                </a:moveTo>
                <a:lnTo>
                  <a:pt x="258657" y="289560"/>
                </a:lnTo>
                <a:lnTo>
                  <a:pt x="249575" y="292100"/>
                </a:lnTo>
                <a:lnTo>
                  <a:pt x="240652" y="295910"/>
                </a:lnTo>
                <a:lnTo>
                  <a:pt x="232868" y="300990"/>
                </a:lnTo>
                <a:lnTo>
                  <a:pt x="226674" y="308610"/>
                </a:lnTo>
                <a:lnTo>
                  <a:pt x="221115" y="317500"/>
                </a:lnTo>
                <a:lnTo>
                  <a:pt x="215239" y="326390"/>
                </a:lnTo>
                <a:lnTo>
                  <a:pt x="209597" y="337820"/>
                </a:lnTo>
                <a:lnTo>
                  <a:pt x="203160" y="351790"/>
                </a:lnTo>
                <a:lnTo>
                  <a:pt x="196406" y="365760"/>
                </a:lnTo>
                <a:lnTo>
                  <a:pt x="189814" y="379730"/>
                </a:lnTo>
                <a:lnTo>
                  <a:pt x="183804" y="393700"/>
                </a:lnTo>
                <a:lnTo>
                  <a:pt x="178587" y="405130"/>
                </a:lnTo>
                <a:lnTo>
                  <a:pt x="157106" y="443230"/>
                </a:lnTo>
                <a:lnTo>
                  <a:pt x="113869" y="471170"/>
                </a:lnTo>
                <a:lnTo>
                  <a:pt x="98298" y="472440"/>
                </a:lnTo>
                <a:lnTo>
                  <a:pt x="164529" y="472440"/>
                </a:lnTo>
                <a:lnTo>
                  <a:pt x="191371" y="438150"/>
                </a:lnTo>
                <a:lnTo>
                  <a:pt x="203157" y="415290"/>
                </a:lnTo>
                <a:lnTo>
                  <a:pt x="208958" y="403860"/>
                </a:lnTo>
                <a:lnTo>
                  <a:pt x="215239" y="389890"/>
                </a:lnTo>
                <a:lnTo>
                  <a:pt x="221566" y="375920"/>
                </a:lnTo>
                <a:lnTo>
                  <a:pt x="227734" y="363220"/>
                </a:lnTo>
                <a:lnTo>
                  <a:pt x="233586" y="349250"/>
                </a:lnTo>
                <a:lnTo>
                  <a:pt x="257606" y="316230"/>
                </a:lnTo>
                <a:lnTo>
                  <a:pt x="264375" y="314960"/>
                </a:lnTo>
                <a:lnTo>
                  <a:pt x="513511" y="314960"/>
                </a:lnTo>
                <a:lnTo>
                  <a:pt x="509484" y="308610"/>
                </a:lnTo>
                <a:lnTo>
                  <a:pt x="502891" y="300990"/>
                </a:lnTo>
                <a:lnTo>
                  <a:pt x="494868" y="295910"/>
                </a:lnTo>
                <a:lnTo>
                  <a:pt x="486895" y="292100"/>
                </a:lnTo>
                <a:lnTo>
                  <a:pt x="478129" y="289560"/>
                </a:lnTo>
                <a:close/>
              </a:path>
              <a:path w="735965" h="497839">
                <a:moveTo>
                  <a:pt x="708406" y="394970"/>
                </a:moveTo>
                <a:lnTo>
                  <a:pt x="699922" y="394970"/>
                </a:lnTo>
                <a:lnTo>
                  <a:pt x="694842" y="400050"/>
                </a:lnTo>
                <a:lnTo>
                  <a:pt x="693153" y="407670"/>
                </a:lnTo>
                <a:lnTo>
                  <a:pt x="693153" y="412750"/>
                </a:lnTo>
                <a:lnTo>
                  <a:pt x="691451" y="421640"/>
                </a:lnTo>
                <a:lnTo>
                  <a:pt x="691451" y="425450"/>
                </a:lnTo>
                <a:lnTo>
                  <a:pt x="690076" y="431800"/>
                </a:lnTo>
                <a:lnTo>
                  <a:pt x="665608" y="467360"/>
                </a:lnTo>
                <a:lnTo>
                  <a:pt x="638911" y="472440"/>
                </a:lnTo>
                <a:lnTo>
                  <a:pt x="700535" y="472440"/>
                </a:lnTo>
                <a:lnTo>
                  <a:pt x="716874" y="436880"/>
                </a:lnTo>
                <a:lnTo>
                  <a:pt x="718566" y="429260"/>
                </a:lnTo>
                <a:lnTo>
                  <a:pt x="718566" y="426720"/>
                </a:lnTo>
                <a:lnTo>
                  <a:pt x="720267" y="415290"/>
                </a:lnTo>
                <a:lnTo>
                  <a:pt x="720267" y="402590"/>
                </a:lnTo>
                <a:lnTo>
                  <a:pt x="715175" y="396240"/>
                </a:lnTo>
                <a:lnTo>
                  <a:pt x="708406" y="394970"/>
                </a:lnTo>
                <a:close/>
              </a:path>
              <a:path w="735965" h="497839">
                <a:moveTo>
                  <a:pt x="730144" y="261620"/>
                </a:moveTo>
                <a:lnTo>
                  <a:pt x="703313" y="261620"/>
                </a:lnTo>
                <a:lnTo>
                  <a:pt x="701300" y="281940"/>
                </a:lnTo>
                <a:lnTo>
                  <a:pt x="699923" y="300990"/>
                </a:lnTo>
                <a:lnTo>
                  <a:pt x="698466" y="326390"/>
                </a:lnTo>
                <a:lnTo>
                  <a:pt x="696544" y="355600"/>
                </a:lnTo>
                <a:lnTo>
                  <a:pt x="694842" y="361950"/>
                </a:lnTo>
                <a:lnTo>
                  <a:pt x="701624" y="368300"/>
                </a:lnTo>
                <a:lnTo>
                  <a:pt x="715175" y="368300"/>
                </a:lnTo>
                <a:lnTo>
                  <a:pt x="721956" y="363220"/>
                </a:lnTo>
                <a:lnTo>
                  <a:pt x="723658" y="356870"/>
                </a:lnTo>
                <a:lnTo>
                  <a:pt x="728951" y="278130"/>
                </a:lnTo>
                <a:lnTo>
                  <a:pt x="730144" y="261620"/>
                </a:lnTo>
                <a:close/>
              </a:path>
              <a:path w="735965" h="497839">
                <a:moveTo>
                  <a:pt x="74413" y="260350"/>
                </a:moveTo>
                <a:lnTo>
                  <a:pt x="32207" y="260350"/>
                </a:lnTo>
                <a:lnTo>
                  <a:pt x="54634" y="280670"/>
                </a:lnTo>
                <a:lnTo>
                  <a:pt x="80716" y="295910"/>
                </a:lnTo>
                <a:lnTo>
                  <a:pt x="109657" y="304800"/>
                </a:lnTo>
                <a:lnTo>
                  <a:pt x="140665" y="308610"/>
                </a:lnTo>
                <a:lnTo>
                  <a:pt x="185228" y="302260"/>
                </a:lnTo>
                <a:lnTo>
                  <a:pt x="223854" y="283210"/>
                </a:lnTo>
                <a:lnTo>
                  <a:pt x="140665" y="283210"/>
                </a:lnTo>
                <a:lnTo>
                  <a:pt x="96471" y="274320"/>
                </a:lnTo>
                <a:lnTo>
                  <a:pt x="74413" y="260350"/>
                </a:lnTo>
                <a:close/>
              </a:path>
              <a:path w="735965" h="497839">
                <a:moveTo>
                  <a:pt x="515624" y="96520"/>
                </a:moveTo>
                <a:lnTo>
                  <a:pt x="479615" y="96520"/>
                </a:lnTo>
                <a:lnTo>
                  <a:pt x="469208" y="114300"/>
                </a:lnTo>
                <a:lnTo>
                  <a:pt x="461183" y="132080"/>
                </a:lnTo>
                <a:lnTo>
                  <a:pt x="456017" y="152400"/>
                </a:lnTo>
                <a:lnTo>
                  <a:pt x="454190" y="173990"/>
                </a:lnTo>
                <a:lnTo>
                  <a:pt x="461335" y="217170"/>
                </a:lnTo>
                <a:lnTo>
                  <a:pt x="481253" y="254000"/>
                </a:lnTo>
                <a:lnTo>
                  <a:pt x="511665" y="283210"/>
                </a:lnTo>
                <a:lnTo>
                  <a:pt x="550292" y="302260"/>
                </a:lnTo>
                <a:lnTo>
                  <a:pt x="594855" y="308610"/>
                </a:lnTo>
                <a:lnTo>
                  <a:pt x="626575" y="306070"/>
                </a:lnTo>
                <a:lnTo>
                  <a:pt x="655437" y="295910"/>
                </a:lnTo>
                <a:lnTo>
                  <a:pt x="678788" y="283210"/>
                </a:lnTo>
                <a:lnTo>
                  <a:pt x="594855" y="283210"/>
                </a:lnTo>
                <a:lnTo>
                  <a:pt x="550661" y="274320"/>
                </a:lnTo>
                <a:lnTo>
                  <a:pt x="514567" y="251460"/>
                </a:lnTo>
                <a:lnTo>
                  <a:pt x="490229" y="215900"/>
                </a:lnTo>
                <a:lnTo>
                  <a:pt x="481304" y="173990"/>
                </a:lnTo>
                <a:lnTo>
                  <a:pt x="485833" y="143510"/>
                </a:lnTo>
                <a:lnTo>
                  <a:pt x="498465" y="116840"/>
                </a:lnTo>
                <a:lnTo>
                  <a:pt x="515624" y="96520"/>
                </a:lnTo>
                <a:close/>
              </a:path>
              <a:path w="735965" h="497839">
                <a:moveTo>
                  <a:pt x="209809" y="26670"/>
                </a:moveTo>
                <a:lnTo>
                  <a:pt x="179641" y="26670"/>
                </a:lnTo>
                <a:lnTo>
                  <a:pt x="181343" y="27940"/>
                </a:lnTo>
                <a:lnTo>
                  <a:pt x="184734" y="34290"/>
                </a:lnTo>
                <a:lnTo>
                  <a:pt x="184734" y="40640"/>
                </a:lnTo>
                <a:lnTo>
                  <a:pt x="186423" y="46990"/>
                </a:lnTo>
                <a:lnTo>
                  <a:pt x="186423" y="69850"/>
                </a:lnTo>
                <a:lnTo>
                  <a:pt x="188112" y="74930"/>
                </a:lnTo>
                <a:lnTo>
                  <a:pt x="193205" y="76200"/>
                </a:lnTo>
                <a:lnTo>
                  <a:pt x="218468" y="93980"/>
                </a:lnTo>
                <a:lnTo>
                  <a:pt x="237693" y="116840"/>
                </a:lnTo>
                <a:lnTo>
                  <a:pt x="249926" y="143510"/>
                </a:lnTo>
                <a:lnTo>
                  <a:pt x="254215" y="173990"/>
                </a:lnTo>
                <a:lnTo>
                  <a:pt x="245290" y="215900"/>
                </a:lnTo>
                <a:lnTo>
                  <a:pt x="220953" y="251460"/>
                </a:lnTo>
                <a:lnTo>
                  <a:pt x="184859" y="274320"/>
                </a:lnTo>
                <a:lnTo>
                  <a:pt x="140665" y="283210"/>
                </a:lnTo>
                <a:lnTo>
                  <a:pt x="223854" y="283210"/>
                </a:lnTo>
                <a:lnTo>
                  <a:pt x="254266" y="254000"/>
                </a:lnTo>
                <a:lnTo>
                  <a:pt x="274184" y="217170"/>
                </a:lnTo>
                <a:lnTo>
                  <a:pt x="281330" y="173990"/>
                </a:lnTo>
                <a:lnTo>
                  <a:pt x="279741" y="152400"/>
                </a:lnTo>
                <a:lnTo>
                  <a:pt x="274975" y="132080"/>
                </a:lnTo>
                <a:lnTo>
                  <a:pt x="267030" y="114300"/>
                </a:lnTo>
                <a:lnTo>
                  <a:pt x="255905" y="96520"/>
                </a:lnTo>
                <a:lnTo>
                  <a:pt x="515624" y="96520"/>
                </a:lnTo>
                <a:lnTo>
                  <a:pt x="517769" y="93980"/>
                </a:lnTo>
                <a:lnTo>
                  <a:pt x="542315" y="76200"/>
                </a:lnTo>
                <a:lnTo>
                  <a:pt x="545706" y="74930"/>
                </a:lnTo>
                <a:lnTo>
                  <a:pt x="549097" y="72390"/>
                </a:lnTo>
                <a:lnTo>
                  <a:pt x="549097" y="69850"/>
                </a:lnTo>
                <a:lnTo>
                  <a:pt x="232181" y="69850"/>
                </a:lnTo>
                <a:lnTo>
                  <a:pt x="225399" y="64770"/>
                </a:lnTo>
                <a:lnTo>
                  <a:pt x="220319" y="62230"/>
                </a:lnTo>
                <a:lnTo>
                  <a:pt x="213537" y="58420"/>
                </a:lnTo>
                <a:lnTo>
                  <a:pt x="213484" y="52070"/>
                </a:lnTo>
                <a:lnTo>
                  <a:pt x="213113" y="44450"/>
                </a:lnTo>
                <a:lnTo>
                  <a:pt x="212107" y="36830"/>
                </a:lnTo>
                <a:lnTo>
                  <a:pt x="210146" y="27940"/>
                </a:lnTo>
                <a:lnTo>
                  <a:pt x="209809" y="26670"/>
                </a:lnTo>
                <a:close/>
              </a:path>
              <a:path w="735965" h="497839">
                <a:moveTo>
                  <a:pt x="663999" y="26670"/>
                </a:moveTo>
                <a:lnTo>
                  <a:pt x="633831" y="26670"/>
                </a:lnTo>
                <a:lnTo>
                  <a:pt x="635533" y="27940"/>
                </a:lnTo>
                <a:lnTo>
                  <a:pt x="638911" y="34290"/>
                </a:lnTo>
                <a:lnTo>
                  <a:pt x="638911" y="40640"/>
                </a:lnTo>
                <a:lnTo>
                  <a:pt x="640613" y="46990"/>
                </a:lnTo>
                <a:lnTo>
                  <a:pt x="640613" y="68580"/>
                </a:lnTo>
                <a:lnTo>
                  <a:pt x="642302" y="72390"/>
                </a:lnTo>
                <a:lnTo>
                  <a:pt x="644004" y="74930"/>
                </a:lnTo>
                <a:lnTo>
                  <a:pt x="647395" y="76200"/>
                </a:lnTo>
                <a:lnTo>
                  <a:pt x="672653" y="93980"/>
                </a:lnTo>
                <a:lnTo>
                  <a:pt x="691878" y="116840"/>
                </a:lnTo>
                <a:lnTo>
                  <a:pt x="704114" y="143510"/>
                </a:lnTo>
                <a:lnTo>
                  <a:pt x="708406" y="173990"/>
                </a:lnTo>
                <a:lnTo>
                  <a:pt x="699480" y="215900"/>
                </a:lnTo>
                <a:lnTo>
                  <a:pt x="675143" y="251460"/>
                </a:lnTo>
                <a:lnTo>
                  <a:pt x="639049" y="274320"/>
                </a:lnTo>
                <a:lnTo>
                  <a:pt x="594855" y="283210"/>
                </a:lnTo>
                <a:lnTo>
                  <a:pt x="678788" y="283210"/>
                </a:lnTo>
                <a:lnTo>
                  <a:pt x="681123" y="281940"/>
                </a:lnTo>
                <a:lnTo>
                  <a:pt x="703313" y="261620"/>
                </a:lnTo>
                <a:lnTo>
                  <a:pt x="730144" y="261620"/>
                </a:lnTo>
                <a:lnTo>
                  <a:pt x="731813" y="238760"/>
                </a:lnTo>
                <a:lnTo>
                  <a:pt x="735520" y="190500"/>
                </a:lnTo>
                <a:lnTo>
                  <a:pt x="735520" y="173990"/>
                </a:lnTo>
                <a:lnTo>
                  <a:pt x="730648" y="138430"/>
                </a:lnTo>
                <a:lnTo>
                  <a:pt x="716878" y="106680"/>
                </a:lnTo>
                <a:lnTo>
                  <a:pt x="695481" y="80010"/>
                </a:lnTo>
                <a:lnTo>
                  <a:pt x="667727" y="58420"/>
                </a:lnTo>
                <a:lnTo>
                  <a:pt x="667674" y="52070"/>
                </a:lnTo>
                <a:lnTo>
                  <a:pt x="667304" y="44450"/>
                </a:lnTo>
                <a:lnTo>
                  <a:pt x="666297" y="36830"/>
                </a:lnTo>
                <a:lnTo>
                  <a:pt x="664337" y="27940"/>
                </a:lnTo>
                <a:lnTo>
                  <a:pt x="663999" y="26670"/>
                </a:lnTo>
                <a:close/>
              </a:path>
              <a:path w="735965" h="497839">
                <a:moveTo>
                  <a:pt x="328777" y="219710"/>
                </a:moveTo>
                <a:lnTo>
                  <a:pt x="320596" y="220980"/>
                </a:lnTo>
                <a:lnTo>
                  <a:pt x="314163" y="226060"/>
                </a:lnTo>
                <a:lnTo>
                  <a:pt x="309953" y="232410"/>
                </a:lnTo>
                <a:lnTo>
                  <a:pt x="308444" y="238760"/>
                </a:lnTo>
                <a:lnTo>
                  <a:pt x="309953" y="247650"/>
                </a:lnTo>
                <a:lnTo>
                  <a:pt x="314163" y="254000"/>
                </a:lnTo>
                <a:lnTo>
                  <a:pt x="320596" y="257810"/>
                </a:lnTo>
                <a:lnTo>
                  <a:pt x="328777" y="260350"/>
                </a:lnTo>
                <a:lnTo>
                  <a:pt x="337224" y="257810"/>
                </a:lnTo>
                <a:lnTo>
                  <a:pt x="344243" y="254000"/>
                </a:lnTo>
                <a:lnTo>
                  <a:pt x="349037" y="247650"/>
                </a:lnTo>
                <a:lnTo>
                  <a:pt x="350812" y="238760"/>
                </a:lnTo>
                <a:lnTo>
                  <a:pt x="349037" y="232410"/>
                </a:lnTo>
                <a:lnTo>
                  <a:pt x="344243" y="226060"/>
                </a:lnTo>
                <a:lnTo>
                  <a:pt x="337224" y="220980"/>
                </a:lnTo>
                <a:lnTo>
                  <a:pt x="328777" y="219710"/>
                </a:lnTo>
                <a:close/>
              </a:path>
              <a:path w="735965" h="497839">
                <a:moveTo>
                  <a:pt x="403352" y="219710"/>
                </a:moveTo>
                <a:lnTo>
                  <a:pt x="394904" y="220980"/>
                </a:lnTo>
                <a:lnTo>
                  <a:pt x="387886" y="226060"/>
                </a:lnTo>
                <a:lnTo>
                  <a:pt x="383092" y="232410"/>
                </a:lnTo>
                <a:lnTo>
                  <a:pt x="381317" y="238760"/>
                </a:lnTo>
                <a:lnTo>
                  <a:pt x="383092" y="247650"/>
                </a:lnTo>
                <a:lnTo>
                  <a:pt x="387886" y="254000"/>
                </a:lnTo>
                <a:lnTo>
                  <a:pt x="394904" y="257810"/>
                </a:lnTo>
                <a:lnTo>
                  <a:pt x="403352" y="260350"/>
                </a:lnTo>
                <a:lnTo>
                  <a:pt x="411533" y="257810"/>
                </a:lnTo>
                <a:lnTo>
                  <a:pt x="417966" y="254000"/>
                </a:lnTo>
                <a:lnTo>
                  <a:pt x="422175" y="247650"/>
                </a:lnTo>
                <a:lnTo>
                  <a:pt x="423684" y="238760"/>
                </a:lnTo>
                <a:lnTo>
                  <a:pt x="422175" y="232410"/>
                </a:lnTo>
                <a:lnTo>
                  <a:pt x="417966" y="226060"/>
                </a:lnTo>
                <a:lnTo>
                  <a:pt x="411533" y="220980"/>
                </a:lnTo>
                <a:lnTo>
                  <a:pt x="403352" y="219710"/>
                </a:lnTo>
                <a:close/>
              </a:path>
              <a:path w="735965" h="497839">
                <a:moveTo>
                  <a:pt x="140665" y="196850"/>
                </a:moveTo>
                <a:lnTo>
                  <a:pt x="113550" y="222250"/>
                </a:lnTo>
                <a:lnTo>
                  <a:pt x="113550" y="255270"/>
                </a:lnTo>
                <a:lnTo>
                  <a:pt x="167779" y="255270"/>
                </a:lnTo>
                <a:lnTo>
                  <a:pt x="167779" y="222250"/>
                </a:lnTo>
                <a:lnTo>
                  <a:pt x="140665" y="196850"/>
                </a:lnTo>
                <a:close/>
              </a:path>
              <a:path w="735965" h="497839">
                <a:moveTo>
                  <a:pt x="594855" y="203200"/>
                </a:moveTo>
                <a:lnTo>
                  <a:pt x="584183" y="205740"/>
                </a:lnTo>
                <a:lnTo>
                  <a:pt x="575578" y="210820"/>
                </a:lnTo>
                <a:lnTo>
                  <a:pt x="569832" y="218440"/>
                </a:lnTo>
                <a:lnTo>
                  <a:pt x="567740" y="228600"/>
                </a:lnTo>
                <a:lnTo>
                  <a:pt x="569832" y="240030"/>
                </a:lnTo>
                <a:lnTo>
                  <a:pt x="575578" y="247650"/>
                </a:lnTo>
                <a:lnTo>
                  <a:pt x="584183" y="252730"/>
                </a:lnTo>
                <a:lnTo>
                  <a:pt x="594855" y="255270"/>
                </a:lnTo>
                <a:lnTo>
                  <a:pt x="605526" y="252730"/>
                </a:lnTo>
                <a:lnTo>
                  <a:pt x="614132" y="247650"/>
                </a:lnTo>
                <a:lnTo>
                  <a:pt x="619878" y="240030"/>
                </a:lnTo>
                <a:lnTo>
                  <a:pt x="621969" y="228600"/>
                </a:lnTo>
                <a:lnTo>
                  <a:pt x="619878" y="218440"/>
                </a:lnTo>
                <a:lnTo>
                  <a:pt x="614132" y="210820"/>
                </a:lnTo>
                <a:lnTo>
                  <a:pt x="605526" y="205740"/>
                </a:lnTo>
                <a:lnTo>
                  <a:pt x="594855" y="203200"/>
                </a:lnTo>
                <a:close/>
              </a:path>
              <a:path w="735965" h="497839">
                <a:moveTo>
                  <a:pt x="89827" y="148590"/>
                </a:moveTo>
                <a:lnTo>
                  <a:pt x="55930" y="148590"/>
                </a:lnTo>
                <a:lnTo>
                  <a:pt x="55930" y="199390"/>
                </a:lnTo>
                <a:lnTo>
                  <a:pt x="89827" y="199390"/>
                </a:lnTo>
                <a:lnTo>
                  <a:pt x="116941" y="173990"/>
                </a:lnTo>
                <a:lnTo>
                  <a:pt x="89827" y="148590"/>
                </a:lnTo>
                <a:close/>
              </a:path>
              <a:path w="735965" h="497839">
                <a:moveTo>
                  <a:pt x="227101" y="148590"/>
                </a:moveTo>
                <a:lnTo>
                  <a:pt x="191503" y="148590"/>
                </a:lnTo>
                <a:lnTo>
                  <a:pt x="164388" y="173990"/>
                </a:lnTo>
                <a:lnTo>
                  <a:pt x="191503" y="199390"/>
                </a:lnTo>
                <a:lnTo>
                  <a:pt x="227101" y="199390"/>
                </a:lnTo>
                <a:lnTo>
                  <a:pt x="227101" y="148590"/>
                </a:lnTo>
                <a:close/>
              </a:path>
              <a:path w="735965" h="497839">
                <a:moveTo>
                  <a:pt x="537235" y="148590"/>
                </a:moveTo>
                <a:lnTo>
                  <a:pt x="526564" y="149860"/>
                </a:lnTo>
                <a:lnTo>
                  <a:pt x="517958" y="156210"/>
                </a:lnTo>
                <a:lnTo>
                  <a:pt x="512212" y="163830"/>
                </a:lnTo>
                <a:lnTo>
                  <a:pt x="510120" y="173990"/>
                </a:lnTo>
                <a:lnTo>
                  <a:pt x="512212" y="184150"/>
                </a:lnTo>
                <a:lnTo>
                  <a:pt x="517958" y="193040"/>
                </a:lnTo>
                <a:lnTo>
                  <a:pt x="526564" y="198120"/>
                </a:lnTo>
                <a:lnTo>
                  <a:pt x="537235" y="199390"/>
                </a:lnTo>
                <a:lnTo>
                  <a:pt x="547906" y="198120"/>
                </a:lnTo>
                <a:lnTo>
                  <a:pt x="556512" y="193040"/>
                </a:lnTo>
                <a:lnTo>
                  <a:pt x="562258" y="184150"/>
                </a:lnTo>
                <a:lnTo>
                  <a:pt x="564349" y="173990"/>
                </a:lnTo>
                <a:lnTo>
                  <a:pt x="562258" y="163830"/>
                </a:lnTo>
                <a:lnTo>
                  <a:pt x="556512" y="156210"/>
                </a:lnTo>
                <a:lnTo>
                  <a:pt x="547906" y="149860"/>
                </a:lnTo>
                <a:lnTo>
                  <a:pt x="537235" y="148590"/>
                </a:lnTo>
                <a:close/>
              </a:path>
              <a:path w="735965" h="497839">
                <a:moveTo>
                  <a:pt x="652475" y="148590"/>
                </a:moveTo>
                <a:lnTo>
                  <a:pt x="642516" y="149860"/>
                </a:lnTo>
                <a:lnTo>
                  <a:pt x="633831" y="156210"/>
                </a:lnTo>
                <a:lnTo>
                  <a:pt x="627689" y="163830"/>
                </a:lnTo>
                <a:lnTo>
                  <a:pt x="625360" y="173990"/>
                </a:lnTo>
                <a:lnTo>
                  <a:pt x="627689" y="184150"/>
                </a:lnTo>
                <a:lnTo>
                  <a:pt x="633831" y="193040"/>
                </a:lnTo>
                <a:lnTo>
                  <a:pt x="642516" y="198120"/>
                </a:lnTo>
                <a:lnTo>
                  <a:pt x="652475" y="199390"/>
                </a:lnTo>
                <a:lnTo>
                  <a:pt x="663412" y="198120"/>
                </a:lnTo>
                <a:lnTo>
                  <a:pt x="672603" y="193040"/>
                </a:lnTo>
                <a:lnTo>
                  <a:pt x="678933" y="184150"/>
                </a:lnTo>
                <a:lnTo>
                  <a:pt x="681291" y="173990"/>
                </a:lnTo>
                <a:lnTo>
                  <a:pt x="678933" y="163830"/>
                </a:lnTo>
                <a:lnTo>
                  <a:pt x="672603" y="156210"/>
                </a:lnTo>
                <a:lnTo>
                  <a:pt x="663412" y="149860"/>
                </a:lnTo>
                <a:lnTo>
                  <a:pt x="652475" y="148590"/>
                </a:lnTo>
                <a:close/>
              </a:path>
              <a:path w="735965" h="497839">
                <a:moveTo>
                  <a:pt x="167779" y="92710"/>
                </a:moveTo>
                <a:lnTo>
                  <a:pt x="113550" y="92710"/>
                </a:lnTo>
                <a:lnTo>
                  <a:pt x="113550" y="125730"/>
                </a:lnTo>
                <a:lnTo>
                  <a:pt x="140665" y="151130"/>
                </a:lnTo>
                <a:lnTo>
                  <a:pt x="167779" y="125730"/>
                </a:lnTo>
                <a:lnTo>
                  <a:pt x="167779" y="92710"/>
                </a:lnTo>
                <a:close/>
              </a:path>
              <a:path w="735965" h="497839">
                <a:moveTo>
                  <a:pt x="594855" y="92710"/>
                </a:moveTo>
                <a:lnTo>
                  <a:pt x="584183" y="95250"/>
                </a:lnTo>
                <a:lnTo>
                  <a:pt x="575578" y="100330"/>
                </a:lnTo>
                <a:lnTo>
                  <a:pt x="569832" y="109220"/>
                </a:lnTo>
                <a:lnTo>
                  <a:pt x="567740" y="119380"/>
                </a:lnTo>
                <a:lnTo>
                  <a:pt x="569832" y="129540"/>
                </a:lnTo>
                <a:lnTo>
                  <a:pt x="575578" y="137160"/>
                </a:lnTo>
                <a:lnTo>
                  <a:pt x="584183" y="142240"/>
                </a:lnTo>
                <a:lnTo>
                  <a:pt x="594855" y="144780"/>
                </a:lnTo>
                <a:lnTo>
                  <a:pt x="605526" y="142240"/>
                </a:lnTo>
                <a:lnTo>
                  <a:pt x="614132" y="137160"/>
                </a:lnTo>
                <a:lnTo>
                  <a:pt x="619878" y="129540"/>
                </a:lnTo>
                <a:lnTo>
                  <a:pt x="621969" y="119380"/>
                </a:lnTo>
                <a:lnTo>
                  <a:pt x="619878" y="109220"/>
                </a:lnTo>
                <a:lnTo>
                  <a:pt x="614132" y="100330"/>
                </a:lnTo>
                <a:lnTo>
                  <a:pt x="605526" y="95250"/>
                </a:lnTo>
                <a:lnTo>
                  <a:pt x="594855" y="92710"/>
                </a:lnTo>
                <a:close/>
              </a:path>
              <a:path w="735965" h="497839">
                <a:moveTo>
                  <a:pt x="642302" y="0"/>
                </a:moveTo>
                <a:lnTo>
                  <a:pt x="559269" y="0"/>
                </a:lnTo>
                <a:lnTo>
                  <a:pt x="551746" y="1270"/>
                </a:lnTo>
                <a:lnTo>
                  <a:pt x="525291" y="36830"/>
                </a:lnTo>
                <a:lnTo>
                  <a:pt x="523671" y="44450"/>
                </a:lnTo>
                <a:lnTo>
                  <a:pt x="523671" y="57150"/>
                </a:lnTo>
                <a:lnTo>
                  <a:pt x="516902" y="62230"/>
                </a:lnTo>
                <a:lnTo>
                  <a:pt x="510120" y="64770"/>
                </a:lnTo>
                <a:lnTo>
                  <a:pt x="505028" y="69850"/>
                </a:lnTo>
                <a:lnTo>
                  <a:pt x="549097" y="69850"/>
                </a:lnTo>
                <a:lnTo>
                  <a:pt x="549097" y="68580"/>
                </a:lnTo>
                <a:lnTo>
                  <a:pt x="550786" y="67310"/>
                </a:lnTo>
                <a:lnTo>
                  <a:pt x="555879" y="29210"/>
                </a:lnTo>
                <a:lnTo>
                  <a:pt x="557568" y="27940"/>
                </a:lnTo>
                <a:lnTo>
                  <a:pt x="557568" y="26670"/>
                </a:lnTo>
                <a:lnTo>
                  <a:pt x="663999" y="26670"/>
                </a:lnTo>
                <a:lnTo>
                  <a:pt x="662647" y="21590"/>
                </a:lnTo>
                <a:lnTo>
                  <a:pt x="659257" y="15240"/>
                </a:lnTo>
                <a:lnTo>
                  <a:pt x="654164" y="10160"/>
                </a:lnTo>
                <a:lnTo>
                  <a:pt x="650786" y="5080"/>
                </a:lnTo>
                <a:lnTo>
                  <a:pt x="642302" y="0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70880" y="3792728"/>
            <a:ext cx="956310" cy="869315"/>
          </a:xfrm>
          <a:custGeom>
            <a:avLst/>
            <a:gdLst/>
            <a:ahLst/>
            <a:cxnLst/>
            <a:rect l="l" t="t" r="r" b="b"/>
            <a:pathLst>
              <a:path w="956310" h="869314">
                <a:moveTo>
                  <a:pt x="469900" y="0"/>
                </a:moveTo>
                <a:lnTo>
                  <a:pt x="429234" y="15912"/>
                </a:lnTo>
                <a:lnTo>
                  <a:pt x="406733" y="59055"/>
                </a:lnTo>
                <a:lnTo>
                  <a:pt x="401574" y="136144"/>
                </a:lnTo>
                <a:lnTo>
                  <a:pt x="51943" y="136144"/>
                </a:lnTo>
                <a:lnTo>
                  <a:pt x="32307" y="140710"/>
                </a:lnTo>
                <a:lnTo>
                  <a:pt x="15732" y="153146"/>
                </a:lnTo>
                <a:lnTo>
                  <a:pt x="4276" y="171559"/>
                </a:lnTo>
                <a:lnTo>
                  <a:pt x="0" y="194056"/>
                </a:lnTo>
                <a:lnTo>
                  <a:pt x="0" y="674878"/>
                </a:lnTo>
                <a:lnTo>
                  <a:pt x="4276" y="695686"/>
                </a:lnTo>
                <a:lnTo>
                  <a:pt x="15732" y="713232"/>
                </a:lnTo>
                <a:lnTo>
                  <a:pt x="32307" y="725348"/>
                </a:lnTo>
                <a:lnTo>
                  <a:pt x="51943" y="729869"/>
                </a:lnTo>
                <a:lnTo>
                  <a:pt x="401574" y="729869"/>
                </a:lnTo>
                <a:lnTo>
                  <a:pt x="401574" y="773303"/>
                </a:lnTo>
                <a:lnTo>
                  <a:pt x="412361" y="825898"/>
                </a:lnTo>
                <a:lnTo>
                  <a:pt x="442277" y="860980"/>
                </a:lnTo>
                <a:lnTo>
                  <a:pt x="469900" y="868934"/>
                </a:lnTo>
                <a:lnTo>
                  <a:pt x="485822" y="866856"/>
                </a:lnTo>
                <a:lnTo>
                  <a:pt x="500983" y="860980"/>
                </a:lnTo>
                <a:lnTo>
                  <a:pt x="515620" y="851842"/>
                </a:lnTo>
                <a:lnTo>
                  <a:pt x="551151" y="822579"/>
                </a:lnTo>
                <a:lnTo>
                  <a:pt x="464439" y="822579"/>
                </a:lnTo>
                <a:lnTo>
                  <a:pt x="458978" y="819658"/>
                </a:lnTo>
                <a:lnTo>
                  <a:pt x="456311" y="813943"/>
                </a:lnTo>
                <a:lnTo>
                  <a:pt x="452300" y="807985"/>
                </a:lnTo>
                <a:lnTo>
                  <a:pt x="448802" y="799052"/>
                </a:lnTo>
                <a:lnTo>
                  <a:pt x="446327" y="787403"/>
                </a:lnTo>
                <a:lnTo>
                  <a:pt x="445389" y="773303"/>
                </a:lnTo>
                <a:lnTo>
                  <a:pt x="445389" y="700913"/>
                </a:lnTo>
                <a:lnTo>
                  <a:pt x="442595" y="695198"/>
                </a:lnTo>
                <a:lnTo>
                  <a:pt x="439928" y="689356"/>
                </a:lnTo>
                <a:lnTo>
                  <a:pt x="437134" y="686435"/>
                </a:lnTo>
                <a:lnTo>
                  <a:pt x="429006" y="683514"/>
                </a:lnTo>
                <a:lnTo>
                  <a:pt x="49149" y="683514"/>
                </a:lnTo>
                <a:lnTo>
                  <a:pt x="43688" y="680720"/>
                </a:lnTo>
                <a:lnTo>
                  <a:pt x="43688" y="188341"/>
                </a:lnTo>
                <a:lnTo>
                  <a:pt x="49149" y="182499"/>
                </a:lnTo>
                <a:lnTo>
                  <a:pt x="423545" y="182499"/>
                </a:lnTo>
                <a:lnTo>
                  <a:pt x="432690" y="180967"/>
                </a:lnTo>
                <a:lnTo>
                  <a:pt x="439562" y="176720"/>
                </a:lnTo>
                <a:lnTo>
                  <a:pt x="443886" y="170283"/>
                </a:lnTo>
                <a:lnTo>
                  <a:pt x="445389" y="162179"/>
                </a:lnTo>
                <a:lnTo>
                  <a:pt x="445460" y="94551"/>
                </a:lnTo>
                <a:lnTo>
                  <a:pt x="446327" y="81532"/>
                </a:lnTo>
                <a:lnTo>
                  <a:pt x="448802" y="69897"/>
                </a:lnTo>
                <a:lnTo>
                  <a:pt x="452300" y="61001"/>
                </a:lnTo>
                <a:lnTo>
                  <a:pt x="456311" y="55118"/>
                </a:lnTo>
                <a:lnTo>
                  <a:pt x="458978" y="46355"/>
                </a:lnTo>
                <a:lnTo>
                  <a:pt x="553155" y="46355"/>
                </a:lnTo>
                <a:lnTo>
                  <a:pt x="532765" y="28956"/>
                </a:lnTo>
                <a:lnTo>
                  <a:pt x="516798" y="17091"/>
                </a:lnTo>
                <a:lnTo>
                  <a:pt x="501332" y="7953"/>
                </a:lnTo>
                <a:lnTo>
                  <a:pt x="485866" y="2077"/>
                </a:lnTo>
                <a:lnTo>
                  <a:pt x="469900" y="0"/>
                </a:lnTo>
                <a:close/>
              </a:path>
              <a:path w="956310" h="869314">
                <a:moveTo>
                  <a:pt x="689864" y="170195"/>
                </a:moveTo>
                <a:lnTo>
                  <a:pt x="681847" y="172987"/>
                </a:lnTo>
                <a:lnTo>
                  <a:pt x="674878" y="179578"/>
                </a:lnTo>
                <a:lnTo>
                  <a:pt x="670712" y="187041"/>
                </a:lnTo>
                <a:lnTo>
                  <a:pt x="670417" y="195564"/>
                </a:lnTo>
                <a:lnTo>
                  <a:pt x="673717" y="204063"/>
                </a:lnTo>
                <a:lnTo>
                  <a:pt x="680339" y="211455"/>
                </a:lnTo>
                <a:lnTo>
                  <a:pt x="871785" y="374762"/>
                </a:lnTo>
                <a:lnTo>
                  <a:pt x="887857" y="388112"/>
                </a:lnTo>
                <a:lnTo>
                  <a:pt x="899796" y="398605"/>
                </a:lnTo>
                <a:lnTo>
                  <a:pt x="907367" y="409098"/>
                </a:lnTo>
                <a:lnTo>
                  <a:pt x="911342" y="420687"/>
                </a:lnTo>
                <a:lnTo>
                  <a:pt x="912495" y="434467"/>
                </a:lnTo>
                <a:lnTo>
                  <a:pt x="911342" y="448246"/>
                </a:lnTo>
                <a:lnTo>
                  <a:pt x="868389" y="498023"/>
                </a:lnTo>
                <a:lnTo>
                  <a:pt x="836556" y="525381"/>
                </a:lnTo>
                <a:lnTo>
                  <a:pt x="747990" y="600409"/>
                </a:lnTo>
                <a:lnTo>
                  <a:pt x="502666" y="805180"/>
                </a:lnTo>
                <a:lnTo>
                  <a:pt x="469900" y="822579"/>
                </a:lnTo>
                <a:lnTo>
                  <a:pt x="551151" y="822579"/>
                </a:lnTo>
                <a:lnTo>
                  <a:pt x="915289" y="518414"/>
                </a:lnTo>
                <a:lnTo>
                  <a:pt x="944927" y="481917"/>
                </a:lnTo>
                <a:lnTo>
                  <a:pt x="956183" y="434467"/>
                </a:lnTo>
                <a:lnTo>
                  <a:pt x="953240" y="409509"/>
                </a:lnTo>
                <a:lnTo>
                  <a:pt x="932019" y="367262"/>
                </a:lnTo>
                <a:lnTo>
                  <a:pt x="704850" y="173863"/>
                </a:lnTo>
                <a:lnTo>
                  <a:pt x="697880" y="170666"/>
                </a:lnTo>
                <a:lnTo>
                  <a:pt x="689864" y="170195"/>
                </a:lnTo>
                <a:close/>
              </a:path>
              <a:path w="956310" h="869314">
                <a:moveTo>
                  <a:pt x="553155" y="46355"/>
                </a:moveTo>
                <a:lnTo>
                  <a:pt x="469900" y="46355"/>
                </a:lnTo>
                <a:lnTo>
                  <a:pt x="475412" y="47037"/>
                </a:lnTo>
                <a:lnTo>
                  <a:pt x="483235" y="49625"/>
                </a:lnTo>
                <a:lnTo>
                  <a:pt x="492581" y="54927"/>
                </a:lnTo>
                <a:lnTo>
                  <a:pt x="502666" y="63754"/>
                </a:lnTo>
                <a:lnTo>
                  <a:pt x="514018" y="73318"/>
                </a:lnTo>
                <a:lnTo>
                  <a:pt x="612013" y="153543"/>
                </a:lnTo>
                <a:lnTo>
                  <a:pt x="618982" y="157962"/>
                </a:lnTo>
                <a:lnTo>
                  <a:pt x="626999" y="158607"/>
                </a:lnTo>
                <a:lnTo>
                  <a:pt x="635015" y="155989"/>
                </a:lnTo>
                <a:lnTo>
                  <a:pt x="641985" y="150622"/>
                </a:lnTo>
                <a:lnTo>
                  <a:pt x="646193" y="141587"/>
                </a:lnTo>
                <a:lnTo>
                  <a:pt x="646795" y="132540"/>
                </a:lnTo>
                <a:lnTo>
                  <a:pt x="644324" y="124565"/>
                </a:lnTo>
                <a:lnTo>
                  <a:pt x="639318" y="118745"/>
                </a:lnTo>
                <a:lnTo>
                  <a:pt x="601934" y="87624"/>
                </a:lnTo>
                <a:lnTo>
                  <a:pt x="553155" y="46355"/>
                </a:lnTo>
                <a:close/>
              </a:path>
            </a:pathLst>
          </a:custGeom>
          <a:solidFill>
            <a:srgbClr val="00A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6513" y="3395979"/>
            <a:ext cx="190500" cy="418465"/>
          </a:xfrm>
          <a:custGeom>
            <a:avLst/>
            <a:gdLst/>
            <a:ahLst/>
            <a:cxnLst/>
            <a:rect l="l" t="t" r="r" b="b"/>
            <a:pathLst>
              <a:path w="190500" h="418464">
                <a:moveTo>
                  <a:pt x="17246" y="282273"/>
                </a:moveTo>
                <a:lnTo>
                  <a:pt x="11194" y="282890"/>
                </a:lnTo>
                <a:lnTo>
                  <a:pt x="5651" y="285877"/>
                </a:lnTo>
                <a:lnTo>
                  <a:pt x="1699" y="290835"/>
                </a:lnTo>
                <a:lnTo>
                  <a:pt x="1" y="296687"/>
                </a:lnTo>
                <a:lnTo>
                  <a:pt x="620" y="302754"/>
                </a:lnTo>
                <a:lnTo>
                  <a:pt x="3619" y="308356"/>
                </a:lnTo>
                <a:lnTo>
                  <a:pt x="95186" y="418211"/>
                </a:lnTo>
                <a:lnTo>
                  <a:pt x="115934" y="393319"/>
                </a:lnTo>
                <a:lnTo>
                  <a:pt x="79311" y="393319"/>
                </a:lnTo>
                <a:lnTo>
                  <a:pt x="79311" y="349478"/>
                </a:lnTo>
                <a:lnTo>
                  <a:pt x="28003" y="287909"/>
                </a:lnTo>
                <a:lnTo>
                  <a:pt x="23089" y="283966"/>
                </a:lnTo>
                <a:lnTo>
                  <a:pt x="17246" y="282273"/>
                </a:lnTo>
                <a:close/>
              </a:path>
              <a:path w="190500" h="418464">
                <a:moveTo>
                  <a:pt x="79311" y="349478"/>
                </a:moveTo>
                <a:lnTo>
                  <a:pt x="79311" y="393319"/>
                </a:lnTo>
                <a:lnTo>
                  <a:pt x="111061" y="393319"/>
                </a:lnTo>
                <a:lnTo>
                  <a:pt x="111061" y="383159"/>
                </a:lnTo>
                <a:lnTo>
                  <a:pt x="82994" y="383159"/>
                </a:lnTo>
                <a:lnTo>
                  <a:pt x="95186" y="368528"/>
                </a:lnTo>
                <a:lnTo>
                  <a:pt x="79311" y="349478"/>
                </a:lnTo>
                <a:close/>
              </a:path>
              <a:path w="190500" h="418464">
                <a:moveTo>
                  <a:pt x="173121" y="282273"/>
                </a:moveTo>
                <a:lnTo>
                  <a:pt x="167278" y="283966"/>
                </a:lnTo>
                <a:lnTo>
                  <a:pt x="162369" y="287909"/>
                </a:lnTo>
                <a:lnTo>
                  <a:pt x="111061" y="349478"/>
                </a:lnTo>
                <a:lnTo>
                  <a:pt x="111061" y="393319"/>
                </a:lnTo>
                <a:lnTo>
                  <a:pt x="115934" y="393319"/>
                </a:lnTo>
                <a:lnTo>
                  <a:pt x="186753" y="308356"/>
                </a:lnTo>
                <a:lnTo>
                  <a:pt x="189750" y="302754"/>
                </a:lnTo>
                <a:lnTo>
                  <a:pt x="190366" y="296687"/>
                </a:lnTo>
                <a:lnTo>
                  <a:pt x="188668" y="290835"/>
                </a:lnTo>
                <a:lnTo>
                  <a:pt x="184721" y="285877"/>
                </a:lnTo>
                <a:lnTo>
                  <a:pt x="179176" y="282890"/>
                </a:lnTo>
                <a:lnTo>
                  <a:pt x="173121" y="282273"/>
                </a:lnTo>
                <a:close/>
              </a:path>
              <a:path w="190500" h="418464">
                <a:moveTo>
                  <a:pt x="95186" y="368528"/>
                </a:moveTo>
                <a:lnTo>
                  <a:pt x="82994" y="383159"/>
                </a:lnTo>
                <a:lnTo>
                  <a:pt x="107378" y="383159"/>
                </a:lnTo>
                <a:lnTo>
                  <a:pt x="95186" y="368528"/>
                </a:lnTo>
                <a:close/>
              </a:path>
              <a:path w="190500" h="418464">
                <a:moveTo>
                  <a:pt x="111061" y="349478"/>
                </a:moveTo>
                <a:lnTo>
                  <a:pt x="95186" y="368528"/>
                </a:lnTo>
                <a:lnTo>
                  <a:pt x="107378" y="383159"/>
                </a:lnTo>
                <a:lnTo>
                  <a:pt x="111061" y="383159"/>
                </a:lnTo>
                <a:lnTo>
                  <a:pt x="111061" y="349478"/>
                </a:lnTo>
                <a:close/>
              </a:path>
              <a:path w="190500" h="418464">
                <a:moveTo>
                  <a:pt x="95180" y="49690"/>
                </a:moveTo>
                <a:lnTo>
                  <a:pt x="79311" y="68732"/>
                </a:lnTo>
                <a:lnTo>
                  <a:pt x="79311" y="349478"/>
                </a:lnTo>
                <a:lnTo>
                  <a:pt x="95186" y="368528"/>
                </a:lnTo>
                <a:lnTo>
                  <a:pt x="111061" y="349478"/>
                </a:lnTo>
                <a:lnTo>
                  <a:pt x="111048" y="68732"/>
                </a:lnTo>
                <a:lnTo>
                  <a:pt x="95180" y="49690"/>
                </a:lnTo>
                <a:close/>
              </a:path>
              <a:path w="190500" h="418464">
                <a:moveTo>
                  <a:pt x="95186" y="0"/>
                </a:moveTo>
                <a:lnTo>
                  <a:pt x="3606" y="109982"/>
                </a:lnTo>
                <a:lnTo>
                  <a:pt x="615" y="115510"/>
                </a:lnTo>
                <a:lnTo>
                  <a:pt x="0" y="121538"/>
                </a:lnTo>
                <a:lnTo>
                  <a:pt x="1699" y="127377"/>
                </a:lnTo>
                <a:lnTo>
                  <a:pt x="5651" y="132334"/>
                </a:lnTo>
                <a:lnTo>
                  <a:pt x="11194" y="135320"/>
                </a:lnTo>
                <a:lnTo>
                  <a:pt x="17246" y="135937"/>
                </a:lnTo>
                <a:lnTo>
                  <a:pt x="23089" y="134244"/>
                </a:lnTo>
                <a:lnTo>
                  <a:pt x="28003" y="130302"/>
                </a:lnTo>
                <a:lnTo>
                  <a:pt x="79298" y="68747"/>
                </a:lnTo>
                <a:lnTo>
                  <a:pt x="79311" y="24892"/>
                </a:lnTo>
                <a:lnTo>
                  <a:pt x="115910" y="24892"/>
                </a:lnTo>
                <a:lnTo>
                  <a:pt x="95186" y="0"/>
                </a:lnTo>
                <a:close/>
              </a:path>
              <a:path w="190500" h="418464">
                <a:moveTo>
                  <a:pt x="115910" y="24892"/>
                </a:moveTo>
                <a:lnTo>
                  <a:pt x="111061" y="24892"/>
                </a:lnTo>
                <a:lnTo>
                  <a:pt x="111061" y="68747"/>
                </a:lnTo>
                <a:lnTo>
                  <a:pt x="162356" y="130302"/>
                </a:lnTo>
                <a:lnTo>
                  <a:pt x="167272" y="134244"/>
                </a:lnTo>
                <a:lnTo>
                  <a:pt x="173120" y="135937"/>
                </a:lnTo>
                <a:lnTo>
                  <a:pt x="179176" y="135320"/>
                </a:lnTo>
                <a:lnTo>
                  <a:pt x="184721" y="132334"/>
                </a:lnTo>
                <a:lnTo>
                  <a:pt x="188668" y="127377"/>
                </a:lnTo>
                <a:lnTo>
                  <a:pt x="190366" y="121539"/>
                </a:lnTo>
                <a:lnTo>
                  <a:pt x="189750" y="115510"/>
                </a:lnTo>
                <a:lnTo>
                  <a:pt x="186753" y="109982"/>
                </a:lnTo>
                <a:lnTo>
                  <a:pt x="115910" y="24892"/>
                </a:lnTo>
                <a:close/>
              </a:path>
              <a:path w="190500" h="418464">
                <a:moveTo>
                  <a:pt x="111061" y="35052"/>
                </a:moveTo>
                <a:lnTo>
                  <a:pt x="107378" y="35052"/>
                </a:lnTo>
                <a:lnTo>
                  <a:pt x="95180" y="49690"/>
                </a:lnTo>
                <a:lnTo>
                  <a:pt x="111061" y="68747"/>
                </a:lnTo>
                <a:lnTo>
                  <a:pt x="111061" y="35052"/>
                </a:lnTo>
                <a:close/>
              </a:path>
              <a:path w="190500" h="418464">
                <a:moveTo>
                  <a:pt x="111061" y="24892"/>
                </a:moveTo>
                <a:lnTo>
                  <a:pt x="79311" y="24892"/>
                </a:lnTo>
                <a:lnTo>
                  <a:pt x="79311" y="68732"/>
                </a:lnTo>
                <a:lnTo>
                  <a:pt x="95180" y="49690"/>
                </a:lnTo>
                <a:lnTo>
                  <a:pt x="82981" y="35052"/>
                </a:lnTo>
                <a:lnTo>
                  <a:pt x="111061" y="35052"/>
                </a:lnTo>
                <a:lnTo>
                  <a:pt x="111061" y="24892"/>
                </a:lnTo>
                <a:close/>
              </a:path>
              <a:path w="190500" h="418464">
                <a:moveTo>
                  <a:pt x="107378" y="35052"/>
                </a:moveTo>
                <a:lnTo>
                  <a:pt x="82981" y="35052"/>
                </a:lnTo>
                <a:lnTo>
                  <a:pt x="95180" y="49690"/>
                </a:lnTo>
                <a:lnTo>
                  <a:pt x="107378" y="35052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75285" y="3395979"/>
            <a:ext cx="190500" cy="418465"/>
          </a:xfrm>
          <a:custGeom>
            <a:avLst/>
            <a:gdLst/>
            <a:ahLst/>
            <a:cxnLst/>
            <a:rect l="l" t="t" r="r" b="b"/>
            <a:pathLst>
              <a:path w="190500" h="418464">
                <a:moveTo>
                  <a:pt x="17303" y="282273"/>
                </a:moveTo>
                <a:lnTo>
                  <a:pt x="11237" y="282890"/>
                </a:lnTo>
                <a:lnTo>
                  <a:pt x="5635" y="285877"/>
                </a:lnTo>
                <a:lnTo>
                  <a:pt x="1692" y="290835"/>
                </a:lnTo>
                <a:lnTo>
                  <a:pt x="0" y="296687"/>
                </a:lnTo>
                <a:lnTo>
                  <a:pt x="617" y="302754"/>
                </a:lnTo>
                <a:lnTo>
                  <a:pt x="3603" y="308356"/>
                </a:lnTo>
                <a:lnTo>
                  <a:pt x="95297" y="418211"/>
                </a:lnTo>
                <a:lnTo>
                  <a:pt x="116045" y="393319"/>
                </a:lnTo>
                <a:lnTo>
                  <a:pt x="79422" y="393319"/>
                </a:lnTo>
                <a:lnTo>
                  <a:pt x="79295" y="349326"/>
                </a:lnTo>
                <a:lnTo>
                  <a:pt x="28114" y="287909"/>
                </a:lnTo>
                <a:lnTo>
                  <a:pt x="23155" y="283966"/>
                </a:lnTo>
                <a:lnTo>
                  <a:pt x="17303" y="282273"/>
                </a:lnTo>
                <a:close/>
              </a:path>
              <a:path w="190500" h="418464">
                <a:moveTo>
                  <a:pt x="79422" y="349478"/>
                </a:moveTo>
                <a:lnTo>
                  <a:pt x="79422" y="393319"/>
                </a:lnTo>
                <a:lnTo>
                  <a:pt x="111172" y="393319"/>
                </a:lnTo>
                <a:lnTo>
                  <a:pt x="111172" y="383159"/>
                </a:lnTo>
                <a:lnTo>
                  <a:pt x="82978" y="383159"/>
                </a:lnTo>
                <a:lnTo>
                  <a:pt x="95234" y="368452"/>
                </a:lnTo>
                <a:lnTo>
                  <a:pt x="79422" y="349478"/>
                </a:lnTo>
                <a:close/>
              </a:path>
              <a:path w="190500" h="418464">
                <a:moveTo>
                  <a:pt x="173164" y="282273"/>
                </a:moveTo>
                <a:lnTo>
                  <a:pt x="167312" y="283966"/>
                </a:lnTo>
                <a:lnTo>
                  <a:pt x="162353" y="287909"/>
                </a:lnTo>
                <a:lnTo>
                  <a:pt x="111172" y="349326"/>
                </a:lnTo>
                <a:lnTo>
                  <a:pt x="111172" y="393319"/>
                </a:lnTo>
                <a:lnTo>
                  <a:pt x="116045" y="393319"/>
                </a:lnTo>
                <a:lnTo>
                  <a:pt x="186864" y="308356"/>
                </a:lnTo>
                <a:lnTo>
                  <a:pt x="189851" y="302754"/>
                </a:lnTo>
                <a:lnTo>
                  <a:pt x="190468" y="296687"/>
                </a:lnTo>
                <a:lnTo>
                  <a:pt x="188775" y="290835"/>
                </a:lnTo>
                <a:lnTo>
                  <a:pt x="184832" y="285877"/>
                </a:lnTo>
                <a:lnTo>
                  <a:pt x="179230" y="282890"/>
                </a:lnTo>
                <a:lnTo>
                  <a:pt x="173164" y="282273"/>
                </a:lnTo>
                <a:close/>
              </a:path>
              <a:path w="190500" h="418464">
                <a:moveTo>
                  <a:pt x="95234" y="368452"/>
                </a:moveTo>
                <a:lnTo>
                  <a:pt x="82978" y="383159"/>
                </a:lnTo>
                <a:lnTo>
                  <a:pt x="107489" y="383159"/>
                </a:lnTo>
                <a:lnTo>
                  <a:pt x="95234" y="368452"/>
                </a:lnTo>
                <a:close/>
              </a:path>
              <a:path w="190500" h="418464">
                <a:moveTo>
                  <a:pt x="111172" y="349326"/>
                </a:moveTo>
                <a:lnTo>
                  <a:pt x="95234" y="368452"/>
                </a:lnTo>
                <a:lnTo>
                  <a:pt x="107489" y="383159"/>
                </a:lnTo>
                <a:lnTo>
                  <a:pt x="111172" y="383159"/>
                </a:lnTo>
                <a:lnTo>
                  <a:pt x="111172" y="349326"/>
                </a:lnTo>
                <a:close/>
              </a:path>
              <a:path w="190500" h="418464">
                <a:moveTo>
                  <a:pt x="95234" y="49758"/>
                </a:moveTo>
                <a:lnTo>
                  <a:pt x="79422" y="68732"/>
                </a:lnTo>
                <a:lnTo>
                  <a:pt x="79422" y="349478"/>
                </a:lnTo>
                <a:lnTo>
                  <a:pt x="95234" y="368452"/>
                </a:lnTo>
                <a:lnTo>
                  <a:pt x="111045" y="349478"/>
                </a:lnTo>
                <a:lnTo>
                  <a:pt x="111045" y="68732"/>
                </a:lnTo>
                <a:lnTo>
                  <a:pt x="95234" y="49758"/>
                </a:lnTo>
                <a:close/>
              </a:path>
              <a:path w="190500" h="418464">
                <a:moveTo>
                  <a:pt x="95297" y="0"/>
                </a:moveTo>
                <a:lnTo>
                  <a:pt x="3603" y="109982"/>
                </a:lnTo>
                <a:lnTo>
                  <a:pt x="617" y="115510"/>
                </a:lnTo>
                <a:lnTo>
                  <a:pt x="0" y="121538"/>
                </a:lnTo>
                <a:lnTo>
                  <a:pt x="1692" y="127377"/>
                </a:lnTo>
                <a:lnTo>
                  <a:pt x="5635" y="132334"/>
                </a:lnTo>
                <a:lnTo>
                  <a:pt x="11237" y="135320"/>
                </a:lnTo>
                <a:lnTo>
                  <a:pt x="17303" y="135937"/>
                </a:lnTo>
                <a:lnTo>
                  <a:pt x="23155" y="134244"/>
                </a:lnTo>
                <a:lnTo>
                  <a:pt x="28114" y="130302"/>
                </a:lnTo>
                <a:lnTo>
                  <a:pt x="79295" y="68884"/>
                </a:lnTo>
                <a:lnTo>
                  <a:pt x="79422" y="24892"/>
                </a:lnTo>
                <a:lnTo>
                  <a:pt x="116021" y="24892"/>
                </a:lnTo>
                <a:lnTo>
                  <a:pt x="95297" y="0"/>
                </a:lnTo>
                <a:close/>
              </a:path>
              <a:path w="190500" h="418464">
                <a:moveTo>
                  <a:pt x="116021" y="24892"/>
                </a:moveTo>
                <a:lnTo>
                  <a:pt x="111172" y="24892"/>
                </a:lnTo>
                <a:lnTo>
                  <a:pt x="111172" y="68884"/>
                </a:lnTo>
                <a:lnTo>
                  <a:pt x="162353" y="130302"/>
                </a:lnTo>
                <a:lnTo>
                  <a:pt x="167312" y="134244"/>
                </a:lnTo>
                <a:lnTo>
                  <a:pt x="173164" y="135937"/>
                </a:lnTo>
                <a:lnTo>
                  <a:pt x="179230" y="135320"/>
                </a:lnTo>
                <a:lnTo>
                  <a:pt x="184832" y="132334"/>
                </a:lnTo>
                <a:lnTo>
                  <a:pt x="188775" y="127377"/>
                </a:lnTo>
                <a:lnTo>
                  <a:pt x="190468" y="121539"/>
                </a:lnTo>
                <a:lnTo>
                  <a:pt x="189851" y="115510"/>
                </a:lnTo>
                <a:lnTo>
                  <a:pt x="186864" y="109982"/>
                </a:lnTo>
                <a:lnTo>
                  <a:pt x="116021" y="24892"/>
                </a:lnTo>
                <a:close/>
              </a:path>
              <a:path w="190500" h="418464">
                <a:moveTo>
                  <a:pt x="111172" y="35052"/>
                </a:moveTo>
                <a:lnTo>
                  <a:pt x="107489" y="35052"/>
                </a:lnTo>
                <a:lnTo>
                  <a:pt x="95234" y="49758"/>
                </a:lnTo>
                <a:lnTo>
                  <a:pt x="111172" y="68884"/>
                </a:lnTo>
                <a:lnTo>
                  <a:pt x="111172" y="35052"/>
                </a:lnTo>
                <a:close/>
              </a:path>
              <a:path w="190500" h="418464">
                <a:moveTo>
                  <a:pt x="111172" y="24892"/>
                </a:moveTo>
                <a:lnTo>
                  <a:pt x="79422" y="24892"/>
                </a:lnTo>
                <a:lnTo>
                  <a:pt x="79422" y="68732"/>
                </a:lnTo>
                <a:lnTo>
                  <a:pt x="95234" y="49758"/>
                </a:lnTo>
                <a:lnTo>
                  <a:pt x="82978" y="35052"/>
                </a:lnTo>
                <a:lnTo>
                  <a:pt x="111172" y="35052"/>
                </a:lnTo>
                <a:lnTo>
                  <a:pt x="111172" y="24892"/>
                </a:lnTo>
                <a:close/>
              </a:path>
              <a:path w="190500" h="418464">
                <a:moveTo>
                  <a:pt x="107489" y="35052"/>
                </a:moveTo>
                <a:lnTo>
                  <a:pt x="82978" y="35052"/>
                </a:lnTo>
                <a:lnTo>
                  <a:pt x="95234" y="49758"/>
                </a:lnTo>
                <a:lnTo>
                  <a:pt x="107489" y="35052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69393" y="3395979"/>
            <a:ext cx="190500" cy="418465"/>
          </a:xfrm>
          <a:custGeom>
            <a:avLst/>
            <a:gdLst/>
            <a:ahLst/>
            <a:cxnLst/>
            <a:rect l="l" t="t" r="r" b="b"/>
            <a:pathLst>
              <a:path w="190500" h="418464">
                <a:moveTo>
                  <a:pt x="17287" y="282273"/>
                </a:moveTo>
                <a:lnTo>
                  <a:pt x="11229" y="282890"/>
                </a:lnTo>
                <a:lnTo>
                  <a:pt x="5683" y="285877"/>
                </a:lnTo>
                <a:lnTo>
                  <a:pt x="1722" y="290835"/>
                </a:lnTo>
                <a:lnTo>
                  <a:pt x="0" y="296687"/>
                </a:lnTo>
                <a:lnTo>
                  <a:pt x="611" y="302754"/>
                </a:lnTo>
                <a:lnTo>
                  <a:pt x="3651" y="308356"/>
                </a:lnTo>
                <a:lnTo>
                  <a:pt x="95218" y="418211"/>
                </a:lnTo>
                <a:lnTo>
                  <a:pt x="115966" y="393319"/>
                </a:lnTo>
                <a:lnTo>
                  <a:pt x="79343" y="393319"/>
                </a:lnTo>
                <a:lnTo>
                  <a:pt x="79343" y="349478"/>
                </a:lnTo>
                <a:lnTo>
                  <a:pt x="28035" y="287909"/>
                </a:lnTo>
                <a:lnTo>
                  <a:pt x="23131" y="283966"/>
                </a:lnTo>
                <a:lnTo>
                  <a:pt x="17287" y="282273"/>
                </a:lnTo>
                <a:close/>
              </a:path>
              <a:path w="190500" h="418464">
                <a:moveTo>
                  <a:pt x="79343" y="349478"/>
                </a:moveTo>
                <a:lnTo>
                  <a:pt x="79343" y="393319"/>
                </a:lnTo>
                <a:lnTo>
                  <a:pt x="111093" y="393319"/>
                </a:lnTo>
                <a:lnTo>
                  <a:pt x="111093" y="383159"/>
                </a:lnTo>
                <a:lnTo>
                  <a:pt x="83026" y="383159"/>
                </a:lnTo>
                <a:lnTo>
                  <a:pt x="95218" y="368528"/>
                </a:lnTo>
                <a:lnTo>
                  <a:pt x="79343" y="349478"/>
                </a:lnTo>
                <a:close/>
              </a:path>
              <a:path w="190500" h="418464">
                <a:moveTo>
                  <a:pt x="173148" y="282273"/>
                </a:moveTo>
                <a:lnTo>
                  <a:pt x="167304" y="283966"/>
                </a:lnTo>
                <a:lnTo>
                  <a:pt x="162401" y="287909"/>
                </a:lnTo>
                <a:lnTo>
                  <a:pt x="111093" y="349478"/>
                </a:lnTo>
                <a:lnTo>
                  <a:pt x="111093" y="393319"/>
                </a:lnTo>
                <a:lnTo>
                  <a:pt x="115966" y="393319"/>
                </a:lnTo>
                <a:lnTo>
                  <a:pt x="186785" y="308356"/>
                </a:lnTo>
                <a:lnTo>
                  <a:pt x="189771" y="302754"/>
                </a:lnTo>
                <a:lnTo>
                  <a:pt x="190388" y="296687"/>
                </a:lnTo>
                <a:lnTo>
                  <a:pt x="188696" y="290835"/>
                </a:lnTo>
                <a:lnTo>
                  <a:pt x="184753" y="285877"/>
                </a:lnTo>
                <a:lnTo>
                  <a:pt x="179206" y="282890"/>
                </a:lnTo>
                <a:lnTo>
                  <a:pt x="173148" y="282273"/>
                </a:lnTo>
                <a:close/>
              </a:path>
              <a:path w="190500" h="418464">
                <a:moveTo>
                  <a:pt x="95218" y="368528"/>
                </a:moveTo>
                <a:lnTo>
                  <a:pt x="83026" y="383159"/>
                </a:lnTo>
                <a:lnTo>
                  <a:pt x="107410" y="383159"/>
                </a:lnTo>
                <a:lnTo>
                  <a:pt x="95218" y="368528"/>
                </a:lnTo>
                <a:close/>
              </a:path>
              <a:path w="190500" h="418464">
                <a:moveTo>
                  <a:pt x="111093" y="349478"/>
                </a:moveTo>
                <a:lnTo>
                  <a:pt x="95218" y="368528"/>
                </a:lnTo>
                <a:lnTo>
                  <a:pt x="107410" y="383159"/>
                </a:lnTo>
                <a:lnTo>
                  <a:pt x="111093" y="383159"/>
                </a:lnTo>
                <a:lnTo>
                  <a:pt x="111093" y="349478"/>
                </a:lnTo>
                <a:close/>
              </a:path>
              <a:path w="190500" h="418464">
                <a:moveTo>
                  <a:pt x="95218" y="49682"/>
                </a:moveTo>
                <a:lnTo>
                  <a:pt x="79343" y="68732"/>
                </a:lnTo>
                <a:lnTo>
                  <a:pt x="79343" y="349478"/>
                </a:lnTo>
                <a:lnTo>
                  <a:pt x="95218" y="368528"/>
                </a:lnTo>
                <a:lnTo>
                  <a:pt x="111093" y="349478"/>
                </a:lnTo>
                <a:lnTo>
                  <a:pt x="111093" y="68732"/>
                </a:lnTo>
                <a:lnTo>
                  <a:pt x="95218" y="49682"/>
                </a:lnTo>
                <a:close/>
              </a:path>
              <a:path w="190500" h="418464">
                <a:moveTo>
                  <a:pt x="95218" y="0"/>
                </a:moveTo>
                <a:lnTo>
                  <a:pt x="3651" y="109982"/>
                </a:lnTo>
                <a:lnTo>
                  <a:pt x="611" y="115510"/>
                </a:lnTo>
                <a:lnTo>
                  <a:pt x="0" y="121538"/>
                </a:lnTo>
                <a:lnTo>
                  <a:pt x="1722" y="127377"/>
                </a:lnTo>
                <a:lnTo>
                  <a:pt x="5683" y="132334"/>
                </a:lnTo>
                <a:lnTo>
                  <a:pt x="11229" y="135320"/>
                </a:lnTo>
                <a:lnTo>
                  <a:pt x="17287" y="135937"/>
                </a:lnTo>
                <a:lnTo>
                  <a:pt x="23131" y="134244"/>
                </a:lnTo>
                <a:lnTo>
                  <a:pt x="28035" y="130302"/>
                </a:lnTo>
                <a:lnTo>
                  <a:pt x="79343" y="68732"/>
                </a:lnTo>
                <a:lnTo>
                  <a:pt x="79343" y="24892"/>
                </a:lnTo>
                <a:lnTo>
                  <a:pt x="115942" y="24892"/>
                </a:lnTo>
                <a:lnTo>
                  <a:pt x="95218" y="0"/>
                </a:lnTo>
                <a:close/>
              </a:path>
              <a:path w="190500" h="418464">
                <a:moveTo>
                  <a:pt x="115942" y="24892"/>
                </a:moveTo>
                <a:lnTo>
                  <a:pt x="111093" y="24892"/>
                </a:lnTo>
                <a:lnTo>
                  <a:pt x="111093" y="68732"/>
                </a:lnTo>
                <a:lnTo>
                  <a:pt x="162401" y="130302"/>
                </a:lnTo>
                <a:lnTo>
                  <a:pt x="167304" y="134244"/>
                </a:lnTo>
                <a:lnTo>
                  <a:pt x="173148" y="135937"/>
                </a:lnTo>
                <a:lnTo>
                  <a:pt x="179206" y="135320"/>
                </a:lnTo>
                <a:lnTo>
                  <a:pt x="184753" y="132334"/>
                </a:lnTo>
                <a:lnTo>
                  <a:pt x="188696" y="127377"/>
                </a:lnTo>
                <a:lnTo>
                  <a:pt x="190388" y="121539"/>
                </a:lnTo>
                <a:lnTo>
                  <a:pt x="189771" y="115510"/>
                </a:lnTo>
                <a:lnTo>
                  <a:pt x="186785" y="109982"/>
                </a:lnTo>
                <a:lnTo>
                  <a:pt x="115942" y="24892"/>
                </a:lnTo>
                <a:close/>
              </a:path>
              <a:path w="190500" h="418464">
                <a:moveTo>
                  <a:pt x="111093" y="24892"/>
                </a:moveTo>
                <a:lnTo>
                  <a:pt x="79343" y="24892"/>
                </a:lnTo>
                <a:lnTo>
                  <a:pt x="79343" y="68732"/>
                </a:lnTo>
                <a:lnTo>
                  <a:pt x="95218" y="49682"/>
                </a:lnTo>
                <a:lnTo>
                  <a:pt x="83026" y="35052"/>
                </a:lnTo>
                <a:lnTo>
                  <a:pt x="111093" y="35052"/>
                </a:lnTo>
                <a:lnTo>
                  <a:pt x="111093" y="24892"/>
                </a:lnTo>
                <a:close/>
              </a:path>
              <a:path w="190500" h="418464">
                <a:moveTo>
                  <a:pt x="111093" y="35052"/>
                </a:moveTo>
                <a:lnTo>
                  <a:pt x="107410" y="35052"/>
                </a:lnTo>
                <a:lnTo>
                  <a:pt x="95218" y="49682"/>
                </a:lnTo>
                <a:lnTo>
                  <a:pt x="111093" y="68732"/>
                </a:lnTo>
                <a:lnTo>
                  <a:pt x="111093" y="35052"/>
                </a:lnTo>
                <a:close/>
              </a:path>
              <a:path w="190500" h="418464">
                <a:moveTo>
                  <a:pt x="107410" y="35052"/>
                </a:moveTo>
                <a:lnTo>
                  <a:pt x="83026" y="35052"/>
                </a:lnTo>
                <a:lnTo>
                  <a:pt x="95218" y="49682"/>
                </a:lnTo>
                <a:lnTo>
                  <a:pt x="107410" y="35052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01189" y="3395979"/>
            <a:ext cx="190500" cy="418465"/>
          </a:xfrm>
          <a:custGeom>
            <a:avLst/>
            <a:gdLst/>
            <a:ahLst/>
            <a:cxnLst/>
            <a:rect l="l" t="t" r="r" b="b"/>
            <a:pathLst>
              <a:path w="190500" h="418464">
                <a:moveTo>
                  <a:pt x="17240" y="282273"/>
                </a:moveTo>
                <a:lnTo>
                  <a:pt x="11181" y="282890"/>
                </a:lnTo>
                <a:lnTo>
                  <a:pt x="5635" y="285877"/>
                </a:lnTo>
                <a:lnTo>
                  <a:pt x="1692" y="290835"/>
                </a:lnTo>
                <a:lnTo>
                  <a:pt x="0" y="296687"/>
                </a:lnTo>
                <a:lnTo>
                  <a:pt x="617" y="302754"/>
                </a:lnTo>
                <a:lnTo>
                  <a:pt x="3603" y="308356"/>
                </a:lnTo>
                <a:lnTo>
                  <a:pt x="95170" y="418211"/>
                </a:lnTo>
                <a:lnTo>
                  <a:pt x="115918" y="393319"/>
                </a:lnTo>
                <a:lnTo>
                  <a:pt x="79295" y="393319"/>
                </a:lnTo>
                <a:lnTo>
                  <a:pt x="79295" y="349478"/>
                </a:lnTo>
                <a:lnTo>
                  <a:pt x="27987" y="287909"/>
                </a:lnTo>
                <a:lnTo>
                  <a:pt x="23084" y="283966"/>
                </a:lnTo>
                <a:lnTo>
                  <a:pt x="17240" y="282273"/>
                </a:lnTo>
                <a:close/>
              </a:path>
              <a:path w="190500" h="418464">
                <a:moveTo>
                  <a:pt x="79295" y="349478"/>
                </a:moveTo>
                <a:lnTo>
                  <a:pt x="79295" y="393319"/>
                </a:lnTo>
                <a:lnTo>
                  <a:pt x="111045" y="393319"/>
                </a:lnTo>
                <a:lnTo>
                  <a:pt x="111045" y="383159"/>
                </a:lnTo>
                <a:lnTo>
                  <a:pt x="82978" y="383159"/>
                </a:lnTo>
                <a:lnTo>
                  <a:pt x="95170" y="368528"/>
                </a:lnTo>
                <a:lnTo>
                  <a:pt x="79295" y="349478"/>
                </a:lnTo>
                <a:close/>
              </a:path>
              <a:path w="190500" h="418464">
                <a:moveTo>
                  <a:pt x="173100" y="282273"/>
                </a:moveTo>
                <a:lnTo>
                  <a:pt x="167257" y="283966"/>
                </a:lnTo>
                <a:lnTo>
                  <a:pt x="162353" y="287909"/>
                </a:lnTo>
                <a:lnTo>
                  <a:pt x="111045" y="349478"/>
                </a:lnTo>
                <a:lnTo>
                  <a:pt x="111045" y="393319"/>
                </a:lnTo>
                <a:lnTo>
                  <a:pt x="115918" y="393319"/>
                </a:lnTo>
                <a:lnTo>
                  <a:pt x="186737" y="308356"/>
                </a:lnTo>
                <a:lnTo>
                  <a:pt x="189724" y="302754"/>
                </a:lnTo>
                <a:lnTo>
                  <a:pt x="190341" y="296687"/>
                </a:lnTo>
                <a:lnTo>
                  <a:pt x="188648" y="290835"/>
                </a:lnTo>
                <a:lnTo>
                  <a:pt x="184705" y="285877"/>
                </a:lnTo>
                <a:lnTo>
                  <a:pt x="179159" y="282890"/>
                </a:lnTo>
                <a:lnTo>
                  <a:pt x="173100" y="282273"/>
                </a:lnTo>
                <a:close/>
              </a:path>
              <a:path w="190500" h="418464">
                <a:moveTo>
                  <a:pt x="95170" y="368528"/>
                </a:moveTo>
                <a:lnTo>
                  <a:pt x="82978" y="383159"/>
                </a:lnTo>
                <a:lnTo>
                  <a:pt x="107362" y="383159"/>
                </a:lnTo>
                <a:lnTo>
                  <a:pt x="95170" y="368528"/>
                </a:lnTo>
                <a:close/>
              </a:path>
              <a:path w="190500" h="418464">
                <a:moveTo>
                  <a:pt x="111045" y="349478"/>
                </a:moveTo>
                <a:lnTo>
                  <a:pt x="95170" y="368528"/>
                </a:lnTo>
                <a:lnTo>
                  <a:pt x="107362" y="383159"/>
                </a:lnTo>
                <a:lnTo>
                  <a:pt x="111045" y="383159"/>
                </a:lnTo>
                <a:lnTo>
                  <a:pt x="111045" y="349478"/>
                </a:lnTo>
                <a:close/>
              </a:path>
              <a:path w="190500" h="418464">
                <a:moveTo>
                  <a:pt x="95170" y="49682"/>
                </a:moveTo>
                <a:lnTo>
                  <a:pt x="79295" y="68732"/>
                </a:lnTo>
                <a:lnTo>
                  <a:pt x="79295" y="349478"/>
                </a:lnTo>
                <a:lnTo>
                  <a:pt x="95170" y="368528"/>
                </a:lnTo>
                <a:lnTo>
                  <a:pt x="111045" y="349478"/>
                </a:lnTo>
                <a:lnTo>
                  <a:pt x="111045" y="68732"/>
                </a:lnTo>
                <a:lnTo>
                  <a:pt x="95170" y="49682"/>
                </a:lnTo>
                <a:close/>
              </a:path>
              <a:path w="190500" h="418464">
                <a:moveTo>
                  <a:pt x="95170" y="0"/>
                </a:moveTo>
                <a:lnTo>
                  <a:pt x="3603" y="109982"/>
                </a:lnTo>
                <a:lnTo>
                  <a:pt x="617" y="115510"/>
                </a:lnTo>
                <a:lnTo>
                  <a:pt x="0" y="121538"/>
                </a:lnTo>
                <a:lnTo>
                  <a:pt x="1692" y="127377"/>
                </a:lnTo>
                <a:lnTo>
                  <a:pt x="5635" y="132334"/>
                </a:lnTo>
                <a:lnTo>
                  <a:pt x="11181" y="135320"/>
                </a:lnTo>
                <a:lnTo>
                  <a:pt x="17240" y="135937"/>
                </a:lnTo>
                <a:lnTo>
                  <a:pt x="23084" y="134244"/>
                </a:lnTo>
                <a:lnTo>
                  <a:pt x="27987" y="130302"/>
                </a:lnTo>
                <a:lnTo>
                  <a:pt x="79295" y="68732"/>
                </a:lnTo>
                <a:lnTo>
                  <a:pt x="79295" y="24892"/>
                </a:lnTo>
                <a:lnTo>
                  <a:pt x="115894" y="24892"/>
                </a:lnTo>
                <a:lnTo>
                  <a:pt x="95170" y="0"/>
                </a:lnTo>
                <a:close/>
              </a:path>
              <a:path w="190500" h="418464">
                <a:moveTo>
                  <a:pt x="115894" y="24892"/>
                </a:moveTo>
                <a:lnTo>
                  <a:pt x="111045" y="24892"/>
                </a:lnTo>
                <a:lnTo>
                  <a:pt x="111045" y="68732"/>
                </a:lnTo>
                <a:lnTo>
                  <a:pt x="162353" y="130302"/>
                </a:lnTo>
                <a:lnTo>
                  <a:pt x="167257" y="134244"/>
                </a:lnTo>
                <a:lnTo>
                  <a:pt x="173100" y="135937"/>
                </a:lnTo>
                <a:lnTo>
                  <a:pt x="179159" y="135320"/>
                </a:lnTo>
                <a:lnTo>
                  <a:pt x="184705" y="132334"/>
                </a:lnTo>
                <a:lnTo>
                  <a:pt x="188648" y="127377"/>
                </a:lnTo>
                <a:lnTo>
                  <a:pt x="190341" y="121539"/>
                </a:lnTo>
                <a:lnTo>
                  <a:pt x="189724" y="115510"/>
                </a:lnTo>
                <a:lnTo>
                  <a:pt x="186737" y="109982"/>
                </a:lnTo>
                <a:lnTo>
                  <a:pt x="115894" y="24892"/>
                </a:lnTo>
                <a:close/>
              </a:path>
              <a:path w="190500" h="418464">
                <a:moveTo>
                  <a:pt x="111045" y="24892"/>
                </a:moveTo>
                <a:lnTo>
                  <a:pt x="79295" y="24892"/>
                </a:lnTo>
                <a:lnTo>
                  <a:pt x="79295" y="68732"/>
                </a:lnTo>
                <a:lnTo>
                  <a:pt x="95170" y="49682"/>
                </a:lnTo>
                <a:lnTo>
                  <a:pt x="82978" y="35052"/>
                </a:lnTo>
                <a:lnTo>
                  <a:pt x="111045" y="35052"/>
                </a:lnTo>
                <a:lnTo>
                  <a:pt x="111045" y="24892"/>
                </a:lnTo>
                <a:close/>
              </a:path>
              <a:path w="190500" h="418464">
                <a:moveTo>
                  <a:pt x="111045" y="35052"/>
                </a:moveTo>
                <a:lnTo>
                  <a:pt x="107362" y="35052"/>
                </a:lnTo>
                <a:lnTo>
                  <a:pt x="95170" y="49682"/>
                </a:lnTo>
                <a:lnTo>
                  <a:pt x="111045" y="68732"/>
                </a:lnTo>
                <a:lnTo>
                  <a:pt x="111045" y="35052"/>
                </a:lnTo>
                <a:close/>
              </a:path>
              <a:path w="190500" h="418464">
                <a:moveTo>
                  <a:pt x="107362" y="35052"/>
                </a:moveTo>
                <a:lnTo>
                  <a:pt x="82978" y="35052"/>
                </a:lnTo>
                <a:lnTo>
                  <a:pt x="95170" y="49682"/>
                </a:lnTo>
                <a:lnTo>
                  <a:pt x="107362" y="35052"/>
                </a:lnTo>
                <a:close/>
              </a:path>
            </a:pathLst>
          </a:custGeom>
          <a:solidFill>
            <a:srgbClr val="E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28301" y="4464081"/>
            <a:ext cx="477520" cy="193040"/>
          </a:xfrm>
          <a:custGeom>
            <a:avLst/>
            <a:gdLst/>
            <a:ahLst/>
            <a:cxnLst/>
            <a:rect l="l" t="t" r="r" b="b"/>
            <a:pathLst>
              <a:path w="477520" h="193039">
                <a:moveTo>
                  <a:pt x="408233" y="113852"/>
                </a:moveTo>
                <a:lnTo>
                  <a:pt x="346201" y="164560"/>
                </a:lnTo>
                <a:lnTo>
                  <a:pt x="342165" y="169445"/>
                </a:lnTo>
                <a:lnTo>
                  <a:pt x="340391" y="175260"/>
                </a:lnTo>
                <a:lnTo>
                  <a:pt x="340951" y="181312"/>
                </a:lnTo>
                <a:lnTo>
                  <a:pt x="343916" y="186912"/>
                </a:lnTo>
                <a:lnTo>
                  <a:pt x="348801" y="190875"/>
                </a:lnTo>
                <a:lnTo>
                  <a:pt x="354615" y="192611"/>
                </a:lnTo>
                <a:lnTo>
                  <a:pt x="360668" y="192037"/>
                </a:lnTo>
                <a:lnTo>
                  <a:pt x="366268" y="189071"/>
                </a:lnTo>
                <a:lnTo>
                  <a:pt x="457880" y="114268"/>
                </a:lnTo>
                <a:lnTo>
                  <a:pt x="451993" y="114268"/>
                </a:lnTo>
                <a:lnTo>
                  <a:pt x="408233" y="113852"/>
                </a:lnTo>
                <a:close/>
              </a:path>
              <a:path w="477520" h="193039">
                <a:moveTo>
                  <a:pt x="122443" y="0"/>
                </a:moveTo>
                <a:lnTo>
                  <a:pt x="116361" y="559"/>
                </a:lnTo>
                <a:lnTo>
                  <a:pt x="110744" y="3524"/>
                </a:lnTo>
                <a:lnTo>
                  <a:pt x="0" y="94075"/>
                </a:lnTo>
                <a:lnTo>
                  <a:pt x="109093" y="186658"/>
                </a:lnTo>
                <a:lnTo>
                  <a:pt x="114567" y="189720"/>
                </a:lnTo>
                <a:lnTo>
                  <a:pt x="120602" y="190388"/>
                </a:lnTo>
                <a:lnTo>
                  <a:pt x="126470" y="188747"/>
                </a:lnTo>
                <a:lnTo>
                  <a:pt x="131445" y="184880"/>
                </a:lnTo>
                <a:lnTo>
                  <a:pt x="134506" y="179333"/>
                </a:lnTo>
                <a:lnTo>
                  <a:pt x="135175" y="173275"/>
                </a:lnTo>
                <a:lnTo>
                  <a:pt x="133534" y="167431"/>
                </a:lnTo>
                <a:lnTo>
                  <a:pt x="129667" y="162528"/>
                </a:lnTo>
                <a:lnTo>
                  <a:pt x="68659" y="110622"/>
                </a:lnTo>
                <a:lnTo>
                  <a:pt x="24638" y="110204"/>
                </a:lnTo>
                <a:lnTo>
                  <a:pt x="25019" y="78454"/>
                </a:lnTo>
                <a:lnTo>
                  <a:pt x="69315" y="78454"/>
                </a:lnTo>
                <a:lnTo>
                  <a:pt x="130937" y="28162"/>
                </a:lnTo>
                <a:lnTo>
                  <a:pt x="134899" y="23258"/>
                </a:lnTo>
                <a:lnTo>
                  <a:pt x="136636" y="17414"/>
                </a:lnTo>
                <a:lnTo>
                  <a:pt x="136062" y="11356"/>
                </a:lnTo>
                <a:lnTo>
                  <a:pt x="133096" y="5810"/>
                </a:lnTo>
                <a:lnTo>
                  <a:pt x="128264" y="1774"/>
                </a:lnTo>
                <a:lnTo>
                  <a:pt x="122443" y="0"/>
                </a:lnTo>
                <a:close/>
              </a:path>
              <a:path w="477520" h="193039">
                <a:moveTo>
                  <a:pt x="427456" y="98137"/>
                </a:moveTo>
                <a:lnTo>
                  <a:pt x="408233" y="113852"/>
                </a:lnTo>
                <a:lnTo>
                  <a:pt x="451993" y="114268"/>
                </a:lnTo>
                <a:lnTo>
                  <a:pt x="452038" y="110458"/>
                </a:lnTo>
                <a:lnTo>
                  <a:pt x="441959" y="110458"/>
                </a:lnTo>
                <a:lnTo>
                  <a:pt x="427456" y="98137"/>
                </a:lnTo>
                <a:close/>
              </a:path>
              <a:path w="477520" h="193039">
                <a:moveTo>
                  <a:pt x="356425" y="2270"/>
                </a:moveTo>
                <a:lnTo>
                  <a:pt x="350543" y="3919"/>
                </a:lnTo>
                <a:lnTo>
                  <a:pt x="345567" y="7842"/>
                </a:lnTo>
                <a:lnTo>
                  <a:pt x="342560" y="13317"/>
                </a:lnTo>
                <a:lnTo>
                  <a:pt x="341899" y="19351"/>
                </a:lnTo>
                <a:lnTo>
                  <a:pt x="343548" y="25219"/>
                </a:lnTo>
                <a:lnTo>
                  <a:pt x="347472" y="30194"/>
                </a:lnTo>
                <a:lnTo>
                  <a:pt x="408578" y="82101"/>
                </a:lnTo>
                <a:lnTo>
                  <a:pt x="452374" y="82518"/>
                </a:lnTo>
                <a:lnTo>
                  <a:pt x="451993" y="114268"/>
                </a:lnTo>
                <a:lnTo>
                  <a:pt x="457880" y="114268"/>
                </a:lnTo>
                <a:lnTo>
                  <a:pt x="477012" y="98647"/>
                </a:lnTo>
                <a:lnTo>
                  <a:pt x="368046" y="5937"/>
                </a:lnTo>
                <a:lnTo>
                  <a:pt x="362497" y="2930"/>
                </a:lnTo>
                <a:lnTo>
                  <a:pt x="356425" y="2270"/>
                </a:lnTo>
                <a:close/>
              </a:path>
              <a:path w="477520" h="193039">
                <a:moveTo>
                  <a:pt x="68804" y="78870"/>
                </a:moveTo>
                <a:lnTo>
                  <a:pt x="49682" y="94477"/>
                </a:lnTo>
                <a:lnTo>
                  <a:pt x="68659" y="110622"/>
                </a:lnTo>
                <a:lnTo>
                  <a:pt x="408233" y="113852"/>
                </a:lnTo>
                <a:lnTo>
                  <a:pt x="427456" y="98137"/>
                </a:lnTo>
                <a:lnTo>
                  <a:pt x="408578" y="82101"/>
                </a:lnTo>
                <a:lnTo>
                  <a:pt x="68804" y="78870"/>
                </a:lnTo>
                <a:close/>
              </a:path>
              <a:path w="477520" h="193039">
                <a:moveTo>
                  <a:pt x="25019" y="78454"/>
                </a:moveTo>
                <a:lnTo>
                  <a:pt x="24638" y="110204"/>
                </a:lnTo>
                <a:lnTo>
                  <a:pt x="68659" y="110622"/>
                </a:lnTo>
                <a:lnTo>
                  <a:pt x="63838" y="106521"/>
                </a:lnTo>
                <a:lnTo>
                  <a:pt x="34925" y="106521"/>
                </a:lnTo>
                <a:lnTo>
                  <a:pt x="35178" y="82137"/>
                </a:lnTo>
                <a:lnTo>
                  <a:pt x="64802" y="82137"/>
                </a:lnTo>
                <a:lnTo>
                  <a:pt x="68804" y="78870"/>
                </a:lnTo>
                <a:lnTo>
                  <a:pt x="25019" y="78454"/>
                </a:lnTo>
                <a:close/>
              </a:path>
              <a:path w="477520" h="193039">
                <a:moveTo>
                  <a:pt x="442214" y="86074"/>
                </a:moveTo>
                <a:lnTo>
                  <a:pt x="427456" y="98137"/>
                </a:lnTo>
                <a:lnTo>
                  <a:pt x="441959" y="110458"/>
                </a:lnTo>
                <a:lnTo>
                  <a:pt x="442214" y="86074"/>
                </a:lnTo>
                <a:close/>
              </a:path>
              <a:path w="477520" h="193039">
                <a:moveTo>
                  <a:pt x="452331" y="86074"/>
                </a:moveTo>
                <a:lnTo>
                  <a:pt x="442214" y="86074"/>
                </a:lnTo>
                <a:lnTo>
                  <a:pt x="441959" y="110458"/>
                </a:lnTo>
                <a:lnTo>
                  <a:pt x="452038" y="110458"/>
                </a:lnTo>
                <a:lnTo>
                  <a:pt x="452331" y="86074"/>
                </a:lnTo>
                <a:close/>
              </a:path>
              <a:path w="477520" h="193039">
                <a:moveTo>
                  <a:pt x="35178" y="82137"/>
                </a:moveTo>
                <a:lnTo>
                  <a:pt x="34925" y="106521"/>
                </a:lnTo>
                <a:lnTo>
                  <a:pt x="49682" y="94477"/>
                </a:lnTo>
                <a:lnTo>
                  <a:pt x="35178" y="82137"/>
                </a:lnTo>
                <a:close/>
              </a:path>
              <a:path w="477520" h="193039">
                <a:moveTo>
                  <a:pt x="49682" y="94477"/>
                </a:moveTo>
                <a:lnTo>
                  <a:pt x="34925" y="106521"/>
                </a:lnTo>
                <a:lnTo>
                  <a:pt x="63838" y="106521"/>
                </a:lnTo>
                <a:lnTo>
                  <a:pt x="49682" y="94477"/>
                </a:lnTo>
                <a:close/>
              </a:path>
              <a:path w="477520" h="193039">
                <a:moveTo>
                  <a:pt x="408578" y="82101"/>
                </a:moveTo>
                <a:lnTo>
                  <a:pt x="427456" y="98137"/>
                </a:lnTo>
                <a:lnTo>
                  <a:pt x="442214" y="86074"/>
                </a:lnTo>
                <a:lnTo>
                  <a:pt x="452331" y="86074"/>
                </a:lnTo>
                <a:lnTo>
                  <a:pt x="452374" y="82518"/>
                </a:lnTo>
                <a:lnTo>
                  <a:pt x="408578" y="82101"/>
                </a:lnTo>
                <a:close/>
              </a:path>
              <a:path w="477520" h="193039">
                <a:moveTo>
                  <a:pt x="64802" y="82137"/>
                </a:moveTo>
                <a:lnTo>
                  <a:pt x="35178" y="82137"/>
                </a:lnTo>
                <a:lnTo>
                  <a:pt x="49682" y="94477"/>
                </a:lnTo>
                <a:lnTo>
                  <a:pt x="64802" y="82137"/>
                </a:lnTo>
                <a:close/>
              </a:path>
              <a:path w="477520" h="193039">
                <a:moveTo>
                  <a:pt x="69315" y="78454"/>
                </a:moveTo>
                <a:lnTo>
                  <a:pt x="25019" y="78454"/>
                </a:lnTo>
                <a:lnTo>
                  <a:pt x="68804" y="78870"/>
                </a:lnTo>
                <a:lnTo>
                  <a:pt x="69315" y="78454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05141" y="4431410"/>
            <a:ext cx="477520" cy="193040"/>
          </a:xfrm>
          <a:custGeom>
            <a:avLst/>
            <a:gdLst/>
            <a:ahLst/>
            <a:cxnLst/>
            <a:rect l="l" t="t" r="r" b="b"/>
            <a:pathLst>
              <a:path w="477520" h="193039">
                <a:moveTo>
                  <a:pt x="408207" y="113756"/>
                </a:moveTo>
                <a:lnTo>
                  <a:pt x="346075" y="164465"/>
                </a:lnTo>
                <a:lnTo>
                  <a:pt x="342112" y="169368"/>
                </a:lnTo>
                <a:lnTo>
                  <a:pt x="340375" y="175212"/>
                </a:lnTo>
                <a:lnTo>
                  <a:pt x="340949" y="181270"/>
                </a:lnTo>
                <a:lnTo>
                  <a:pt x="343915" y="186817"/>
                </a:lnTo>
                <a:lnTo>
                  <a:pt x="348745" y="190853"/>
                </a:lnTo>
                <a:lnTo>
                  <a:pt x="354552" y="192627"/>
                </a:lnTo>
                <a:lnTo>
                  <a:pt x="360596" y="192067"/>
                </a:lnTo>
                <a:lnTo>
                  <a:pt x="366140" y="189103"/>
                </a:lnTo>
                <a:lnTo>
                  <a:pt x="457885" y="114173"/>
                </a:lnTo>
                <a:lnTo>
                  <a:pt x="451992" y="114173"/>
                </a:lnTo>
                <a:lnTo>
                  <a:pt x="408207" y="113756"/>
                </a:lnTo>
                <a:close/>
              </a:path>
              <a:path w="477520" h="193039">
                <a:moveTo>
                  <a:pt x="122396" y="0"/>
                </a:moveTo>
                <a:lnTo>
                  <a:pt x="116343" y="535"/>
                </a:lnTo>
                <a:lnTo>
                  <a:pt x="110743" y="3429"/>
                </a:lnTo>
                <a:lnTo>
                  <a:pt x="0" y="93980"/>
                </a:lnTo>
                <a:lnTo>
                  <a:pt x="108965" y="186563"/>
                </a:lnTo>
                <a:lnTo>
                  <a:pt x="114512" y="189642"/>
                </a:lnTo>
                <a:lnTo>
                  <a:pt x="120570" y="190341"/>
                </a:lnTo>
                <a:lnTo>
                  <a:pt x="126414" y="188706"/>
                </a:lnTo>
                <a:lnTo>
                  <a:pt x="131317" y="184785"/>
                </a:lnTo>
                <a:lnTo>
                  <a:pt x="134397" y="179310"/>
                </a:lnTo>
                <a:lnTo>
                  <a:pt x="135096" y="173275"/>
                </a:lnTo>
                <a:lnTo>
                  <a:pt x="133461" y="167407"/>
                </a:lnTo>
                <a:lnTo>
                  <a:pt x="129539" y="162433"/>
                </a:lnTo>
                <a:lnTo>
                  <a:pt x="68433" y="110525"/>
                </a:lnTo>
                <a:lnTo>
                  <a:pt x="24637" y="110109"/>
                </a:lnTo>
                <a:lnTo>
                  <a:pt x="24891" y="78359"/>
                </a:lnTo>
                <a:lnTo>
                  <a:pt x="69287" y="78359"/>
                </a:lnTo>
                <a:lnTo>
                  <a:pt x="130809" y="28067"/>
                </a:lnTo>
                <a:lnTo>
                  <a:pt x="134846" y="23181"/>
                </a:lnTo>
                <a:lnTo>
                  <a:pt x="136620" y="17367"/>
                </a:lnTo>
                <a:lnTo>
                  <a:pt x="136060" y="11314"/>
                </a:lnTo>
                <a:lnTo>
                  <a:pt x="133095" y="5715"/>
                </a:lnTo>
                <a:lnTo>
                  <a:pt x="128210" y="1750"/>
                </a:lnTo>
                <a:lnTo>
                  <a:pt x="122396" y="0"/>
                </a:lnTo>
                <a:close/>
              </a:path>
              <a:path w="477520" h="193039">
                <a:moveTo>
                  <a:pt x="427329" y="98150"/>
                </a:moveTo>
                <a:lnTo>
                  <a:pt x="408207" y="113756"/>
                </a:lnTo>
                <a:lnTo>
                  <a:pt x="451992" y="114173"/>
                </a:lnTo>
                <a:lnTo>
                  <a:pt x="452022" y="110490"/>
                </a:lnTo>
                <a:lnTo>
                  <a:pt x="441832" y="110490"/>
                </a:lnTo>
                <a:lnTo>
                  <a:pt x="427329" y="98150"/>
                </a:lnTo>
                <a:close/>
              </a:path>
              <a:path w="477520" h="193039">
                <a:moveTo>
                  <a:pt x="356409" y="2238"/>
                </a:moveTo>
                <a:lnTo>
                  <a:pt x="350541" y="3879"/>
                </a:lnTo>
                <a:lnTo>
                  <a:pt x="345566" y="7747"/>
                </a:lnTo>
                <a:lnTo>
                  <a:pt x="342505" y="13293"/>
                </a:lnTo>
                <a:lnTo>
                  <a:pt x="341836" y="19351"/>
                </a:lnTo>
                <a:lnTo>
                  <a:pt x="343477" y="25195"/>
                </a:lnTo>
                <a:lnTo>
                  <a:pt x="347344" y="30099"/>
                </a:lnTo>
                <a:lnTo>
                  <a:pt x="408353" y="82005"/>
                </a:lnTo>
                <a:lnTo>
                  <a:pt x="452247" y="82423"/>
                </a:lnTo>
                <a:lnTo>
                  <a:pt x="451992" y="114173"/>
                </a:lnTo>
                <a:lnTo>
                  <a:pt x="457885" y="114173"/>
                </a:lnTo>
                <a:lnTo>
                  <a:pt x="477011" y="98552"/>
                </a:lnTo>
                <a:lnTo>
                  <a:pt x="367918" y="5969"/>
                </a:lnTo>
                <a:lnTo>
                  <a:pt x="362444" y="2907"/>
                </a:lnTo>
                <a:lnTo>
                  <a:pt x="356409" y="2238"/>
                </a:lnTo>
                <a:close/>
              </a:path>
              <a:path w="477520" h="193039">
                <a:moveTo>
                  <a:pt x="68777" y="78776"/>
                </a:moveTo>
                <a:lnTo>
                  <a:pt x="49555" y="94489"/>
                </a:lnTo>
                <a:lnTo>
                  <a:pt x="68433" y="110525"/>
                </a:lnTo>
                <a:lnTo>
                  <a:pt x="408207" y="113756"/>
                </a:lnTo>
                <a:lnTo>
                  <a:pt x="427329" y="98150"/>
                </a:lnTo>
                <a:lnTo>
                  <a:pt x="408353" y="82005"/>
                </a:lnTo>
                <a:lnTo>
                  <a:pt x="68777" y="78776"/>
                </a:lnTo>
                <a:close/>
              </a:path>
              <a:path w="477520" h="193039">
                <a:moveTo>
                  <a:pt x="24891" y="78359"/>
                </a:moveTo>
                <a:lnTo>
                  <a:pt x="24637" y="110109"/>
                </a:lnTo>
                <a:lnTo>
                  <a:pt x="68433" y="110525"/>
                </a:lnTo>
                <a:lnTo>
                  <a:pt x="63757" y="106553"/>
                </a:lnTo>
                <a:lnTo>
                  <a:pt x="34798" y="106553"/>
                </a:lnTo>
                <a:lnTo>
                  <a:pt x="35051" y="82169"/>
                </a:lnTo>
                <a:lnTo>
                  <a:pt x="64626" y="82169"/>
                </a:lnTo>
                <a:lnTo>
                  <a:pt x="68777" y="78776"/>
                </a:lnTo>
                <a:lnTo>
                  <a:pt x="24891" y="78359"/>
                </a:lnTo>
                <a:close/>
              </a:path>
              <a:path w="477520" h="193039">
                <a:moveTo>
                  <a:pt x="442086" y="86106"/>
                </a:moveTo>
                <a:lnTo>
                  <a:pt x="427329" y="98150"/>
                </a:lnTo>
                <a:lnTo>
                  <a:pt x="441832" y="110490"/>
                </a:lnTo>
                <a:lnTo>
                  <a:pt x="442086" y="86106"/>
                </a:lnTo>
                <a:close/>
              </a:path>
              <a:path w="477520" h="193039">
                <a:moveTo>
                  <a:pt x="452217" y="86106"/>
                </a:moveTo>
                <a:lnTo>
                  <a:pt x="442086" y="86106"/>
                </a:lnTo>
                <a:lnTo>
                  <a:pt x="441832" y="110490"/>
                </a:lnTo>
                <a:lnTo>
                  <a:pt x="452022" y="110490"/>
                </a:lnTo>
                <a:lnTo>
                  <a:pt x="452217" y="86106"/>
                </a:lnTo>
                <a:close/>
              </a:path>
              <a:path w="477520" h="193039">
                <a:moveTo>
                  <a:pt x="35051" y="82169"/>
                </a:moveTo>
                <a:lnTo>
                  <a:pt x="34798" y="106553"/>
                </a:lnTo>
                <a:lnTo>
                  <a:pt x="49555" y="94489"/>
                </a:lnTo>
                <a:lnTo>
                  <a:pt x="35051" y="82169"/>
                </a:lnTo>
                <a:close/>
              </a:path>
              <a:path w="477520" h="193039">
                <a:moveTo>
                  <a:pt x="49555" y="94489"/>
                </a:moveTo>
                <a:lnTo>
                  <a:pt x="34798" y="106553"/>
                </a:lnTo>
                <a:lnTo>
                  <a:pt x="63757" y="106553"/>
                </a:lnTo>
                <a:lnTo>
                  <a:pt x="49555" y="94489"/>
                </a:lnTo>
                <a:close/>
              </a:path>
              <a:path w="477520" h="193039">
                <a:moveTo>
                  <a:pt x="408353" y="82005"/>
                </a:moveTo>
                <a:lnTo>
                  <a:pt x="427329" y="98150"/>
                </a:lnTo>
                <a:lnTo>
                  <a:pt x="442086" y="86106"/>
                </a:lnTo>
                <a:lnTo>
                  <a:pt x="452217" y="86106"/>
                </a:lnTo>
                <a:lnTo>
                  <a:pt x="452247" y="82423"/>
                </a:lnTo>
                <a:lnTo>
                  <a:pt x="408353" y="82005"/>
                </a:lnTo>
                <a:close/>
              </a:path>
              <a:path w="477520" h="193039">
                <a:moveTo>
                  <a:pt x="64626" y="82169"/>
                </a:moveTo>
                <a:lnTo>
                  <a:pt x="35051" y="82169"/>
                </a:lnTo>
                <a:lnTo>
                  <a:pt x="49555" y="94489"/>
                </a:lnTo>
                <a:lnTo>
                  <a:pt x="64626" y="82169"/>
                </a:lnTo>
                <a:close/>
              </a:path>
              <a:path w="477520" h="193039">
                <a:moveTo>
                  <a:pt x="69287" y="78359"/>
                </a:moveTo>
                <a:lnTo>
                  <a:pt x="24891" y="78359"/>
                </a:lnTo>
                <a:lnTo>
                  <a:pt x="68777" y="78776"/>
                </a:lnTo>
                <a:lnTo>
                  <a:pt x="69287" y="78359"/>
                </a:lnTo>
                <a:close/>
              </a:path>
            </a:pathLst>
          </a:custGeom>
          <a:solidFill>
            <a:srgbClr val="88B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reeform 2"/>
          <p:cNvSpPr>
            <a:spLocks noChangeAspect="1" noEditPoints="1"/>
          </p:cNvSpPr>
          <p:nvPr/>
        </p:nvSpPr>
        <p:spPr bwMode="auto">
          <a:xfrm>
            <a:off x="8322071" y="4003547"/>
            <a:ext cx="1431004" cy="907658"/>
          </a:xfrm>
          <a:custGeom>
            <a:avLst/>
            <a:gdLst>
              <a:gd name="T0" fmla="*/ 300 w 462"/>
              <a:gd name="T1" fmla="*/ 98 h 293"/>
              <a:gd name="T2" fmla="*/ 186 w 462"/>
              <a:gd name="T3" fmla="*/ 89 h 293"/>
              <a:gd name="T4" fmla="*/ 141 w 462"/>
              <a:gd name="T5" fmla="*/ 97 h 293"/>
              <a:gd name="T6" fmla="*/ 133 w 462"/>
              <a:gd name="T7" fmla="*/ 193 h 293"/>
              <a:gd name="T8" fmla="*/ 163 w 462"/>
              <a:gd name="T9" fmla="*/ 230 h 293"/>
              <a:gd name="T10" fmla="*/ 277 w 462"/>
              <a:gd name="T11" fmla="*/ 239 h 293"/>
              <a:gd name="T12" fmla="*/ 322 w 462"/>
              <a:gd name="T13" fmla="*/ 232 h 293"/>
              <a:gd name="T14" fmla="*/ 330 w 462"/>
              <a:gd name="T15" fmla="*/ 135 h 293"/>
              <a:gd name="T16" fmla="*/ 297 w 462"/>
              <a:gd name="T17" fmla="*/ 114 h 293"/>
              <a:gd name="T18" fmla="*/ 251 w 462"/>
              <a:gd name="T19" fmla="*/ 119 h 293"/>
              <a:gd name="T20" fmla="*/ 220 w 462"/>
              <a:gd name="T21" fmla="*/ 113 h 293"/>
              <a:gd name="T22" fmla="*/ 220 w 462"/>
              <a:gd name="T23" fmla="*/ 147 h 293"/>
              <a:gd name="T24" fmla="*/ 243 w 462"/>
              <a:gd name="T25" fmla="*/ 182 h 293"/>
              <a:gd name="T26" fmla="*/ 222 w 462"/>
              <a:gd name="T27" fmla="*/ 184 h 293"/>
              <a:gd name="T28" fmla="*/ 212 w 462"/>
              <a:gd name="T29" fmla="*/ 174 h 293"/>
              <a:gd name="T30" fmla="*/ 251 w 462"/>
              <a:gd name="T31" fmla="*/ 135 h 293"/>
              <a:gd name="T32" fmla="*/ 241 w 462"/>
              <a:gd name="T33" fmla="*/ 144 h 293"/>
              <a:gd name="T34" fmla="*/ 212 w 462"/>
              <a:gd name="T35" fmla="*/ 99 h 293"/>
              <a:gd name="T36" fmla="*/ 194 w 462"/>
              <a:gd name="T37" fmla="*/ 106 h 293"/>
              <a:gd name="T38" fmla="*/ 167 w 462"/>
              <a:gd name="T39" fmla="*/ 120 h 293"/>
              <a:gd name="T40" fmla="*/ 131 w 462"/>
              <a:gd name="T41" fmla="*/ 122 h 293"/>
              <a:gd name="T42" fmla="*/ 141 w 462"/>
              <a:gd name="T43" fmla="*/ 132 h 293"/>
              <a:gd name="T44" fmla="*/ 131 w 462"/>
              <a:gd name="T45" fmla="*/ 217 h 293"/>
              <a:gd name="T46" fmla="*/ 141 w 462"/>
              <a:gd name="T47" fmla="*/ 227 h 293"/>
              <a:gd name="T48" fmla="*/ 149 w 462"/>
              <a:gd name="T49" fmla="*/ 147 h 293"/>
              <a:gd name="T50" fmla="*/ 204 w 462"/>
              <a:gd name="T51" fmla="*/ 160 h 293"/>
              <a:gd name="T52" fmla="*/ 160 w 462"/>
              <a:gd name="T53" fmla="*/ 200 h 293"/>
              <a:gd name="T54" fmla="*/ 194 w 462"/>
              <a:gd name="T55" fmla="*/ 202 h 293"/>
              <a:gd name="T56" fmla="*/ 243 w 462"/>
              <a:gd name="T57" fmla="*/ 198 h 293"/>
              <a:gd name="T58" fmla="*/ 251 w 462"/>
              <a:gd name="T59" fmla="*/ 249 h 293"/>
              <a:gd name="T60" fmla="*/ 261 w 462"/>
              <a:gd name="T61" fmla="*/ 239 h 293"/>
              <a:gd name="T62" fmla="*/ 259 w 462"/>
              <a:gd name="T63" fmla="*/ 215 h 293"/>
              <a:gd name="T64" fmla="*/ 297 w 462"/>
              <a:gd name="T65" fmla="*/ 209 h 293"/>
              <a:gd name="T66" fmla="*/ 259 w 462"/>
              <a:gd name="T67" fmla="*/ 185 h 293"/>
              <a:gd name="T68" fmla="*/ 277 w 462"/>
              <a:gd name="T69" fmla="*/ 141 h 293"/>
              <a:gd name="T70" fmla="*/ 314 w 462"/>
              <a:gd name="T71" fmla="*/ 181 h 293"/>
              <a:gd name="T72" fmla="*/ 322 w 462"/>
              <a:gd name="T73" fmla="*/ 216 h 293"/>
              <a:gd name="T74" fmla="*/ 332 w 462"/>
              <a:gd name="T75" fmla="*/ 206 h 293"/>
              <a:gd name="T76" fmla="*/ 322 w 462"/>
              <a:gd name="T77" fmla="*/ 101 h 293"/>
              <a:gd name="T78" fmla="*/ 435 w 462"/>
              <a:gd name="T79" fmla="*/ 148 h 293"/>
              <a:gd name="T80" fmla="*/ 411 w 462"/>
              <a:gd name="T81" fmla="*/ 68 h 293"/>
              <a:gd name="T82" fmla="*/ 419 w 462"/>
              <a:gd name="T83" fmla="*/ 148 h 293"/>
              <a:gd name="T84" fmla="*/ 378 w 462"/>
              <a:gd name="T85" fmla="*/ 277 h 293"/>
              <a:gd name="T86" fmla="*/ 56 w 462"/>
              <a:gd name="T87" fmla="*/ 141 h 293"/>
              <a:gd name="T88" fmla="*/ 178 w 462"/>
              <a:gd name="T89" fmla="*/ 16 h 293"/>
              <a:gd name="T90" fmla="*/ 288 w 462"/>
              <a:gd name="T91" fmla="*/ 70 h 293"/>
              <a:gd name="T92" fmla="*/ 388 w 462"/>
              <a:gd name="T93" fmla="*/ 59 h 293"/>
              <a:gd name="T94" fmla="*/ 344 w 462"/>
              <a:gd name="T95" fmla="*/ 29 h 293"/>
              <a:gd name="T96" fmla="*/ 44 w 462"/>
              <a:gd name="T97" fmla="*/ 129 h 293"/>
              <a:gd name="T98" fmla="*/ 378 w 462"/>
              <a:gd name="T99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2" h="293">
                <a:moveTo>
                  <a:pt x="348" y="111"/>
                </a:moveTo>
                <a:cubicBezTo>
                  <a:pt x="348" y="96"/>
                  <a:pt x="337" y="85"/>
                  <a:pt x="322" y="85"/>
                </a:cubicBezTo>
                <a:cubicBezTo>
                  <a:pt x="313" y="85"/>
                  <a:pt x="304" y="90"/>
                  <a:pt x="300" y="98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6" y="73"/>
                  <a:pt x="226" y="63"/>
                  <a:pt x="212" y="63"/>
                </a:cubicBezTo>
                <a:cubicBezTo>
                  <a:pt x="198" y="63"/>
                  <a:pt x="186" y="74"/>
                  <a:pt x="186" y="89"/>
                </a:cubicBezTo>
                <a:cubicBezTo>
                  <a:pt x="186" y="90"/>
                  <a:pt x="187" y="91"/>
                  <a:pt x="187" y="92"/>
                </a:cubicBezTo>
                <a:cubicBezTo>
                  <a:pt x="160" y="105"/>
                  <a:pt x="160" y="105"/>
                  <a:pt x="160" y="105"/>
                </a:cubicBezTo>
                <a:cubicBezTo>
                  <a:pt x="155" y="100"/>
                  <a:pt x="148" y="97"/>
                  <a:pt x="141" y="97"/>
                </a:cubicBezTo>
                <a:cubicBezTo>
                  <a:pt x="127" y="97"/>
                  <a:pt x="115" y="108"/>
                  <a:pt x="115" y="122"/>
                </a:cubicBezTo>
                <a:cubicBezTo>
                  <a:pt x="115" y="134"/>
                  <a:pt x="123" y="144"/>
                  <a:pt x="133" y="147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23" y="196"/>
                  <a:pt x="115" y="206"/>
                  <a:pt x="115" y="217"/>
                </a:cubicBezTo>
                <a:cubicBezTo>
                  <a:pt x="115" y="232"/>
                  <a:pt x="127" y="243"/>
                  <a:pt x="141" y="243"/>
                </a:cubicBezTo>
                <a:cubicBezTo>
                  <a:pt x="151" y="243"/>
                  <a:pt x="159" y="238"/>
                  <a:pt x="163" y="230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7" y="255"/>
                  <a:pt x="238" y="265"/>
                  <a:pt x="251" y="265"/>
                </a:cubicBezTo>
                <a:cubicBezTo>
                  <a:pt x="265" y="265"/>
                  <a:pt x="277" y="253"/>
                  <a:pt x="277" y="239"/>
                </a:cubicBezTo>
                <a:cubicBezTo>
                  <a:pt x="277" y="238"/>
                  <a:pt x="277" y="237"/>
                  <a:pt x="277" y="236"/>
                </a:cubicBezTo>
                <a:cubicBezTo>
                  <a:pt x="304" y="224"/>
                  <a:pt x="304" y="224"/>
                  <a:pt x="304" y="224"/>
                </a:cubicBezTo>
                <a:cubicBezTo>
                  <a:pt x="308" y="229"/>
                  <a:pt x="315" y="232"/>
                  <a:pt x="322" y="232"/>
                </a:cubicBezTo>
                <a:cubicBezTo>
                  <a:pt x="337" y="232"/>
                  <a:pt x="348" y="220"/>
                  <a:pt x="348" y="206"/>
                </a:cubicBezTo>
                <a:cubicBezTo>
                  <a:pt x="348" y="195"/>
                  <a:pt x="341" y="185"/>
                  <a:pt x="330" y="181"/>
                </a:cubicBezTo>
                <a:cubicBezTo>
                  <a:pt x="330" y="135"/>
                  <a:pt x="330" y="135"/>
                  <a:pt x="330" y="135"/>
                </a:cubicBezTo>
                <a:cubicBezTo>
                  <a:pt x="341" y="132"/>
                  <a:pt x="348" y="122"/>
                  <a:pt x="348" y="111"/>
                </a:cubicBezTo>
                <a:close/>
                <a:moveTo>
                  <a:pt x="235" y="101"/>
                </a:moveTo>
                <a:cubicBezTo>
                  <a:pt x="297" y="114"/>
                  <a:pt x="297" y="114"/>
                  <a:pt x="297" y="114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70" y="127"/>
                  <a:pt x="270" y="127"/>
                  <a:pt x="270" y="127"/>
                </a:cubicBezTo>
                <a:cubicBezTo>
                  <a:pt x="265" y="122"/>
                  <a:pt x="258" y="119"/>
                  <a:pt x="251" y="119"/>
                </a:cubicBezTo>
                <a:cubicBezTo>
                  <a:pt x="241" y="119"/>
                  <a:pt x="233" y="124"/>
                  <a:pt x="228" y="132"/>
                </a:cubicBezTo>
                <a:cubicBezTo>
                  <a:pt x="220" y="130"/>
                  <a:pt x="220" y="130"/>
                  <a:pt x="220" y="130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27" y="111"/>
                  <a:pt x="232" y="107"/>
                  <a:pt x="235" y="101"/>
                </a:cubicBezTo>
                <a:close/>
                <a:moveTo>
                  <a:pt x="220" y="160"/>
                </a:moveTo>
                <a:cubicBezTo>
                  <a:pt x="220" y="147"/>
                  <a:pt x="220" y="147"/>
                  <a:pt x="220" y="147"/>
                </a:cubicBezTo>
                <a:cubicBezTo>
                  <a:pt x="225" y="148"/>
                  <a:pt x="225" y="148"/>
                  <a:pt x="225" y="148"/>
                </a:cubicBezTo>
                <a:cubicBezTo>
                  <a:pt x="227" y="158"/>
                  <a:pt x="234" y="166"/>
                  <a:pt x="243" y="169"/>
                </a:cubicBezTo>
                <a:cubicBezTo>
                  <a:pt x="243" y="182"/>
                  <a:pt x="243" y="182"/>
                  <a:pt x="243" y="182"/>
                </a:cubicBezTo>
                <a:cubicBezTo>
                  <a:pt x="238" y="181"/>
                  <a:pt x="238" y="181"/>
                  <a:pt x="238" y="181"/>
                </a:cubicBezTo>
                <a:cubicBezTo>
                  <a:pt x="237" y="171"/>
                  <a:pt x="230" y="163"/>
                  <a:pt x="220" y="160"/>
                </a:cubicBezTo>
                <a:close/>
                <a:moveTo>
                  <a:pt x="222" y="184"/>
                </a:moveTo>
                <a:cubicBezTo>
                  <a:pt x="222" y="190"/>
                  <a:pt x="218" y="194"/>
                  <a:pt x="212" y="194"/>
                </a:cubicBezTo>
                <a:cubicBezTo>
                  <a:pt x="207" y="194"/>
                  <a:pt x="202" y="190"/>
                  <a:pt x="202" y="184"/>
                </a:cubicBezTo>
                <a:cubicBezTo>
                  <a:pt x="202" y="179"/>
                  <a:pt x="207" y="174"/>
                  <a:pt x="212" y="174"/>
                </a:cubicBezTo>
                <a:cubicBezTo>
                  <a:pt x="218" y="174"/>
                  <a:pt x="222" y="179"/>
                  <a:pt x="222" y="184"/>
                </a:cubicBezTo>
                <a:close/>
                <a:moveTo>
                  <a:pt x="241" y="144"/>
                </a:moveTo>
                <a:cubicBezTo>
                  <a:pt x="241" y="139"/>
                  <a:pt x="246" y="135"/>
                  <a:pt x="251" y="135"/>
                </a:cubicBezTo>
                <a:cubicBezTo>
                  <a:pt x="256" y="135"/>
                  <a:pt x="261" y="139"/>
                  <a:pt x="261" y="144"/>
                </a:cubicBezTo>
                <a:cubicBezTo>
                  <a:pt x="261" y="150"/>
                  <a:pt x="256" y="154"/>
                  <a:pt x="251" y="154"/>
                </a:cubicBezTo>
                <a:cubicBezTo>
                  <a:pt x="246" y="154"/>
                  <a:pt x="241" y="150"/>
                  <a:pt x="241" y="144"/>
                </a:cubicBezTo>
                <a:close/>
                <a:moveTo>
                  <a:pt x="212" y="79"/>
                </a:moveTo>
                <a:cubicBezTo>
                  <a:pt x="218" y="79"/>
                  <a:pt x="222" y="83"/>
                  <a:pt x="222" y="89"/>
                </a:cubicBezTo>
                <a:cubicBezTo>
                  <a:pt x="222" y="94"/>
                  <a:pt x="218" y="99"/>
                  <a:pt x="212" y="99"/>
                </a:cubicBezTo>
                <a:cubicBezTo>
                  <a:pt x="207" y="99"/>
                  <a:pt x="202" y="94"/>
                  <a:pt x="202" y="89"/>
                </a:cubicBezTo>
                <a:cubicBezTo>
                  <a:pt x="202" y="83"/>
                  <a:pt x="207" y="79"/>
                  <a:pt x="212" y="79"/>
                </a:cubicBezTo>
                <a:close/>
                <a:moveTo>
                  <a:pt x="194" y="106"/>
                </a:moveTo>
                <a:cubicBezTo>
                  <a:pt x="197" y="110"/>
                  <a:pt x="200" y="112"/>
                  <a:pt x="204" y="113"/>
                </a:cubicBezTo>
                <a:cubicBezTo>
                  <a:pt x="204" y="127"/>
                  <a:pt x="204" y="127"/>
                  <a:pt x="204" y="127"/>
                </a:cubicBezTo>
                <a:cubicBezTo>
                  <a:pt x="167" y="120"/>
                  <a:pt x="167" y="120"/>
                  <a:pt x="167" y="120"/>
                </a:cubicBezTo>
                <a:cubicBezTo>
                  <a:pt x="167" y="120"/>
                  <a:pt x="167" y="119"/>
                  <a:pt x="167" y="119"/>
                </a:cubicBezTo>
                <a:lnTo>
                  <a:pt x="194" y="106"/>
                </a:lnTo>
                <a:close/>
                <a:moveTo>
                  <a:pt x="131" y="122"/>
                </a:moveTo>
                <a:cubicBezTo>
                  <a:pt x="131" y="117"/>
                  <a:pt x="136" y="113"/>
                  <a:pt x="141" y="113"/>
                </a:cubicBezTo>
                <a:cubicBezTo>
                  <a:pt x="146" y="113"/>
                  <a:pt x="151" y="117"/>
                  <a:pt x="151" y="122"/>
                </a:cubicBezTo>
                <a:cubicBezTo>
                  <a:pt x="151" y="128"/>
                  <a:pt x="146" y="132"/>
                  <a:pt x="141" y="132"/>
                </a:cubicBezTo>
                <a:cubicBezTo>
                  <a:pt x="136" y="132"/>
                  <a:pt x="131" y="128"/>
                  <a:pt x="131" y="122"/>
                </a:cubicBezTo>
                <a:close/>
                <a:moveTo>
                  <a:pt x="141" y="227"/>
                </a:moveTo>
                <a:cubicBezTo>
                  <a:pt x="136" y="227"/>
                  <a:pt x="131" y="223"/>
                  <a:pt x="131" y="217"/>
                </a:cubicBezTo>
                <a:cubicBezTo>
                  <a:pt x="131" y="212"/>
                  <a:pt x="136" y="207"/>
                  <a:pt x="141" y="207"/>
                </a:cubicBezTo>
                <a:cubicBezTo>
                  <a:pt x="146" y="207"/>
                  <a:pt x="151" y="212"/>
                  <a:pt x="151" y="217"/>
                </a:cubicBezTo>
                <a:cubicBezTo>
                  <a:pt x="151" y="223"/>
                  <a:pt x="146" y="227"/>
                  <a:pt x="141" y="227"/>
                </a:cubicBezTo>
                <a:close/>
                <a:moveTo>
                  <a:pt x="160" y="200"/>
                </a:moveTo>
                <a:cubicBezTo>
                  <a:pt x="157" y="197"/>
                  <a:pt x="153" y="194"/>
                  <a:pt x="149" y="193"/>
                </a:cubicBezTo>
                <a:cubicBezTo>
                  <a:pt x="149" y="147"/>
                  <a:pt x="149" y="147"/>
                  <a:pt x="149" y="147"/>
                </a:cubicBezTo>
                <a:cubicBezTo>
                  <a:pt x="155" y="145"/>
                  <a:pt x="160" y="141"/>
                  <a:pt x="163" y="136"/>
                </a:cubicBezTo>
                <a:cubicBezTo>
                  <a:pt x="204" y="144"/>
                  <a:pt x="204" y="144"/>
                  <a:pt x="204" y="144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194" y="163"/>
                  <a:pt x="186" y="173"/>
                  <a:pt x="186" y="184"/>
                </a:cubicBezTo>
                <a:cubicBezTo>
                  <a:pt x="186" y="185"/>
                  <a:pt x="187" y="186"/>
                  <a:pt x="187" y="187"/>
                </a:cubicBezTo>
                <a:lnTo>
                  <a:pt x="160" y="200"/>
                </a:lnTo>
                <a:close/>
                <a:moveTo>
                  <a:pt x="228" y="227"/>
                </a:moveTo>
                <a:cubicBezTo>
                  <a:pt x="167" y="214"/>
                  <a:pt x="167" y="214"/>
                  <a:pt x="167" y="214"/>
                </a:cubicBezTo>
                <a:cubicBezTo>
                  <a:pt x="194" y="202"/>
                  <a:pt x="194" y="202"/>
                  <a:pt x="194" y="202"/>
                </a:cubicBezTo>
                <a:cubicBezTo>
                  <a:pt x="198" y="207"/>
                  <a:pt x="205" y="210"/>
                  <a:pt x="212" y="210"/>
                </a:cubicBezTo>
                <a:cubicBezTo>
                  <a:pt x="222" y="210"/>
                  <a:pt x="230" y="205"/>
                  <a:pt x="235" y="197"/>
                </a:cubicBezTo>
                <a:cubicBezTo>
                  <a:pt x="243" y="198"/>
                  <a:pt x="243" y="198"/>
                  <a:pt x="243" y="198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37" y="217"/>
                  <a:pt x="232" y="221"/>
                  <a:pt x="228" y="227"/>
                </a:cubicBezTo>
                <a:close/>
                <a:moveTo>
                  <a:pt x="251" y="249"/>
                </a:moveTo>
                <a:cubicBezTo>
                  <a:pt x="246" y="249"/>
                  <a:pt x="241" y="245"/>
                  <a:pt x="241" y="239"/>
                </a:cubicBezTo>
                <a:cubicBezTo>
                  <a:pt x="241" y="234"/>
                  <a:pt x="246" y="229"/>
                  <a:pt x="251" y="229"/>
                </a:cubicBezTo>
                <a:cubicBezTo>
                  <a:pt x="256" y="229"/>
                  <a:pt x="261" y="234"/>
                  <a:pt x="261" y="239"/>
                </a:cubicBezTo>
                <a:cubicBezTo>
                  <a:pt x="261" y="245"/>
                  <a:pt x="256" y="249"/>
                  <a:pt x="251" y="249"/>
                </a:cubicBezTo>
                <a:close/>
                <a:moveTo>
                  <a:pt x="270" y="222"/>
                </a:moveTo>
                <a:cubicBezTo>
                  <a:pt x="267" y="219"/>
                  <a:pt x="263" y="216"/>
                  <a:pt x="259" y="215"/>
                </a:cubicBezTo>
                <a:cubicBezTo>
                  <a:pt x="259" y="202"/>
                  <a:pt x="259" y="202"/>
                  <a:pt x="259" y="202"/>
                </a:cubicBezTo>
                <a:cubicBezTo>
                  <a:pt x="297" y="209"/>
                  <a:pt x="297" y="209"/>
                  <a:pt x="297" y="209"/>
                </a:cubicBezTo>
                <a:cubicBezTo>
                  <a:pt x="297" y="209"/>
                  <a:pt x="297" y="209"/>
                  <a:pt x="297" y="209"/>
                </a:cubicBezTo>
                <a:lnTo>
                  <a:pt x="270" y="222"/>
                </a:lnTo>
                <a:close/>
                <a:moveTo>
                  <a:pt x="300" y="193"/>
                </a:moveTo>
                <a:cubicBezTo>
                  <a:pt x="259" y="185"/>
                  <a:pt x="259" y="185"/>
                  <a:pt x="259" y="185"/>
                </a:cubicBezTo>
                <a:cubicBezTo>
                  <a:pt x="259" y="169"/>
                  <a:pt x="259" y="169"/>
                  <a:pt x="259" y="169"/>
                </a:cubicBezTo>
                <a:cubicBezTo>
                  <a:pt x="269" y="166"/>
                  <a:pt x="277" y="156"/>
                  <a:pt x="277" y="144"/>
                </a:cubicBezTo>
                <a:cubicBezTo>
                  <a:pt x="277" y="143"/>
                  <a:pt x="277" y="142"/>
                  <a:pt x="277" y="141"/>
                </a:cubicBezTo>
                <a:cubicBezTo>
                  <a:pt x="304" y="128"/>
                  <a:pt x="304" y="128"/>
                  <a:pt x="304" y="128"/>
                </a:cubicBezTo>
                <a:cubicBezTo>
                  <a:pt x="306" y="131"/>
                  <a:pt x="310" y="134"/>
                  <a:pt x="314" y="135"/>
                </a:cubicBezTo>
                <a:cubicBezTo>
                  <a:pt x="314" y="181"/>
                  <a:pt x="314" y="181"/>
                  <a:pt x="314" y="181"/>
                </a:cubicBezTo>
                <a:cubicBezTo>
                  <a:pt x="308" y="183"/>
                  <a:pt x="303" y="188"/>
                  <a:pt x="300" y="193"/>
                </a:cubicBezTo>
                <a:close/>
                <a:moveTo>
                  <a:pt x="332" y="206"/>
                </a:moveTo>
                <a:cubicBezTo>
                  <a:pt x="332" y="211"/>
                  <a:pt x="328" y="216"/>
                  <a:pt x="322" y="216"/>
                </a:cubicBezTo>
                <a:cubicBezTo>
                  <a:pt x="317" y="216"/>
                  <a:pt x="312" y="211"/>
                  <a:pt x="312" y="206"/>
                </a:cubicBezTo>
                <a:cubicBezTo>
                  <a:pt x="312" y="201"/>
                  <a:pt x="317" y="196"/>
                  <a:pt x="322" y="196"/>
                </a:cubicBezTo>
                <a:cubicBezTo>
                  <a:pt x="328" y="196"/>
                  <a:pt x="332" y="201"/>
                  <a:pt x="332" y="206"/>
                </a:cubicBezTo>
                <a:close/>
                <a:moveTo>
                  <a:pt x="322" y="120"/>
                </a:moveTo>
                <a:cubicBezTo>
                  <a:pt x="317" y="120"/>
                  <a:pt x="312" y="116"/>
                  <a:pt x="312" y="111"/>
                </a:cubicBezTo>
                <a:cubicBezTo>
                  <a:pt x="312" y="105"/>
                  <a:pt x="317" y="101"/>
                  <a:pt x="322" y="101"/>
                </a:cubicBezTo>
                <a:cubicBezTo>
                  <a:pt x="328" y="101"/>
                  <a:pt x="332" y="105"/>
                  <a:pt x="332" y="111"/>
                </a:cubicBezTo>
                <a:cubicBezTo>
                  <a:pt x="332" y="116"/>
                  <a:pt x="328" y="120"/>
                  <a:pt x="322" y="120"/>
                </a:cubicBezTo>
                <a:close/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"/>
          <p:cNvSpPr>
            <a:spLocks noChangeAspect="1" noEditPoints="1"/>
          </p:cNvSpPr>
          <p:nvPr/>
        </p:nvSpPr>
        <p:spPr bwMode="auto">
          <a:xfrm>
            <a:off x="612844" y="3904202"/>
            <a:ext cx="477837" cy="738187"/>
          </a:xfrm>
          <a:custGeom>
            <a:avLst/>
            <a:gdLst>
              <a:gd name="T0" fmla="*/ 255 w 255"/>
              <a:gd name="T1" fmla="*/ 19 h 394"/>
              <a:gd name="T2" fmla="*/ 0 w 255"/>
              <a:gd name="T3" fmla="*/ 19 h 394"/>
              <a:gd name="T4" fmla="*/ 235 w 255"/>
              <a:gd name="T5" fmla="*/ 394 h 394"/>
              <a:gd name="T6" fmla="*/ 247 w 255"/>
              <a:gd name="T7" fmla="*/ 69 h 394"/>
              <a:gd name="T8" fmla="*/ 235 w 255"/>
              <a:gd name="T9" fmla="*/ 378 h 394"/>
              <a:gd name="T10" fmla="*/ 16 w 255"/>
              <a:gd name="T11" fmla="*/ 19 h 394"/>
              <a:gd name="T12" fmla="*/ 239 w 255"/>
              <a:gd name="T13" fmla="*/ 19 h 394"/>
              <a:gd name="T14" fmla="*/ 207 w 255"/>
              <a:gd name="T15" fmla="*/ 115 h 394"/>
              <a:gd name="T16" fmla="*/ 221 w 255"/>
              <a:gd name="T17" fmla="*/ 129 h 394"/>
              <a:gd name="T18" fmla="*/ 193 w 255"/>
              <a:gd name="T19" fmla="*/ 61 h 394"/>
              <a:gd name="T20" fmla="*/ 207 w 255"/>
              <a:gd name="T21" fmla="*/ 47 h 394"/>
              <a:gd name="T22" fmla="*/ 207 w 255"/>
              <a:gd name="T23" fmla="*/ 346 h 394"/>
              <a:gd name="T24" fmla="*/ 207 w 255"/>
              <a:gd name="T25" fmla="*/ 183 h 394"/>
              <a:gd name="T26" fmla="*/ 221 w 255"/>
              <a:gd name="T27" fmla="*/ 197 h 394"/>
              <a:gd name="T28" fmla="*/ 193 w 255"/>
              <a:gd name="T29" fmla="*/ 265 h 394"/>
              <a:gd name="T30" fmla="*/ 207 w 255"/>
              <a:gd name="T31" fmla="*/ 251 h 394"/>
              <a:gd name="T32" fmla="*/ 53 w 255"/>
              <a:gd name="T33" fmla="*/ 37 h 394"/>
              <a:gd name="T34" fmla="*/ 53 w 255"/>
              <a:gd name="T35" fmla="*/ 85 h 394"/>
              <a:gd name="T36" fmla="*/ 178 w 255"/>
              <a:gd name="T37" fmla="*/ 57 h 394"/>
              <a:gd name="T38" fmla="*/ 53 w 255"/>
              <a:gd name="T39" fmla="*/ 69 h 394"/>
              <a:gd name="T40" fmla="*/ 53 w 255"/>
              <a:gd name="T41" fmla="*/ 53 h 394"/>
              <a:gd name="T42" fmla="*/ 162 w 255"/>
              <a:gd name="T43" fmla="*/ 66 h 394"/>
              <a:gd name="T44" fmla="*/ 53 w 255"/>
              <a:gd name="T45" fmla="*/ 105 h 394"/>
              <a:gd name="T46" fmla="*/ 53 w 255"/>
              <a:gd name="T47" fmla="*/ 153 h 394"/>
              <a:gd name="T48" fmla="*/ 178 w 255"/>
              <a:gd name="T49" fmla="*/ 125 h 394"/>
              <a:gd name="T50" fmla="*/ 53 w 255"/>
              <a:gd name="T51" fmla="*/ 137 h 394"/>
              <a:gd name="T52" fmla="*/ 53 w 255"/>
              <a:gd name="T53" fmla="*/ 121 h 394"/>
              <a:gd name="T54" fmla="*/ 162 w 255"/>
              <a:gd name="T55" fmla="*/ 133 h 394"/>
              <a:gd name="T56" fmla="*/ 53 w 255"/>
              <a:gd name="T57" fmla="*/ 241 h 394"/>
              <a:gd name="T58" fmla="*/ 53 w 255"/>
              <a:gd name="T59" fmla="*/ 288 h 394"/>
              <a:gd name="T60" fmla="*/ 178 w 255"/>
              <a:gd name="T61" fmla="*/ 260 h 394"/>
              <a:gd name="T62" fmla="*/ 53 w 255"/>
              <a:gd name="T63" fmla="*/ 272 h 394"/>
              <a:gd name="T64" fmla="*/ 53 w 255"/>
              <a:gd name="T65" fmla="*/ 257 h 394"/>
              <a:gd name="T66" fmla="*/ 162 w 255"/>
              <a:gd name="T67" fmla="*/ 269 h 394"/>
              <a:gd name="T68" fmla="*/ 53 w 255"/>
              <a:gd name="T69" fmla="*/ 173 h 394"/>
              <a:gd name="T70" fmla="*/ 53 w 255"/>
              <a:gd name="T71" fmla="*/ 221 h 394"/>
              <a:gd name="T72" fmla="*/ 178 w 255"/>
              <a:gd name="T73" fmla="*/ 192 h 394"/>
              <a:gd name="T74" fmla="*/ 53 w 255"/>
              <a:gd name="T75" fmla="*/ 205 h 394"/>
              <a:gd name="T76" fmla="*/ 53 w 255"/>
              <a:gd name="T77" fmla="*/ 189 h 394"/>
              <a:gd name="T78" fmla="*/ 162 w 255"/>
              <a:gd name="T79" fmla="*/ 201 h 394"/>
              <a:gd name="T80" fmla="*/ 34 w 255"/>
              <a:gd name="T81" fmla="*/ 328 h 394"/>
              <a:gd name="T82" fmla="*/ 159 w 255"/>
              <a:gd name="T83" fmla="*/ 356 h 394"/>
              <a:gd name="T84" fmla="*/ 159 w 255"/>
              <a:gd name="T85" fmla="*/ 309 h 394"/>
              <a:gd name="T86" fmla="*/ 53 w 255"/>
              <a:gd name="T87" fmla="*/ 340 h 394"/>
              <a:gd name="T88" fmla="*/ 53 w 255"/>
              <a:gd name="T89" fmla="*/ 325 h 394"/>
              <a:gd name="T90" fmla="*/ 162 w 255"/>
              <a:gd name="T91" fmla="*/ 33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"/>
          <p:cNvSpPr>
            <a:spLocks noChangeAspect="1" noEditPoints="1"/>
          </p:cNvSpPr>
          <p:nvPr/>
        </p:nvSpPr>
        <p:spPr bwMode="auto">
          <a:xfrm>
            <a:off x="1631743" y="3904202"/>
            <a:ext cx="477837" cy="738187"/>
          </a:xfrm>
          <a:custGeom>
            <a:avLst/>
            <a:gdLst>
              <a:gd name="T0" fmla="*/ 255 w 255"/>
              <a:gd name="T1" fmla="*/ 19 h 394"/>
              <a:gd name="T2" fmla="*/ 0 w 255"/>
              <a:gd name="T3" fmla="*/ 19 h 394"/>
              <a:gd name="T4" fmla="*/ 235 w 255"/>
              <a:gd name="T5" fmla="*/ 394 h 394"/>
              <a:gd name="T6" fmla="*/ 247 w 255"/>
              <a:gd name="T7" fmla="*/ 69 h 394"/>
              <a:gd name="T8" fmla="*/ 235 w 255"/>
              <a:gd name="T9" fmla="*/ 378 h 394"/>
              <a:gd name="T10" fmla="*/ 16 w 255"/>
              <a:gd name="T11" fmla="*/ 19 h 394"/>
              <a:gd name="T12" fmla="*/ 239 w 255"/>
              <a:gd name="T13" fmla="*/ 19 h 394"/>
              <a:gd name="T14" fmla="*/ 207 w 255"/>
              <a:gd name="T15" fmla="*/ 115 h 394"/>
              <a:gd name="T16" fmla="*/ 221 w 255"/>
              <a:gd name="T17" fmla="*/ 129 h 394"/>
              <a:gd name="T18" fmla="*/ 193 w 255"/>
              <a:gd name="T19" fmla="*/ 61 h 394"/>
              <a:gd name="T20" fmla="*/ 207 w 255"/>
              <a:gd name="T21" fmla="*/ 47 h 394"/>
              <a:gd name="T22" fmla="*/ 207 w 255"/>
              <a:gd name="T23" fmla="*/ 346 h 394"/>
              <a:gd name="T24" fmla="*/ 207 w 255"/>
              <a:gd name="T25" fmla="*/ 183 h 394"/>
              <a:gd name="T26" fmla="*/ 221 w 255"/>
              <a:gd name="T27" fmla="*/ 197 h 394"/>
              <a:gd name="T28" fmla="*/ 193 w 255"/>
              <a:gd name="T29" fmla="*/ 265 h 394"/>
              <a:gd name="T30" fmla="*/ 207 w 255"/>
              <a:gd name="T31" fmla="*/ 251 h 394"/>
              <a:gd name="T32" fmla="*/ 53 w 255"/>
              <a:gd name="T33" fmla="*/ 37 h 394"/>
              <a:gd name="T34" fmla="*/ 53 w 255"/>
              <a:gd name="T35" fmla="*/ 85 h 394"/>
              <a:gd name="T36" fmla="*/ 178 w 255"/>
              <a:gd name="T37" fmla="*/ 57 h 394"/>
              <a:gd name="T38" fmla="*/ 53 w 255"/>
              <a:gd name="T39" fmla="*/ 69 h 394"/>
              <a:gd name="T40" fmla="*/ 53 w 255"/>
              <a:gd name="T41" fmla="*/ 53 h 394"/>
              <a:gd name="T42" fmla="*/ 162 w 255"/>
              <a:gd name="T43" fmla="*/ 66 h 394"/>
              <a:gd name="T44" fmla="*/ 53 w 255"/>
              <a:gd name="T45" fmla="*/ 105 h 394"/>
              <a:gd name="T46" fmla="*/ 53 w 255"/>
              <a:gd name="T47" fmla="*/ 153 h 394"/>
              <a:gd name="T48" fmla="*/ 178 w 255"/>
              <a:gd name="T49" fmla="*/ 125 h 394"/>
              <a:gd name="T50" fmla="*/ 53 w 255"/>
              <a:gd name="T51" fmla="*/ 137 h 394"/>
              <a:gd name="T52" fmla="*/ 53 w 255"/>
              <a:gd name="T53" fmla="*/ 121 h 394"/>
              <a:gd name="T54" fmla="*/ 162 w 255"/>
              <a:gd name="T55" fmla="*/ 133 h 394"/>
              <a:gd name="T56" fmla="*/ 53 w 255"/>
              <a:gd name="T57" fmla="*/ 241 h 394"/>
              <a:gd name="T58" fmla="*/ 53 w 255"/>
              <a:gd name="T59" fmla="*/ 288 h 394"/>
              <a:gd name="T60" fmla="*/ 178 w 255"/>
              <a:gd name="T61" fmla="*/ 260 h 394"/>
              <a:gd name="T62" fmla="*/ 53 w 255"/>
              <a:gd name="T63" fmla="*/ 272 h 394"/>
              <a:gd name="T64" fmla="*/ 53 w 255"/>
              <a:gd name="T65" fmla="*/ 257 h 394"/>
              <a:gd name="T66" fmla="*/ 162 w 255"/>
              <a:gd name="T67" fmla="*/ 269 h 394"/>
              <a:gd name="T68" fmla="*/ 53 w 255"/>
              <a:gd name="T69" fmla="*/ 173 h 394"/>
              <a:gd name="T70" fmla="*/ 53 w 255"/>
              <a:gd name="T71" fmla="*/ 221 h 394"/>
              <a:gd name="T72" fmla="*/ 178 w 255"/>
              <a:gd name="T73" fmla="*/ 192 h 394"/>
              <a:gd name="T74" fmla="*/ 53 w 255"/>
              <a:gd name="T75" fmla="*/ 205 h 394"/>
              <a:gd name="T76" fmla="*/ 53 w 255"/>
              <a:gd name="T77" fmla="*/ 189 h 394"/>
              <a:gd name="T78" fmla="*/ 162 w 255"/>
              <a:gd name="T79" fmla="*/ 201 h 394"/>
              <a:gd name="T80" fmla="*/ 34 w 255"/>
              <a:gd name="T81" fmla="*/ 328 h 394"/>
              <a:gd name="T82" fmla="*/ 159 w 255"/>
              <a:gd name="T83" fmla="*/ 356 h 394"/>
              <a:gd name="T84" fmla="*/ 159 w 255"/>
              <a:gd name="T85" fmla="*/ 309 h 394"/>
              <a:gd name="T86" fmla="*/ 53 w 255"/>
              <a:gd name="T87" fmla="*/ 340 h 394"/>
              <a:gd name="T88" fmla="*/ 53 w 255"/>
              <a:gd name="T89" fmla="*/ 325 h 394"/>
              <a:gd name="T90" fmla="*/ 162 w 255"/>
              <a:gd name="T91" fmla="*/ 33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"/>
          <p:cNvSpPr>
            <a:spLocks noChangeAspect="1" noEditPoints="1"/>
          </p:cNvSpPr>
          <p:nvPr/>
        </p:nvSpPr>
        <p:spPr bwMode="auto">
          <a:xfrm>
            <a:off x="2625724" y="3904202"/>
            <a:ext cx="477837" cy="738187"/>
          </a:xfrm>
          <a:custGeom>
            <a:avLst/>
            <a:gdLst>
              <a:gd name="T0" fmla="*/ 255 w 255"/>
              <a:gd name="T1" fmla="*/ 19 h 394"/>
              <a:gd name="T2" fmla="*/ 0 w 255"/>
              <a:gd name="T3" fmla="*/ 19 h 394"/>
              <a:gd name="T4" fmla="*/ 235 w 255"/>
              <a:gd name="T5" fmla="*/ 394 h 394"/>
              <a:gd name="T6" fmla="*/ 247 w 255"/>
              <a:gd name="T7" fmla="*/ 69 h 394"/>
              <a:gd name="T8" fmla="*/ 235 w 255"/>
              <a:gd name="T9" fmla="*/ 378 h 394"/>
              <a:gd name="T10" fmla="*/ 16 w 255"/>
              <a:gd name="T11" fmla="*/ 19 h 394"/>
              <a:gd name="T12" fmla="*/ 239 w 255"/>
              <a:gd name="T13" fmla="*/ 19 h 394"/>
              <a:gd name="T14" fmla="*/ 207 w 255"/>
              <a:gd name="T15" fmla="*/ 115 h 394"/>
              <a:gd name="T16" fmla="*/ 221 w 255"/>
              <a:gd name="T17" fmla="*/ 129 h 394"/>
              <a:gd name="T18" fmla="*/ 193 w 255"/>
              <a:gd name="T19" fmla="*/ 61 h 394"/>
              <a:gd name="T20" fmla="*/ 207 w 255"/>
              <a:gd name="T21" fmla="*/ 47 h 394"/>
              <a:gd name="T22" fmla="*/ 207 w 255"/>
              <a:gd name="T23" fmla="*/ 346 h 394"/>
              <a:gd name="T24" fmla="*/ 207 w 255"/>
              <a:gd name="T25" fmla="*/ 183 h 394"/>
              <a:gd name="T26" fmla="*/ 221 w 255"/>
              <a:gd name="T27" fmla="*/ 197 h 394"/>
              <a:gd name="T28" fmla="*/ 193 w 255"/>
              <a:gd name="T29" fmla="*/ 265 h 394"/>
              <a:gd name="T30" fmla="*/ 207 w 255"/>
              <a:gd name="T31" fmla="*/ 251 h 394"/>
              <a:gd name="T32" fmla="*/ 53 w 255"/>
              <a:gd name="T33" fmla="*/ 37 h 394"/>
              <a:gd name="T34" fmla="*/ 53 w 255"/>
              <a:gd name="T35" fmla="*/ 85 h 394"/>
              <a:gd name="T36" fmla="*/ 178 w 255"/>
              <a:gd name="T37" fmla="*/ 57 h 394"/>
              <a:gd name="T38" fmla="*/ 53 w 255"/>
              <a:gd name="T39" fmla="*/ 69 h 394"/>
              <a:gd name="T40" fmla="*/ 53 w 255"/>
              <a:gd name="T41" fmla="*/ 53 h 394"/>
              <a:gd name="T42" fmla="*/ 162 w 255"/>
              <a:gd name="T43" fmla="*/ 66 h 394"/>
              <a:gd name="T44" fmla="*/ 53 w 255"/>
              <a:gd name="T45" fmla="*/ 105 h 394"/>
              <a:gd name="T46" fmla="*/ 53 w 255"/>
              <a:gd name="T47" fmla="*/ 153 h 394"/>
              <a:gd name="T48" fmla="*/ 178 w 255"/>
              <a:gd name="T49" fmla="*/ 125 h 394"/>
              <a:gd name="T50" fmla="*/ 53 w 255"/>
              <a:gd name="T51" fmla="*/ 137 h 394"/>
              <a:gd name="T52" fmla="*/ 53 w 255"/>
              <a:gd name="T53" fmla="*/ 121 h 394"/>
              <a:gd name="T54" fmla="*/ 162 w 255"/>
              <a:gd name="T55" fmla="*/ 133 h 394"/>
              <a:gd name="T56" fmla="*/ 53 w 255"/>
              <a:gd name="T57" fmla="*/ 241 h 394"/>
              <a:gd name="T58" fmla="*/ 53 w 255"/>
              <a:gd name="T59" fmla="*/ 288 h 394"/>
              <a:gd name="T60" fmla="*/ 178 w 255"/>
              <a:gd name="T61" fmla="*/ 260 h 394"/>
              <a:gd name="T62" fmla="*/ 53 w 255"/>
              <a:gd name="T63" fmla="*/ 272 h 394"/>
              <a:gd name="T64" fmla="*/ 53 w 255"/>
              <a:gd name="T65" fmla="*/ 257 h 394"/>
              <a:gd name="T66" fmla="*/ 162 w 255"/>
              <a:gd name="T67" fmla="*/ 269 h 394"/>
              <a:gd name="T68" fmla="*/ 53 w 255"/>
              <a:gd name="T69" fmla="*/ 173 h 394"/>
              <a:gd name="T70" fmla="*/ 53 w 255"/>
              <a:gd name="T71" fmla="*/ 221 h 394"/>
              <a:gd name="T72" fmla="*/ 178 w 255"/>
              <a:gd name="T73" fmla="*/ 192 h 394"/>
              <a:gd name="T74" fmla="*/ 53 w 255"/>
              <a:gd name="T75" fmla="*/ 205 h 394"/>
              <a:gd name="T76" fmla="*/ 53 w 255"/>
              <a:gd name="T77" fmla="*/ 189 h 394"/>
              <a:gd name="T78" fmla="*/ 162 w 255"/>
              <a:gd name="T79" fmla="*/ 201 h 394"/>
              <a:gd name="T80" fmla="*/ 34 w 255"/>
              <a:gd name="T81" fmla="*/ 328 h 394"/>
              <a:gd name="T82" fmla="*/ 159 w 255"/>
              <a:gd name="T83" fmla="*/ 356 h 394"/>
              <a:gd name="T84" fmla="*/ 159 w 255"/>
              <a:gd name="T85" fmla="*/ 309 h 394"/>
              <a:gd name="T86" fmla="*/ 53 w 255"/>
              <a:gd name="T87" fmla="*/ 340 h 394"/>
              <a:gd name="T88" fmla="*/ 53 w 255"/>
              <a:gd name="T89" fmla="*/ 325 h 394"/>
              <a:gd name="T90" fmla="*/ 162 w 255"/>
              <a:gd name="T91" fmla="*/ 33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"/>
          <p:cNvSpPr>
            <a:spLocks noChangeAspect="1" noEditPoints="1"/>
          </p:cNvSpPr>
          <p:nvPr/>
        </p:nvSpPr>
        <p:spPr bwMode="auto">
          <a:xfrm>
            <a:off x="3657520" y="3904202"/>
            <a:ext cx="477837" cy="738187"/>
          </a:xfrm>
          <a:custGeom>
            <a:avLst/>
            <a:gdLst>
              <a:gd name="T0" fmla="*/ 255 w 255"/>
              <a:gd name="T1" fmla="*/ 19 h 394"/>
              <a:gd name="T2" fmla="*/ 0 w 255"/>
              <a:gd name="T3" fmla="*/ 19 h 394"/>
              <a:gd name="T4" fmla="*/ 235 w 255"/>
              <a:gd name="T5" fmla="*/ 394 h 394"/>
              <a:gd name="T6" fmla="*/ 247 w 255"/>
              <a:gd name="T7" fmla="*/ 69 h 394"/>
              <a:gd name="T8" fmla="*/ 235 w 255"/>
              <a:gd name="T9" fmla="*/ 378 h 394"/>
              <a:gd name="T10" fmla="*/ 16 w 255"/>
              <a:gd name="T11" fmla="*/ 19 h 394"/>
              <a:gd name="T12" fmla="*/ 239 w 255"/>
              <a:gd name="T13" fmla="*/ 19 h 394"/>
              <a:gd name="T14" fmla="*/ 207 w 255"/>
              <a:gd name="T15" fmla="*/ 115 h 394"/>
              <a:gd name="T16" fmla="*/ 221 w 255"/>
              <a:gd name="T17" fmla="*/ 129 h 394"/>
              <a:gd name="T18" fmla="*/ 193 w 255"/>
              <a:gd name="T19" fmla="*/ 61 h 394"/>
              <a:gd name="T20" fmla="*/ 207 w 255"/>
              <a:gd name="T21" fmla="*/ 47 h 394"/>
              <a:gd name="T22" fmla="*/ 207 w 255"/>
              <a:gd name="T23" fmla="*/ 346 h 394"/>
              <a:gd name="T24" fmla="*/ 207 w 255"/>
              <a:gd name="T25" fmla="*/ 183 h 394"/>
              <a:gd name="T26" fmla="*/ 221 w 255"/>
              <a:gd name="T27" fmla="*/ 197 h 394"/>
              <a:gd name="T28" fmla="*/ 193 w 255"/>
              <a:gd name="T29" fmla="*/ 265 h 394"/>
              <a:gd name="T30" fmla="*/ 207 w 255"/>
              <a:gd name="T31" fmla="*/ 251 h 394"/>
              <a:gd name="T32" fmla="*/ 53 w 255"/>
              <a:gd name="T33" fmla="*/ 37 h 394"/>
              <a:gd name="T34" fmla="*/ 53 w 255"/>
              <a:gd name="T35" fmla="*/ 85 h 394"/>
              <a:gd name="T36" fmla="*/ 178 w 255"/>
              <a:gd name="T37" fmla="*/ 57 h 394"/>
              <a:gd name="T38" fmla="*/ 53 w 255"/>
              <a:gd name="T39" fmla="*/ 69 h 394"/>
              <a:gd name="T40" fmla="*/ 53 w 255"/>
              <a:gd name="T41" fmla="*/ 53 h 394"/>
              <a:gd name="T42" fmla="*/ 162 w 255"/>
              <a:gd name="T43" fmla="*/ 66 h 394"/>
              <a:gd name="T44" fmla="*/ 53 w 255"/>
              <a:gd name="T45" fmla="*/ 105 h 394"/>
              <a:gd name="T46" fmla="*/ 53 w 255"/>
              <a:gd name="T47" fmla="*/ 153 h 394"/>
              <a:gd name="T48" fmla="*/ 178 w 255"/>
              <a:gd name="T49" fmla="*/ 125 h 394"/>
              <a:gd name="T50" fmla="*/ 53 w 255"/>
              <a:gd name="T51" fmla="*/ 137 h 394"/>
              <a:gd name="T52" fmla="*/ 53 w 255"/>
              <a:gd name="T53" fmla="*/ 121 h 394"/>
              <a:gd name="T54" fmla="*/ 162 w 255"/>
              <a:gd name="T55" fmla="*/ 133 h 394"/>
              <a:gd name="T56" fmla="*/ 53 w 255"/>
              <a:gd name="T57" fmla="*/ 241 h 394"/>
              <a:gd name="T58" fmla="*/ 53 w 255"/>
              <a:gd name="T59" fmla="*/ 288 h 394"/>
              <a:gd name="T60" fmla="*/ 178 w 255"/>
              <a:gd name="T61" fmla="*/ 260 h 394"/>
              <a:gd name="T62" fmla="*/ 53 w 255"/>
              <a:gd name="T63" fmla="*/ 272 h 394"/>
              <a:gd name="T64" fmla="*/ 53 w 255"/>
              <a:gd name="T65" fmla="*/ 257 h 394"/>
              <a:gd name="T66" fmla="*/ 162 w 255"/>
              <a:gd name="T67" fmla="*/ 269 h 394"/>
              <a:gd name="T68" fmla="*/ 53 w 255"/>
              <a:gd name="T69" fmla="*/ 173 h 394"/>
              <a:gd name="T70" fmla="*/ 53 w 255"/>
              <a:gd name="T71" fmla="*/ 221 h 394"/>
              <a:gd name="T72" fmla="*/ 178 w 255"/>
              <a:gd name="T73" fmla="*/ 192 h 394"/>
              <a:gd name="T74" fmla="*/ 53 w 255"/>
              <a:gd name="T75" fmla="*/ 205 h 394"/>
              <a:gd name="T76" fmla="*/ 53 w 255"/>
              <a:gd name="T77" fmla="*/ 189 h 394"/>
              <a:gd name="T78" fmla="*/ 162 w 255"/>
              <a:gd name="T79" fmla="*/ 201 h 394"/>
              <a:gd name="T80" fmla="*/ 34 w 255"/>
              <a:gd name="T81" fmla="*/ 328 h 394"/>
              <a:gd name="T82" fmla="*/ 159 w 255"/>
              <a:gd name="T83" fmla="*/ 356 h 394"/>
              <a:gd name="T84" fmla="*/ 159 w 255"/>
              <a:gd name="T85" fmla="*/ 309 h 394"/>
              <a:gd name="T86" fmla="*/ 53 w 255"/>
              <a:gd name="T87" fmla="*/ 340 h 394"/>
              <a:gd name="T88" fmla="*/ 53 w 255"/>
              <a:gd name="T89" fmla="*/ 325 h 394"/>
              <a:gd name="T90" fmla="*/ 162 w 255"/>
              <a:gd name="T91" fmla="*/ 33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"/>
          <p:cNvSpPr>
            <a:spLocks noChangeAspect="1" noEditPoints="1"/>
          </p:cNvSpPr>
          <p:nvPr/>
        </p:nvSpPr>
        <p:spPr bwMode="auto">
          <a:xfrm>
            <a:off x="7214298" y="3150870"/>
            <a:ext cx="477837" cy="738187"/>
          </a:xfrm>
          <a:custGeom>
            <a:avLst/>
            <a:gdLst>
              <a:gd name="T0" fmla="*/ 255 w 255"/>
              <a:gd name="T1" fmla="*/ 19 h 394"/>
              <a:gd name="T2" fmla="*/ 0 w 255"/>
              <a:gd name="T3" fmla="*/ 19 h 394"/>
              <a:gd name="T4" fmla="*/ 235 w 255"/>
              <a:gd name="T5" fmla="*/ 394 h 394"/>
              <a:gd name="T6" fmla="*/ 247 w 255"/>
              <a:gd name="T7" fmla="*/ 69 h 394"/>
              <a:gd name="T8" fmla="*/ 235 w 255"/>
              <a:gd name="T9" fmla="*/ 378 h 394"/>
              <a:gd name="T10" fmla="*/ 16 w 255"/>
              <a:gd name="T11" fmla="*/ 19 h 394"/>
              <a:gd name="T12" fmla="*/ 239 w 255"/>
              <a:gd name="T13" fmla="*/ 19 h 394"/>
              <a:gd name="T14" fmla="*/ 207 w 255"/>
              <a:gd name="T15" fmla="*/ 115 h 394"/>
              <a:gd name="T16" fmla="*/ 221 w 255"/>
              <a:gd name="T17" fmla="*/ 129 h 394"/>
              <a:gd name="T18" fmla="*/ 193 w 255"/>
              <a:gd name="T19" fmla="*/ 61 h 394"/>
              <a:gd name="T20" fmla="*/ 207 w 255"/>
              <a:gd name="T21" fmla="*/ 47 h 394"/>
              <a:gd name="T22" fmla="*/ 207 w 255"/>
              <a:gd name="T23" fmla="*/ 346 h 394"/>
              <a:gd name="T24" fmla="*/ 207 w 255"/>
              <a:gd name="T25" fmla="*/ 183 h 394"/>
              <a:gd name="T26" fmla="*/ 221 w 255"/>
              <a:gd name="T27" fmla="*/ 197 h 394"/>
              <a:gd name="T28" fmla="*/ 193 w 255"/>
              <a:gd name="T29" fmla="*/ 265 h 394"/>
              <a:gd name="T30" fmla="*/ 207 w 255"/>
              <a:gd name="T31" fmla="*/ 251 h 394"/>
              <a:gd name="T32" fmla="*/ 53 w 255"/>
              <a:gd name="T33" fmla="*/ 37 h 394"/>
              <a:gd name="T34" fmla="*/ 53 w 255"/>
              <a:gd name="T35" fmla="*/ 85 h 394"/>
              <a:gd name="T36" fmla="*/ 178 w 255"/>
              <a:gd name="T37" fmla="*/ 57 h 394"/>
              <a:gd name="T38" fmla="*/ 53 w 255"/>
              <a:gd name="T39" fmla="*/ 69 h 394"/>
              <a:gd name="T40" fmla="*/ 53 w 255"/>
              <a:gd name="T41" fmla="*/ 53 h 394"/>
              <a:gd name="T42" fmla="*/ 162 w 255"/>
              <a:gd name="T43" fmla="*/ 66 h 394"/>
              <a:gd name="T44" fmla="*/ 53 w 255"/>
              <a:gd name="T45" fmla="*/ 105 h 394"/>
              <a:gd name="T46" fmla="*/ 53 w 255"/>
              <a:gd name="T47" fmla="*/ 153 h 394"/>
              <a:gd name="T48" fmla="*/ 178 w 255"/>
              <a:gd name="T49" fmla="*/ 125 h 394"/>
              <a:gd name="T50" fmla="*/ 53 w 255"/>
              <a:gd name="T51" fmla="*/ 137 h 394"/>
              <a:gd name="T52" fmla="*/ 53 w 255"/>
              <a:gd name="T53" fmla="*/ 121 h 394"/>
              <a:gd name="T54" fmla="*/ 162 w 255"/>
              <a:gd name="T55" fmla="*/ 133 h 394"/>
              <a:gd name="T56" fmla="*/ 53 w 255"/>
              <a:gd name="T57" fmla="*/ 241 h 394"/>
              <a:gd name="T58" fmla="*/ 53 w 255"/>
              <a:gd name="T59" fmla="*/ 288 h 394"/>
              <a:gd name="T60" fmla="*/ 178 w 255"/>
              <a:gd name="T61" fmla="*/ 260 h 394"/>
              <a:gd name="T62" fmla="*/ 53 w 255"/>
              <a:gd name="T63" fmla="*/ 272 h 394"/>
              <a:gd name="T64" fmla="*/ 53 w 255"/>
              <a:gd name="T65" fmla="*/ 257 h 394"/>
              <a:gd name="T66" fmla="*/ 162 w 255"/>
              <a:gd name="T67" fmla="*/ 269 h 394"/>
              <a:gd name="T68" fmla="*/ 53 w 255"/>
              <a:gd name="T69" fmla="*/ 173 h 394"/>
              <a:gd name="T70" fmla="*/ 53 w 255"/>
              <a:gd name="T71" fmla="*/ 221 h 394"/>
              <a:gd name="T72" fmla="*/ 178 w 255"/>
              <a:gd name="T73" fmla="*/ 192 h 394"/>
              <a:gd name="T74" fmla="*/ 53 w 255"/>
              <a:gd name="T75" fmla="*/ 205 h 394"/>
              <a:gd name="T76" fmla="*/ 53 w 255"/>
              <a:gd name="T77" fmla="*/ 189 h 394"/>
              <a:gd name="T78" fmla="*/ 162 w 255"/>
              <a:gd name="T79" fmla="*/ 201 h 394"/>
              <a:gd name="T80" fmla="*/ 34 w 255"/>
              <a:gd name="T81" fmla="*/ 328 h 394"/>
              <a:gd name="T82" fmla="*/ 159 w 255"/>
              <a:gd name="T83" fmla="*/ 356 h 394"/>
              <a:gd name="T84" fmla="*/ 159 w 255"/>
              <a:gd name="T85" fmla="*/ 309 h 394"/>
              <a:gd name="T86" fmla="*/ 53 w 255"/>
              <a:gd name="T87" fmla="*/ 340 h 394"/>
              <a:gd name="T88" fmla="*/ 53 w 255"/>
              <a:gd name="T89" fmla="*/ 325 h 394"/>
              <a:gd name="T90" fmla="*/ 162 w 255"/>
              <a:gd name="T91" fmla="*/ 33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"/>
          <p:cNvSpPr>
            <a:spLocks noChangeAspect="1" noEditPoints="1"/>
          </p:cNvSpPr>
          <p:nvPr/>
        </p:nvSpPr>
        <p:spPr bwMode="auto">
          <a:xfrm>
            <a:off x="10469372" y="3150456"/>
            <a:ext cx="477837" cy="738187"/>
          </a:xfrm>
          <a:custGeom>
            <a:avLst/>
            <a:gdLst>
              <a:gd name="T0" fmla="*/ 255 w 255"/>
              <a:gd name="T1" fmla="*/ 19 h 394"/>
              <a:gd name="T2" fmla="*/ 0 w 255"/>
              <a:gd name="T3" fmla="*/ 19 h 394"/>
              <a:gd name="T4" fmla="*/ 235 w 255"/>
              <a:gd name="T5" fmla="*/ 394 h 394"/>
              <a:gd name="T6" fmla="*/ 247 w 255"/>
              <a:gd name="T7" fmla="*/ 69 h 394"/>
              <a:gd name="T8" fmla="*/ 235 w 255"/>
              <a:gd name="T9" fmla="*/ 378 h 394"/>
              <a:gd name="T10" fmla="*/ 16 w 255"/>
              <a:gd name="T11" fmla="*/ 19 h 394"/>
              <a:gd name="T12" fmla="*/ 239 w 255"/>
              <a:gd name="T13" fmla="*/ 19 h 394"/>
              <a:gd name="T14" fmla="*/ 207 w 255"/>
              <a:gd name="T15" fmla="*/ 115 h 394"/>
              <a:gd name="T16" fmla="*/ 221 w 255"/>
              <a:gd name="T17" fmla="*/ 129 h 394"/>
              <a:gd name="T18" fmla="*/ 193 w 255"/>
              <a:gd name="T19" fmla="*/ 61 h 394"/>
              <a:gd name="T20" fmla="*/ 207 w 255"/>
              <a:gd name="T21" fmla="*/ 47 h 394"/>
              <a:gd name="T22" fmla="*/ 207 w 255"/>
              <a:gd name="T23" fmla="*/ 346 h 394"/>
              <a:gd name="T24" fmla="*/ 207 w 255"/>
              <a:gd name="T25" fmla="*/ 183 h 394"/>
              <a:gd name="T26" fmla="*/ 221 w 255"/>
              <a:gd name="T27" fmla="*/ 197 h 394"/>
              <a:gd name="T28" fmla="*/ 193 w 255"/>
              <a:gd name="T29" fmla="*/ 265 h 394"/>
              <a:gd name="T30" fmla="*/ 207 w 255"/>
              <a:gd name="T31" fmla="*/ 251 h 394"/>
              <a:gd name="T32" fmla="*/ 53 w 255"/>
              <a:gd name="T33" fmla="*/ 37 h 394"/>
              <a:gd name="T34" fmla="*/ 53 w 255"/>
              <a:gd name="T35" fmla="*/ 85 h 394"/>
              <a:gd name="T36" fmla="*/ 178 w 255"/>
              <a:gd name="T37" fmla="*/ 57 h 394"/>
              <a:gd name="T38" fmla="*/ 53 w 255"/>
              <a:gd name="T39" fmla="*/ 69 h 394"/>
              <a:gd name="T40" fmla="*/ 53 w 255"/>
              <a:gd name="T41" fmla="*/ 53 h 394"/>
              <a:gd name="T42" fmla="*/ 162 w 255"/>
              <a:gd name="T43" fmla="*/ 66 h 394"/>
              <a:gd name="T44" fmla="*/ 53 w 255"/>
              <a:gd name="T45" fmla="*/ 105 h 394"/>
              <a:gd name="T46" fmla="*/ 53 w 255"/>
              <a:gd name="T47" fmla="*/ 153 h 394"/>
              <a:gd name="T48" fmla="*/ 178 w 255"/>
              <a:gd name="T49" fmla="*/ 125 h 394"/>
              <a:gd name="T50" fmla="*/ 53 w 255"/>
              <a:gd name="T51" fmla="*/ 137 h 394"/>
              <a:gd name="T52" fmla="*/ 53 w 255"/>
              <a:gd name="T53" fmla="*/ 121 h 394"/>
              <a:gd name="T54" fmla="*/ 162 w 255"/>
              <a:gd name="T55" fmla="*/ 133 h 394"/>
              <a:gd name="T56" fmla="*/ 53 w 255"/>
              <a:gd name="T57" fmla="*/ 241 h 394"/>
              <a:gd name="T58" fmla="*/ 53 w 255"/>
              <a:gd name="T59" fmla="*/ 288 h 394"/>
              <a:gd name="T60" fmla="*/ 178 w 255"/>
              <a:gd name="T61" fmla="*/ 260 h 394"/>
              <a:gd name="T62" fmla="*/ 53 w 255"/>
              <a:gd name="T63" fmla="*/ 272 h 394"/>
              <a:gd name="T64" fmla="*/ 53 w 255"/>
              <a:gd name="T65" fmla="*/ 257 h 394"/>
              <a:gd name="T66" fmla="*/ 162 w 255"/>
              <a:gd name="T67" fmla="*/ 269 h 394"/>
              <a:gd name="T68" fmla="*/ 53 w 255"/>
              <a:gd name="T69" fmla="*/ 173 h 394"/>
              <a:gd name="T70" fmla="*/ 53 w 255"/>
              <a:gd name="T71" fmla="*/ 221 h 394"/>
              <a:gd name="T72" fmla="*/ 178 w 255"/>
              <a:gd name="T73" fmla="*/ 192 h 394"/>
              <a:gd name="T74" fmla="*/ 53 w 255"/>
              <a:gd name="T75" fmla="*/ 205 h 394"/>
              <a:gd name="T76" fmla="*/ 53 w 255"/>
              <a:gd name="T77" fmla="*/ 189 h 394"/>
              <a:gd name="T78" fmla="*/ 162 w 255"/>
              <a:gd name="T79" fmla="*/ 201 h 394"/>
              <a:gd name="T80" fmla="*/ 34 w 255"/>
              <a:gd name="T81" fmla="*/ 328 h 394"/>
              <a:gd name="T82" fmla="*/ 159 w 255"/>
              <a:gd name="T83" fmla="*/ 356 h 394"/>
              <a:gd name="T84" fmla="*/ 159 w 255"/>
              <a:gd name="T85" fmla="*/ 309 h 394"/>
              <a:gd name="T86" fmla="*/ 53 w 255"/>
              <a:gd name="T87" fmla="*/ 340 h 394"/>
              <a:gd name="T88" fmla="*/ 53 w 255"/>
              <a:gd name="T89" fmla="*/ 325 h 394"/>
              <a:gd name="T90" fmla="*/ 162 w 255"/>
              <a:gd name="T91" fmla="*/ 33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"/>
          <p:cNvSpPr>
            <a:spLocks noChangeAspect="1" noEditPoints="1"/>
          </p:cNvSpPr>
          <p:nvPr/>
        </p:nvSpPr>
        <p:spPr bwMode="auto">
          <a:xfrm>
            <a:off x="8304376" y="2781362"/>
            <a:ext cx="477837" cy="738187"/>
          </a:xfrm>
          <a:custGeom>
            <a:avLst/>
            <a:gdLst>
              <a:gd name="T0" fmla="*/ 255 w 255"/>
              <a:gd name="T1" fmla="*/ 19 h 394"/>
              <a:gd name="T2" fmla="*/ 0 w 255"/>
              <a:gd name="T3" fmla="*/ 19 h 394"/>
              <a:gd name="T4" fmla="*/ 235 w 255"/>
              <a:gd name="T5" fmla="*/ 394 h 394"/>
              <a:gd name="T6" fmla="*/ 247 w 255"/>
              <a:gd name="T7" fmla="*/ 69 h 394"/>
              <a:gd name="T8" fmla="*/ 235 w 255"/>
              <a:gd name="T9" fmla="*/ 378 h 394"/>
              <a:gd name="T10" fmla="*/ 16 w 255"/>
              <a:gd name="T11" fmla="*/ 19 h 394"/>
              <a:gd name="T12" fmla="*/ 239 w 255"/>
              <a:gd name="T13" fmla="*/ 19 h 394"/>
              <a:gd name="T14" fmla="*/ 207 w 255"/>
              <a:gd name="T15" fmla="*/ 115 h 394"/>
              <a:gd name="T16" fmla="*/ 221 w 255"/>
              <a:gd name="T17" fmla="*/ 129 h 394"/>
              <a:gd name="T18" fmla="*/ 193 w 255"/>
              <a:gd name="T19" fmla="*/ 61 h 394"/>
              <a:gd name="T20" fmla="*/ 207 w 255"/>
              <a:gd name="T21" fmla="*/ 47 h 394"/>
              <a:gd name="T22" fmla="*/ 207 w 255"/>
              <a:gd name="T23" fmla="*/ 346 h 394"/>
              <a:gd name="T24" fmla="*/ 207 w 255"/>
              <a:gd name="T25" fmla="*/ 183 h 394"/>
              <a:gd name="T26" fmla="*/ 221 w 255"/>
              <a:gd name="T27" fmla="*/ 197 h 394"/>
              <a:gd name="T28" fmla="*/ 193 w 255"/>
              <a:gd name="T29" fmla="*/ 265 h 394"/>
              <a:gd name="T30" fmla="*/ 207 w 255"/>
              <a:gd name="T31" fmla="*/ 251 h 394"/>
              <a:gd name="T32" fmla="*/ 53 w 255"/>
              <a:gd name="T33" fmla="*/ 37 h 394"/>
              <a:gd name="T34" fmla="*/ 53 w 255"/>
              <a:gd name="T35" fmla="*/ 85 h 394"/>
              <a:gd name="T36" fmla="*/ 178 w 255"/>
              <a:gd name="T37" fmla="*/ 57 h 394"/>
              <a:gd name="T38" fmla="*/ 53 w 255"/>
              <a:gd name="T39" fmla="*/ 69 h 394"/>
              <a:gd name="T40" fmla="*/ 53 w 255"/>
              <a:gd name="T41" fmla="*/ 53 h 394"/>
              <a:gd name="T42" fmla="*/ 162 w 255"/>
              <a:gd name="T43" fmla="*/ 66 h 394"/>
              <a:gd name="T44" fmla="*/ 53 w 255"/>
              <a:gd name="T45" fmla="*/ 105 h 394"/>
              <a:gd name="T46" fmla="*/ 53 w 255"/>
              <a:gd name="T47" fmla="*/ 153 h 394"/>
              <a:gd name="T48" fmla="*/ 178 w 255"/>
              <a:gd name="T49" fmla="*/ 125 h 394"/>
              <a:gd name="T50" fmla="*/ 53 w 255"/>
              <a:gd name="T51" fmla="*/ 137 h 394"/>
              <a:gd name="T52" fmla="*/ 53 w 255"/>
              <a:gd name="T53" fmla="*/ 121 h 394"/>
              <a:gd name="T54" fmla="*/ 162 w 255"/>
              <a:gd name="T55" fmla="*/ 133 h 394"/>
              <a:gd name="T56" fmla="*/ 53 w 255"/>
              <a:gd name="T57" fmla="*/ 241 h 394"/>
              <a:gd name="T58" fmla="*/ 53 w 255"/>
              <a:gd name="T59" fmla="*/ 288 h 394"/>
              <a:gd name="T60" fmla="*/ 178 w 255"/>
              <a:gd name="T61" fmla="*/ 260 h 394"/>
              <a:gd name="T62" fmla="*/ 53 w 255"/>
              <a:gd name="T63" fmla="*/ 272 h 394"/>
              <a:gd name="T64" fmla="*/ 53 w 255"/>
              <a:gd name="T65" fmla="*/ 257 h 394"/>
              <a:gd name="T66" fmla="*/ 162 w 255"/>
              <a:gd name="T67" fmla="*/ 269 h 394"/>
              <a:gd name="T68" fmla="*/ 53 w 255"/>
              <a:gd name="T69" fmla="*/ 173 h 394"/>
              <a:gd name="T70" fmla="*/ 53 w 255"/>
              <a:gd name="T71" fmla="*/ 221 h 394"/>
              <a:gd name="T72" fmla="*/ 178 w 255"/>
              <a:gd name="T73" fmla="*/ 192 h 394"/>
              <a:gd name="T74" fmla="*/ 53 w 255"/>
              <a:gd name="T75" fmla="*/ 205 h 394"/>
              <a:gd name="T76" fmla="*/ 53 w 255"/>
              <a:gd name="T77" fmla="*/ 189 h 394"/>
              <a:gd name="T78" fmla="*/ 162 w 255"/>
              <a:gd name="T79" fmla="*/ 201 h 394"/>
              <a:gd name="T80" fmla="*/ 34 w 255"/>
              <a:gd name="T81" fmla="*/ 328 h 394"/>
              <a:gd name="T82" fmla="*/ 159 w 255"/>
              <a:gd name="T83" fmla="*/ 356 h 394"/>
              <a:gd name="T84" fmla="*/ 159 w 255"/>
              <a:gd name="T85" fmla="*/ 309 h 394"/>
              <a:gd name="T86" fmla="*/ 53 w 255"/>
              <a:gd name="T87" fmla="*/ 340 h 394"/>
              <a:gd name="T88" fmla="*/ 53 w 255"/>
              <a:gd name="T89" fmla="*/ 325 h 394"/>
              <a:gd name="T90" fmla="*/ 162 w 255"/>
              <a:gd name="T91" fmla="*/ 33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"/>
          <p:cNvSpPr>
            <a:spLocks noChangeAspect="1" noEditPoints="1"/>
          </p:cNvSpPr>
          <p:nvPr/>
        </p:nvSpPr>
        <p:spPr bwMode="auto">
          <a:xfrm>
            <a:off x="9318347" y="2781362"/>
            <a:ext cx="477837" cy="738187"/>
          </a:xfrm>
          <a:custGeom>
            <a:avLst/>
            <a:gdLst>
              <a:gd name="T0" fmla="*/ 255 w 255"/>
              <a:gd name="T1" fmla="*/ 19 h 394"/>
              <a:gd name="T2" fmla="*/ 0 w 255"/>
              <a:gd name="T3" fmla="*/ 19 h 394"/>
              <a:gd name="T4" fmla="*/ 235 w 255"/>
              <a:gd name="T5" fmla="*/ 394 h 394"/>
              <a:gd name="T6" fmla="*/ 247 w 255"/>
              <a:gd name="T7" fmla="*/ 69 h 394"/>
              <a:gd name="T8" fmla="*/ 235 w 255"/>
              <a:gd name="T9" fmla="*/ 378 h 394"/>
              <a:gd name="T10" fmla="*/ 16 w 255"/>
              <a:gd name="T11" fmla="*/ 19 h 394"/>
              <a:gd name="T12" fmla="*/ 239 w 255"/>
              <a:gd name="T13" fmla="*/ 19 h 394"/>
              <a:gd name="T14" fmla="*/ 207 w 255"/>
              <a:gd name="T15" fmla="*/ 115 h 394"/>
              <a:gd name="T16" fmla="*/ 221 w 255"/>
              <a:gd name="T17" fmla="*/ 129 h 394"/>
              <a:gd name="T18" fmla="*/ 193 w 255"/>
              <a:gd name="T19" fmla="*/ 61 h 394"/>
              <a:gd name="T20" fmla="*/ 207 w 255"/>
              <a:gd name="T21" fmla="*/ 47 h 394"/>
              <a:gd name="T22" fmla="*/ 207 w 255"/>
              <a:gd name="T23" fmla="*/ 346 h 394"/>
              <a:gd name="T24" fmla="*/ 207 w 255"/>
              <a:gd name="T25" fmla="*/ 183 h 394"/>
              <a:gd name="T26" fmla="*/ 221 w 255"/>
              <a:gd name="T27" fmla="*/ 197 h 394"/>
              <a:gd name="T28" fmla="*/ 193 w 255"/>
              <a:gd name="T29" fmla="*/ 265 h 394"/>
              <a:gd name="T30" fmla="*/ 207 w 255"/>
              <a:gd name="T31" fmla="*/ 251 h 394"/>
              <a:gd name="T32" fmla="*/ 53 w 255"/>
              <a:gd name="T33" fmla="*/ 37 h 394"/>
              <a:gd name="T34" fmla="*/ 53 w 255"/>
              <a:gd name="T35" fmla="*/ 85 h 394"/>
              <a:gd name="T36" fmla="*/ 178 w 255"/>
              <a:gd name="T37" fmla="*/ 57 h 394"/>
              <a:gd name="T38" fmla="*/ 53 w 255"/>
              <a:gd name="T39" fmla="*/ 69 h 394"/>
              <a:gd name="T40" fmla="*/ 53 w 255"/>
              <a:gd name="T41" fmla="*/ 53 h 394"/>
              <a:gd name="T42" fmla="*/ 162 w 255"/>
              <a:gd name="T43" fmla="*/ 66 h 394"/>
              <a:gd name="T44" fmla="*/ 53 w 255"/>
              <a:gd name="T45" fmla="*/ 105 h 394"/>
              <a:gd name="T46" fmla="*/ 53 w 255"/>
              <a:gd name="T47" fmla="*/ 153 h 394"/>
              <a:gd name="T48" fmla="*/ 178 w 255"/>
              <a:gd name="T49" fmla="*/ 125 h 394"/>
              <a:gd name="T50" fmla="*/ 53 w 255"/>
              <a:gd name="T51" fmla="*/ 137 h 394"/>
              <a:gd name="T52" fmla="*/ 53 w 255"/>
              <a:gd name="T53" fmla="*/ 121 h 394"/>
              <a:gd name="T54" fmla="*/ 162 w 255"/>
              <a:gd name="T55" fmla="*/ 133 h 394"/>
              <a:gd name="T56" fmla="*/ 53 w 255"/>
              <a:gd name="T57" fmla="*/ 241 h 394"/>
              <a:gd name="T58" fmla="*/ 53 w 255"/>
              <a:gd name="T59" fmla="*/ 288 h 394"/>
              <a:gd name="T60" fmla="*/ 178 w 255"/>
              <a:gd name="T61" fmla="*/ 260 h 394"/>
              <a:gd name="T62" fmla="*/ 53 w 255"/>
              <a:gd name="T63" fmla="*/ 272 h 394"/>
              <a:gd name="T64" fmla="*/ 53 w 255"/>
              <a:gd name="T65" fmla="*/ 257 h 394"/>
              <a:gd name="T66" fmla="*/ 162 w 255"/>
              <a:gd name="T67" fmla="*/ 269 h 394"/>
              <a:gd name="T68" fmla="*/ 53 w 255"/>
              <a:gd name="T69" fmla="*/ 173 h 394"/>
              <a:gd name="T70" fmla="*/ 53 w 255"/>
              <a:gd name="T71" fmla="*/ 221 h 394"/>
              <a:gd name="T72" fmla="*/ 178 w 255"/>
              <a:gd name="T73" fmla="*/ 192 h 394"/>
              <a:gd name="T74" fmla="*/ 53 w 255"/>
              <a:gd name="T75" fmla="*/ 205 h 394"/>
              <a:gd name="T76" fmla="*/ 53 w 255"/>
              <a:gd name="T77" fmla="*/ 189 h 394"/>
              <a:gd name="T78" fmla="*/ 162 w 255"/>
              <a:gd name="T79" fmla="*/ 201 h 394"/>
              <a:gd name="T80" fmla="*/ 34 w 255"/>
              <a:gd name="T81" fmla="*/ 328 h 394"/>
              <a:gd name="T82" fmla="*/ 159 w 255"/>
              <a:gd name="T83" fmla="*/ 356 h 394"/>
              <a:gd name="T84" fmla="*/ 159 w 255"/>
              <a:gd name="T85" fmla="*/ 309 h 394"/>
              <a:gd name="T86" fmla="*/ 53 w 255"/>
              <a:gd name="T87" fmla="*/ 340 h 394"/>
              <a:gd name="T88" fmla="*/ 53 w 255"/>
              <a:gd name="T89" fmla="*/ 325 h 394"/>
              <a:gd name="T90" fmla="*/ 162 w 255"/>
              <a:gd name="T91" fmla="*/ 33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5" h="394">
                <a:moveTo>
                  <a:pt x="247" y="53"/>
                </a:moveTo>
                <a:cubicBezTo>
                  <a:pt x="251" y="53"/>
                  <a:pt x="255" y="50"/>
                  <a:pt x="255" y="45"/>
                </a:cubicBezTo>
                <a:cubicBezTo>
                  <a:pt x="255" y="19"/>
                  <a:pt x="255" y="19"/>
                  <a:pt x="255" y="19"/>
                </a:cubicBezTo>
                <a:cubicBezTo>
                  <a:pt x="255" y="8"/>
                  <a:pt x="246" y="0"/>
                  <a:pt x="2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85"/>
                  <a:pt x="9" y="394"/>
                  <a:pt x="19" y="394"/>
                </a:cubicBezTo>
                <a:cubicBezTo>
                  <a:pt x="235" y="394"/>
                  <a:pt x="235" y="394"/>
                  <a:pt x="235" y="394"/>
                </a:cubicBezTo>
                <a:cubicBezTo>
                  <a:pt x="246" y="394"/>
                  <a:pt x="255" y="385"/>
                  <a:pt x="255" y="374"/>
                </a:cubicBezTo>
                <a:cubicBezTo>
                  <a:pt x="255" y="77"/>
                  <a:pt x="255" y="77"/>
                  <a:pt x="255" y="77"/>
                </a:cubicBezTo>
                <a:cubicBezTo>
                  <a:pt x="255" y="73"/>
                  <a:pt x="251" y="69"/>
                  <a:pt x="247" y="69"/>
                </a:cubicBezTo>
                <a:cubicBezTo>
                  <a:pt x="242" y="69"/>
                  <a:pt x="239" y="73"/>
                  <a:pt x="239" y="77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376"/>
                  <a:pt x="237" y="378"/>
                  <a:pt x="235" y="378"/>
                </a:cubicBezTo>
                <a:cubicBezTo>
                  <a:pt x="19" y="378"/>
                  <a:pt x="19" y="378"/>
                  <a:pt x="19" y="378"/>
                </a:cubicBezTo>
                <a:cubicBezTo>
                  <a:pt x="17" y="378"/>
                  <a:pt x="16" y="376"/>
                  <a:pt x="16" y="37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35" y="16"/>
                  <a:pt x="235" y="16"/>
                  <a:pt x="235" y="16"/>
                </a:cubicBezTo>
                <a:cubicBezTo>
                  <a:pt x="237" y="16"/>
                  <a:pt x="239" y="17"/>
                  <a:pt x="239" y="19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50"/>
                  <a:pt x="242" y="53"/>
                  <a:pt x="247" y="53"/>
                </a:cubicBezTo>
                <a:close/>
                <a:moveTo>
                  <a:pt x="207" y="115"/>
                </a:moveTo>
                <a:cubicBezTo>
                  <a:pt x="199" y="115"/>
                  <a:pt x="193" y="121"/>
                  <a:pt x="193" y="129"/>
                </a:cubicBezTo>
                <a:cubicBezTo>
                  <a:pt x="193" y="137"/>
                  <a:pt x="199" y="143"/>
                  <a:pt x="207" y="143"/>
                </a:cubicBezTo>
                <a:cubicBezTo>
                  <a:pt x="215" y="143"/>
                  <a:pt x="221" y="137"/>
                  <a:pt x="221" y="129"/>
                </a:cubicBezTo>
                <a:cubicBezTo>
                  <a:pt x="221" y="121"/>
                  <a:pt x="215" y="115"/>
                  <a:pt x="207" y="115"/>
                </a:cubicBezTo>
                <a:close/>
                <a:moveTo>
                  <a:pt x="207" y="47"/>
                </a:moveTo>
                <a:cubicBezTo>
                  <a:pt x="199" y="47"/>
                  <a:pt x="193" y="53"/>
                  <a:pt x="193" y="61"/>
                </a:cubicBezTo>
                <a:cubicBezTo>
                  <a:pt x="193" y="69"/>
                  <a:pt x="199" y="75"/>
                  <a:pt x="207" y="75"/>
                </a:cubicBezTo>
                <a:cubicBezTo>
                  <a:pt x="215" y="75"/>
                  <a:pt x="221" y="69"/>
                  <a:pt x="221" y="61"/>
                </a:cubicBezTo>
                <a:cubicBezTo>
                  <a:pt x="221" y="53"/>
                  <a:pt x="215" y="47"/>
                  <a:pt x="207" y="47"/>
                </a:cubicBezTo>
                <a:close/>
                <a:moveTo>
                  <a:pt x="207" y="318"/>
                </a:moveTo>
                <a:cubicBezTo>
                  <a:pt x="199" y="318"/>
                  <a:pt x="193" y="325"/>
                  <a:pt x="193" y="332"/>
                </a:cubicBezTo>
                <a:cubicBezTo>
                  <a:pt x="193" y="340"/>
                  <a:pt x="199" y="346"/>
                  <a:pt x="207" y="346"/>
                </a:cubicBezTo>
                <a:cubicBezTo>
                  <a:pt x="215" y="346"/>
                  <a:pt x="221" y="340"/>
                  <a:pt x="221" y="332"/>
                </a:cubicBezTo>
                <a:cubicBezTo>
                  <a:pt x="221" y="325"/>
                  <a:pt x="215" y="318"/>
                  <a:pt x="207" y="318"/>
                </a:cubicBezTo>
                <a:close/>
                <a:moveTo>
                  <a:pt x="207" y="183"/>
                </a:moveTo>
                <a:cubicBezTo>
                  <a:pt x="199" y="183"/>
                  <a:pt x="193" y="189"/>
                  <a:pt x="193" y="197"/>
                </a:cubicBezTo>
                <a:cubicBezTo>
                  <a:pt x="193" y="205"/>
                  <a:pt x="199" y="211"/>
                  <a:pt x="207" y="211"/>
                </a:cubicBezTo>
                <a:cubicBezTo>
                  <a:pt x="215" y="211"/>
                  <a:pt x="221" y="205"/>
                  <a:pt x="221" y="197"/>
                </a:cubicBezTo>
                <a:cubicBezTo>
                  <a:pt x="221" y="189"/>
                  <a:pt x="215" y="183"/>
                  <a:pt x="207" y="183"/>
                </a:cubicBezTo>
                <a:close/>
                <a:moveTo>
                  <a:pt x="207" y="251"/>
                </a:moveTo>
                <a:cubicBezTo>
                  <a:pt x="199" y="251"/>
                  <a:pt x="193" y="257"/>
                  <a:pt x="193" y="265"/>
                </a:cubicBezTo>
                <a:cubicBezTo>
                  <a:pt x="193" y="272"/>
                  <a:pt x="199" y="279"/>
                  <a:pt x="207" y="279"/>
                </a:cubicBezTo>
                <a:cubicBezTo>
                  <a:pt x="215" y="279"/>
                  <a:pt x="221" y="272"/>
                  <a:pt x="221" y="265"/>
                </a:cubicBezTo>
                <a:cubicBezTo>
                  <a:pt x="221" y="257"/>
                  <a:pt x="215" y="251"/>
                  <a:pt x="207" y="251"/>
                </a:cubicBezTo>
                <a:close/>
                <a:moveTo>
                  <a:pt x="178" y="57"/>
                </a:moveTo>
                <a:cubicBezTo>
                  <a:pt x="178" y="46"/>
                  <a:pt x="169" y="37"/>
                  <a:pt x="159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43" y="37"/>
                  <a:pt x="34" y="46"/>
                  <a:pt x="34" y="57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76"/>
                  <a:pt x="43" y="85"/>
                  <a:pt x="53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9" y="85"/>
                  <a:pt x="178" y="76"/>
                  <a:pt x="178" y="66"/>
                </a:cubicBezTo>
                <a:lnTo>
                  <a:pt x="178" y="57"/>
                </a:lnTo>
                <a:close/>
                <a:moveTo>
                  <a:pt x="162" y="66"/>
                </a:moveTo>
                <a:cubicBezTo>
                  <a:pt x="162" y="68"/>
                  <a:pt x="160" y="69"/>
                  <a:pt x="15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9"/>
                  <a:pt x="50" y="68"/>
                  <a:pt x="50" y="6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5"/>
                  <a:pt x="51" y="53"/>
                  <a:pt x="53" y="53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3"/>
                  <a:pt x="162" y="55"/>
                  <a:pt x="162" y="57"/>
                </a:cubicBezTo>
                <a:lnTo>
                  <a:pt x="162" y="66"/>
                </a:lnTo>
                <a:close/>
                <a:moveTo>
                  <a:pt x="178" y="125"/>
                </a:moveTo>
                <a:cubicBezTo>
                  <a:pt x="178" y="114"/>
                  <a:pt x="169" y="105"/>
                  <a:pt x="159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43" y="105"/>
                  <a:pt x="34" y="114"/>
                  <a:pt x="34" y="125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44"/>
                  <a:pt x="43" y="153"/>
                  <a:pt x="53" y="153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69" y="153"/>
                  <a:pt x="178" y="144"/>
                  <a:pt x="178" y="133"/>
                </a:cubicBezTo>
                <a:lnTo>
                  <a:pt x="178" y="125"/>
                </a:lnTo>
                <a:close/>
                <a:moveTo>
                  <a:pt x="162" y="133"/>
                </a:moveTo>
                <a:cubicBezTo>
                  <a:pt x="162" y="135"/>
                  <a:pt x="160" y="137"/>
                  <a:pt x="159" y="137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51" y="137"/>
                  <a:pt x="50" y="135"/>
                  <a:pt x="50" y="13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0" y="123"/>
                  <a:pt x="51" y="121"/>
                  <a:pt x="53" y="121"/>
                </a:cubicBezTo>
                <a:cubicBezTo>
                  <a:pt x="159" y="121"/>
                  <a:pt x="159" y="121"/>
                  <a:pt x="159" y="121"/>
                </a:cubicBezTo>
                <a:cubicBezTo>
                  <a:pt x="160" y="121"/>
                  <a:pt x="162" y="123"/>
                  <a:pt x="162" y="125"/>
                </a:cubicBezTo>
                <a:lnTo>
                  <a:pt x="162" y="133"/>
                </a:lnTo>
                <a:close/>
                <a:moveTo>
                  <a:pt x="178" y="260"/>
                </a:moveTo>
                <a:cubicBezTo>
                  <a:pt x="178" y="249"/>
                  <a:pt x="169" y="241"/>
                  <a:pt x="159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43" y="241"/>
                  <a:pt x="34" y="249"/>
                  <a:pt x="34" y="260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4" y="280"/>
                  <a:pt x="43" y="288"/>
                  <a:pt x="53" y="288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69" y="288"/>
                  <a:pt x="178" y="280"/>
                  <a:pt x="178" y="269"/>
                </a:cubicBezTo>
                <a:lnTo>
                  <a:pt x="178" y="260"/>
                </a:lnTo>
                <a:close/>
                <a:moveTo>
                  <a:pt x="162" y="269"/>
                </a:moveTo>
                <a:cubicBezTo>
                  <a:pt x="162" y="271"/>
                  <a:pt x="160" y="272"/>
                  <a:pt x="159" y="272"/>
                </a:cubicBezTo>
                <a:cubicBezTo>
                  <a:pt x="53" y="272"/>
                  <a:pt x="53" y="272"/>
                  <a:pt x="53" y="272"/>
                </a:cubicBezTo>
                <a:cubicBezTo>
                  <a:pt x="51" y="272"/>
                  <a:pt x="50" y="271"/>
                  <a:pt x="50" y="269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0" y="258"/>
                  <a:pt x="51" y="257"/>
                  <a:pt x="53" y="257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60" y="257"/>
                  <a:pt x="162" y="258"/>
                  <a:pt x="162" y="260"/>
                </a:cubicBezTo>
                <a:lnTo>
                  <a:pt x="162" y="269"/>
                </a:lnTo>
                <a:close/>
                <a:moveTo>
                  <a:pt x="178" y="192"/>
                </a:moveTo>
                <a:cubicBezTo>
                  <a:pt x="178" y="182"/>
                  <a:pt x="169" y="173"/>
                  <a:pt x="159" y="173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3" y="173"/>
                  <a:pt x="34" y="182"/>
                  <a:pt x="34" y="192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12"/>
                  <a:pt x="43" y="221"/>
                  <a:pt x="53" y="221"/>
                </a:cubicBezTo>
                <a:cubicBezTo>
                  <a:pt x="159" y="221"/>
                  <a:pt x="159" y="221"/>
                  <a:pt x="159" y="221"/>
                </a:cubicBezTo>
                <a:cubicBezTo>
                  <a:pt x="169" y="221"/>
                  <a:pt x="178" y="212"/>
                  <a:pt x="178" y="201"/>
                </a:cubicBezTo>
                <a:lnTo>
                  <a:pt x="178" y="192"/>
                </a:lnTo>
                <a:close/>
                <a:moveTo>
                  <a:pt x="162" y="201"/>
                </a:moveTo>
                <a:cubicBezTo>
                  <a:pt x="162" y="203"/>
                  <a:pt x="160" y="205"/>
                  <a:pt x="159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1" y="205"/>
                  <a:pt x="50" y="203"/>
                  <a:pt x="50" y="201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50" y="190"/>
                  <a:pt x="51" y="189"/>
                  <a:pt x="53" y="189"/>
                </a:cubicBezTo>
                <a:cubicBezTo>
                  <a:pt x="159" y="189"/>
                  <a:pt x="159" y="189"/>
                  <a:pt x="159" y="189"/>
                </a:cubicBezTo>
                <a:cubicBezTo>
                  <a:pt x="160" y="189"/>
                  <a:pt x="162" y="190"/>
                  <a:pt x="162" y="192"/>
                </a:cubicBezTo>
                <a:lnTo>
                  <a:pt x="162" y="201"/>
                </a:lnTo>
                <a:close/>
                <a:moveTo>
                  <a:pt x="159" y="309"/>
                </a:moveTo>
                <a:cubicBezTo>
                  <a:pt x="53" y="309"/>
                  <a:pt x="53" y="309"/>
                  <a:pt x="53" y="309"/>
                </a:cubicBezTo>
                <a:cubicBezTo>
                  <a:pt x="43" y="309"/>
                  <a:pt x="34" y="317"/>
                  <a:pt x="34" y="328"/>
                </a:cubicBezTo>
                <a:cubicBezTo>
                  <a:pt x="34" y="337"/>
                  <a:pt x="34" y="337"/>
                  <a:pt x="34" y="337"/>
                </a:cubicBezTo>
                <a:cubicBezTo>
                  <a:pt x="34" y="348"/>
                  <a:pt x="43" y="356"/>
                  <a:pt x="53" y="356"/>
                </a:cubicBezTo>
                <a:cubicBezTo>
                  <a:pt x="159" y="356"/>
                  <a:pt x="159" y="356"/>
                  <a:pt x="159" y="356"/>
                </a:cubicBezTo>
                <a:cubicBezTo>
                  <a:pt x="169" y="356"/>
                  <a:pt x="178" y="348"/>
                  <a:pt x="178" y="337"/>
                </a:cubicBezTo>
                <a:cubicBezTo>
                  <a:pt x="178" y="328"/>
                  <a:pt x="178" y="328"/>
                  <a:pt x="178" y="328"/>
                </a:cubicBezTo>
                <a:cubicBezTo>
                  <a:pt x="178" y="317"/>
                  <a:pt x="169" y="309"/>
                  <a:pt x="159" y="309"/>
                </a:cubicBezTo>
                <a:close/>
                <a:moveTo>
                  <a:pt x="162" y="337"/>
                </a:moveTo>
                <a:cubicBezTo>
                  <a:pt x="162" y="339"/>
                  <a:pt x="160" y="340"/>
                  <a:pt x="159" y="340"/>
                </a:cubicBezTo>
                <a:cubicBezTo>
                  <a:pt x="53" y="340"/>
                  <a:pt x="53" y="340"/>
                  <a:pt x="53" y="340"/>
                </a:cubicBezTo>
                <a:cubicBezTo>
                  <a:pt x="51" y="340"/>
                  <a:pt x="50" y="339"/>
                  <a:pt x="50" y="337"/>
                </a:cubicBezTo>
                <a:cubicBezTo>
                  <a:pt x="50" y="328"/>
                  <a:pt x="50" y="328"/>
                  <a:pt x="50" y="328"/>
                </a:cubicBezTo>
                <a:cubicBezTo>
                  <a:pt x="50" y="326"/>
                  <a:pt x="51" y="325"/>
                  <a:pt x="53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60" y="325"/>
                  <a:pt x="162" y="326"/>
                  <a:pt x="162" y="328"/>
                </a:cubicBezTo>
                <a:lnTo>
                  <a:pt x="162" y="337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bject 16"/>
          <p:cNvSpPr/>
          <p:nvPr/>
        </p:nvSpPr>
        <p:spPr>
          <a:xfrm>
            <a:off x="6727697" y="4259199"/>
            <a:ext cx="796671" cy="510794"/>
          </a:xfrm>
          <a:custGeom>
            <a:avLst/>
            <a:gdLst/>
            <a:ahLst/>
            <a:cxnLst/>
            <a:rect l="l" t="t" r="r" b="b"/>
            <a:pathLst>
              <a:path w="971550" h="622935">
                <a:moveTo>
                  <a:pt x="937386" y="526796"/>
                </a:moveTo>
                <a:lnTo>
                  <a:pt x="34162" y="526796"/>
                </a:lnTo>
                <a:lnTo>
                  <a:pt x="20734" y="529371"/>
                </a:lnTo>
                <a:lnTo>
                  <a:pt x="9890" y="536448"/>
                </a:lnTo>
                <a:lnTo>
                  <a:pt x="2641" y="547048"/>
                </a:lnTo>
                <a:lnTo>
                  <a:pt x="0" y="560197"/>
                </a:lnTo>
                <a:lnTo>
                  <a:pt x="0" y="589534"/>
                </a:lnTo>
                <a:lnTo>
                  <a:pt x="2641" y="602682"/>
                </a:lnTo>
                <a:lnTo>
                  <a:pt x="9890" y="613283"/>
                </a:lnTo>
                <a:lnTo>
                  <a:pt x="20734" y="620359"/>
                </a:lnTo>
                <a:lnTo>
                  <a:pt x="34162" y="622935"/>
                </a:lnTo>
                <a:lnTo>
                  <a:pt x="937386" y="622935"/>
                </a:lnTo>
                <a:lnTo>
                  <a:pt x="950815" y="620359"/>
                </a:lnTo>
                <a:lnTo>
                  <a:pt x="961659" y="613283"/>
                </a:lnTo>
                <a:lnTo>
                  <a:pt x="968908" y="602682"/>
                </a:lnTo>
                <a:lnTo>
                  <a:pt x="971550" y="589534"/>
                </a:lnTo>
                <a:lnTo>
                  <a:pt x="34162" y="589534"/>
                </a:lnTo>
                <a:lnTo>
                  <a:pt x="34162" y="560197"/>
                </a:lnTo>
                <a:lnTo>
                  <a:pt x="971550" y="560197"/>
                </a:lnTo>
                <a:lnTo>
                  <a:pt x="968908" y="547048"/>
                </a:lnTo>
                <a:lnTo>
                  <a:pt x="961659" y="536448"/>
                </a:lnTo>
                <a:lnTo>
                  <a:pt x="950815" y="529371"/>
                </a:lnTo>
                <a:lnTo>
                  <a:pt x="937386" y="526796"/>
                </a:lnTo>
                <a:close/>
              </a:path>
              <a:path w="971550" h="622935">
                <a:moveTo>
                  <a:pt x="971550" y="560197"/>
                </a:moveTo>
                <a:lnTo>
                  <a:pt x="937386" y="560197"/>
                </a:lnTo>
                <a:lnTo>
                  <a:pt x="937386" y="589534"/>
                </a:lnTo>
                <a:lnTo>
                  <a:pt x="971550" y="589534"/>
                </a:lnTo>
                <a:lnTo>
                  <a:pt x="971550" y="560197"/>
                </a:lnTo>
                <a:close/>
              </a:path>
              <a:path w="971550" h="622935">
                <a:moveTo>
                  <a:pt x="576579" y="560197"/>
                </a:moveTo>
                <a:lnTo>
                  <a:pt x="394970" y="560197"/>
                </a:lnTo>
                <a:lnTo>
                  <a:pt x="397128" y="566547"/>
                </a:lnTo>
                <a:lnTo>
                  <a:pt x="403605" y="572770"/>
                </a:lnTo>
                <a:lnTo>
                  <a:pt x="567943" y="572770"/>
                </a:lnTo>
                <a:lnTo>
                  <a:pt x="574421" y="566547"/>
                </a:lnTo>
                <a:lnTo>
                  <a:pt x="576579" y="560197"/>
                </a:lnTo>
                <a:close/>
              </a:path>
              <a:path w="971550" h="622935">
                <a:moveTo>
                  <a:pt x="886078" y="0"/>
                </a:moveTo>
                <a:lnTo>
                  <a:pt x="85471" y="0"/>
                </a:lnTo>
                <a:lnTo>
                  <a:pt x="76834" y="2159"/>
                </a:lnTo>
                <a:lnTo>
                  <a:pt x="72643" y="8382"/>
                </a:lnTo>
                <a:lnTo>
                  <a:pt x="66166" y="12573"/>
                </a:lnTo>
                <a:lnTo>
                  <a:pt x="64007" y="20955"/>
                </a:lnTo>
                <a:lnTo>
                  <a:pt x="64007" y="526796"/>
                </a:lnTo>
                <a:lnTo>
                  <a:pt x="98171" y="526796"/>
                </a:lnTo>
                <a:lnTo>
                  <a:pt x="98171" y="33528"/>
                </a:lnTo>
                <a:lnTo>
                  <a:pt x="907414" y="33528"/>
                </a:lnTo>
                <a:lnTo>
                  <a:pt x="907414" y="20955"/>
                </a:lnTo>
                <a:lnTo>
                  <a:pt x="903224" y="12573"/>
                </a:lnTo>
                <a:lnTo>
                  <a:pt x="892555" y="2159"/>
                </a:lnTo>
                <a:lnTo>
                  <a:pt x="886078" y="0"/>
                </a:lnTo>
                <a:close/>
              </a:path>
              <a:path w="971550" h="622935">
                <a:moveTo>
                  <a:pt x="898905" y="129667"/>
                </a:moveTo>
                <a:lnTo>
                  <a:pt x="879728" y="129667"/>
                </a:lnTo>
                <a:lnTo>
                  <a:pt x="873251" y="135890"/>
                </a:lnTo>
                <a:lnTo>
                  <a:pt x="873251" y="526796"/>
                </a:lnTo>
                <a:lnTo>
                  <a:pt x="907414" y="526796"/>
                </a:lnTo>
                <a:lnTo>
                  <a:pt x="907414" y="135890"/>
                </a:lnTo>
                <a:lnTo>
                  <a:pt x="898905" y="129667"/>
                </a:lnTo>
                <a:close/>
              </a:path>
              <a:path w="971550" h="622935">
                <a:moveTo>
                  <a:pt x="907414" y="33528"/>
                </a:moveTo>
                <a:lnTo>
                  <a:pt x="873251" y="33528"/>
                </a:lnTo>
                <a:lnTo>
                  <a:pt x="873251" y="87757"/>
                </a:lnTo>
                <a:lnTo>
                  <a:pt x="879728" y="96139"/>
                </a:lnTo>
                <a:lnTo>
                  <a:pt x="898905" y="96139"/>
                </a:lnTo>
                <a:lnTo>
                  <a:pt x="907414" y="87757"/>
                </a:lnTo>
                <a:lnTo>
                  <a:pt x="907414" y="3352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6"/>
          <p:cNvSpPr/>
          <p:nvPr/>
        </p:nvSpPr>
        <p:spPr>
          <a:xfrm>
            <a:off x="10604754" y="4296948"/>
            <a:ext cx="796671" cy="510794"/>
          </a:xfrm>
          <a:custGeom>
            <a:avLst/>
            <a:gdLst/>
            <a:ahLst/>
            <a:cxnLst/>
            <a:rect l="l" t="t" r="r" b="b"/>
            <a:pathLst>
              <a:path w="971550" h="622935">
                <a:moveTo>
                  <a:pt x="937386" y="526796"/>
                </a:moveTo>
                <a:lnTo>
                  <a:pt x="34162" y="526796"/>
                </a:lnTo>
                <a:lnTo>
                  <a:pt x="20734" y="529371"/>
                </a:lnTo>
                <a:lnTo>
                  <a:pt x="9890" y="536448"/>
                </a:lnTo>
                <a:lnTo>
                  <a:pt x="2641" y="547048"/>
                </a:lnTo>
                <a:lnTo>
                  <a:pt x="0" y="560197"/>
                </a:lnTo>
                <a:lnTo>
                  <a:pt x="0" y="589534"/>
                </a:lnTo>
                <a:lnTo>
                  <a:pt x="2641" y="602682"/>
                </a:lnTo>
                <a:lnTo>
                  <a:pt x="9890" y="613283"/>
                </a:lnTo>
                <a:lnTo>
                  <a:pt x="20734" y="620359"/>
                </a:lnTo>
                <a:lnTo>
                  <a:pt x="34162" y="622935"/>
                </a:lnTo>
                <a:lnTo>
                  <a:pt x="937386" y="622935"/>
                </a:lnTo>
                <a:lnTo>
                  <a:pt x="950815" y="620359"/>
                </a:lnTo>
                <a:lnTo>
                  <a:pt x="961659" y="613283"/>
                </a:lnTo>
                <a:lnTo>
                  <a:pt x="968908" y="602682"/>
                </a:lnTo>
                <a:lnTo>
                  <a:pt x="971550" y="589534"/>
                </a:lnTo>
                <a:lnTo>
                  <a:pt x="34162" y="589534"/>
                </a:lnTo>
                <a:lnTo>
                  <a:pt x="34162" y="560197"/>
                </a:lnTo>
                <a:lnTo>
                  <a:pt x="971550" y="560197"/>
                </a:lnTo>
                <a:lnTo>
                  <a:pt x="968908" y="547048"/>
                </a:lnTo>
                <a:lnTo>
                  <a:pt x="961659" y="536448"/>
                </a:lnTo>
                <a:lnTo>
                  <a:pt x="950815" y="529371"/>
                </a:lnTo>
                <a:lnTo>
                  <a:pt x="937386" y="526796"/>
                </a:lnTo>
                <a:close/>
              </a:path>
              <a:path w="971550" h="622935">
                <a:moveTo>
                  <a:pt x="971550" y="560197"/>
                </a:moveTo>
                <a:lnTo>
                  <a:pt x="937386" y="560197"/>
                </a:lnTo>
                <a:lnTo>
                  <a:pt x="937386" y="589534"/>
                </a:lnTo>
                <a:lnTo>
                  <a:pt x="971550" y="589534"/>
                </a:lnTo>
                <a:lnTo>
                  <a:pt x="971550" y="560197"/>
                </a:lnTo>
                <a:close/>
              </a:path>
              <a:path w="971550" h="622935">
                <a:moveTo>
                  <a:pt x="576579" y="560197"/>
                </a:moveTo>
                <a:lnTo>
                  <a:pt x="394970" y="560197"/>
                </a:lnTo>
                <a:lnTo>
                  <a:pt x="397128" y="566547"/>
                </a:lnTo>
                <a:lnTo>
                  <a:pt x="403605" y="572770"/>
                </a:lnTo>
                <a:lnTo>
                  <a:pt x="567943" y="572770"/>
                </a:lnTo>
                <a:lnTo>
                  <a:pt x="574421" y="566547"/>
                </a:lnTo>
                <a:lnTo>
                  <a:pt x="576579" y="560197"/>
                </a:lnTo>
                <a:close/>
              </a:path>
              <a:path w="971550" h="622935">
                <a:moveTo>
                  <a:pt x="886078" y="0"/>
                </a:moveTo>
                <a:lnTo>
                  <a:pt x="85471" y="0"/>
                </a:lnTo>
                <a:lnTo>
                  <a:pt x="76834" y="2159"/>
                </a:lnTo>
                <a:lnTo>
                  <a:pt x="72643" y="8382"/>
                </a:lnTo>
                <a:lnTo>
                  <a:pt x="66166" y="12573"/>
                </a:lnTo>
                <a:lnTo>
                  <a:pt x="64007" y="20955"/>
                </a:lnTo>
                <a:lnTo>
                  <a:pt x="64007" y="526796"/>
                </a:lnTo>
                <a:lnTo>
                  <a:pt x="98171" y="526796"/>
                </a:lnTo>
                <a:lnTo>
                  <a:pt x="98171" y="33528"/>
                </a:lnTo>
                <a:lnTo>
                  <a:pt x="907414" y="33528"/>
                </a:lnTo>
                <a:lnTo>
                  <a:pt x="907414" y="20955"/>
                </a:lnTo>
                <a:lnTo>
                  <a:pt x="903224" y="12573"/>
                </a:lnTo>
                <a:lnTo>
                  <a:pt x="892555" y="2159"/>
                </a:lnTo>
                <a:lnTo>
                  <a:pt x="886078" y="0"/>
                </a:lnTo>
                <a:close/>
              </a:path>
              <a:path w="971550" h="622935">
                <a:moveTo>
                  <a:pt x="898905" y="129667"/>
                </a:moveTo>
                <a:lnTo>
                  <a:pt x="879728" y="129667"/>
                </a:lnTo>
                <a:lnTo>
                  <a:pt x="873251" y="135890"/>
                </a:lnTo>
                <a:lnTo>
                  <a:pt x="873251" y="526796"/>
                </a:lnTo>
                <a:lnTo>
                  <a:pt x="907414" y="526796"/>
                </a:lnTo>
                <a:lnTo>
                  <a:pt x="907414" y="135890"/>
                </a:lnTo>
                <a:lnTo>
                  <a:pt x="898905" y="129667"/>
                </a:lnTo>
                <a:close/>
              </a:path>
              <a:path w="971550" h="622935">
                <a:moveTo>
                  <a:pt x="907414" y="33528"/>
                </a:moveTo>
                <a:lnTo>
                  <a:pt x="873251" y="33528"/>
                </a:lnTo>
                <a:lnTo>
                  <a:pt x="873251" y="87757"/>
                </a:lnTo>
                <a:lnTo>
                  <a:pt x="879728" y="96139"/>
                </a:lnTo>
                <a:lnTo>
                  <a:pt x="898905" y="96139"/>
                </a:lnTo>
                <a:lnTo>
                  <a:pt x="907414" y="87757"/>
                </a:lnTo>
                <a:lnTo>
                  <a:pt x="907414" y="3352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6"/>
          <p:cNvSpPr/>
          <p:nvPr/>
        </p:nvSpPr>
        <p:spPr>
          <a:xfrm>
            <a:off x="3498102" y="2735071"/>
            <a:ext cx="796671" cy="510794"/>
          </a:xfrm>
          <a:custGeom>
            <a:avLst/>
            <a:gdLst/>
            <a:ahLst/>
            <a:cxnLst/>
            <a:rect l="l" t="t" r="r" b="b"/>
            <a:pathLst>
              <a:path w="971550" h="622935">
                <a:moveTo>
                  <a:pt x="937386" y="526796"/>
                </a:moveTo>
                <a:lnTo>
                  <a:pt x="34162" y="526796"/>
                </a:lnTo>
                <a:lnTo>
                  <a:pt x="20734" y="529371"/>
                </a:lnTo>
                <a:lnTo>
                  <a:pt x="9890" y="536448"/>
                </a:lnTo>
                <a:lnTo>
                  <a:pt x="2641" y="547048"/>
                </a:lnTo>
                <a:lnTo>
                  <a:pt x="0" y="560197"/>
                </a:lnTo>
                <a:lnTo>
                  <a:pt x="0" y="589534"/>
                </a:lnTo>
                <a:lnTo>
                  <a:pt x="2641" y="602682"/>
                </a:lnTo>
                <a:lnTo>
                  <a:pt x="9890" y="613283"/>
                </a:lnTo>
                <a:lnTo>
                  <a:pt x="20734" y="620359"/>
                </a:lnTo>
                <a:lnTo>
                  <a:pt x="34162" y="622935"/>
                </a:lnTo>
                <a:lnTo>
                  <a:pt x="937386" y="622935"/>
                </a:lnTo>
                <a:lnTo>
                  <a:pt x="950815" y="620359"/>
                </a:lnTo>
                <a:lnTo>
                  <a:pt x="961659" y="613283"/>
                </a:lnTo>
                <a:lnTo>
                  <a:pt x="968908" y="602682"/>
                </a:lnTo>
                <a:lnTo>
                  <a:pt x="971550" y="589534"/>
                </a:lnTo>
                <a:lnTo>
                  <a:pt x="34162" y="589534"/>
                </a:lnTo>
                <a:lnTo>
                  <a:pt x="34162" y="560197"/>
                </a:lnTo>
                <a:lnTo>
                  <a:pt x="971550" y="560197"/>
                </a:lnTo>
                <a:lnTo>
                  <a:pt x="968908" y="547048"/>
                </a:lnTo>
                <a:lnTo>
                  <a:pt x="961659" y="536448"/>
                </a:lnTo>
                <a:lnTo>
                  <a:pt x="950815" y="529371"/>
                </a:lnTo>
                <a:lnTo>
                  <a:pt x="937386" y="526796"/>
                </a:lnTo>
                <a:close/>
              </a:path>
              <a:path w="971550" h="622935">
                <a:moveTo>
                  <a:pt x="971550" y="560197"/>
                </a:moveTo>
                <a:lnTo>
                  <a:pt x="937386" y="560197"/>
                </a:lnTo>
                <a:lnTo>
                  <a:pt x="937386" y="589534"/>
                </a:lnTo>
                <a:lnTo>
                  <a:pt x="971550" y="589534"/>
                </a:lnTo>
                <a:lnTo>
                  <a:pt x="971550" y="560197"/>
                </a:lnTo>
                <a:close/>
              </a:path>
              <a:path w="971550" h="622935">
                <a:moveTo>
                  <a:pt x="576579" y="560197"/>
                </a:moveTo>
                <a:lnTo>
                  <a:pt x="394970" y="560197"/>
                </a:lnTo>
                <a:lnTo>
                  <a:pt x="397128" y="566547"/>
                </a:lnTo>
                <a:lnTo>
                  <a:pt x="403605" y="572770"/>
                </a:lnTo>
                <a:lnTo>
                  <a:pt x="567943" y="572770"/>
                </a:lnTo>
                <a:lnTo>
                  <a:pt x="574421" y="566547"/>
                </a:lnTo>
                <a:lnTo>
                  <a:pt x="576579" y="560197"/>
                </a:lnTo>
                <a:close/>
              </a:path>
              <a:path w="971550" h="622935">
                <a:moveTo>
                  <a:pt x="886078" y="0"/>
                </a:moveTo>
                <a:lnTo>
                  <a:pt x="85471" y="0"/>
                </a:lnTo>
                <a:lnTo>
                  <a:pt x="76834" y="2159"/>
                </a:lnTo>
                <a:lnTo>
                  <a:pt x="72643" y="8382"/>
                </a:lnTo>
                <a:lnTo>
                  <a:pt x="66166" y="12573"/>
                </a:lnTo>
                <a:lnTo>
                  <a:pt x="64007" y="20955"/>
                </a:lnTo>
                <a:lnTo>
                  <a:pt x="64007" y="526796"/>
                </a:lnTo>
                <a:lnTo>
                  <a:pt x="98171" y="526796"/>
                </a:lnTo>
                <a:lnTo>
                  <a:pt x="98171" y="33528"/>
                </a:lnTo>
                <a:lnTo>
                  <a:pt x="907414" y="33528"/>
                </a:lnTo>
                <a:lnTo>
                  <a:pt x="907414" y="20955"/>
                </a:lnTo>
                <a:lnTo>
                  <a:pt x="903224" y="12573"/>
                </a:lnTo>
                <a:lnTo>
                  <a:pt x="892555" y="2159"/>
                </a:lnTo>
                <a:lnTo>
                  <a:pt x="886078" y="0"/>
                </a:lnTo>
                <a:close/>
              </a:path>
              <a:path w="971550" h="622935">
                <a:moveTo>
                  <a:pt x="898905" y="129667"/>
                </a:moveTo>
                <a:lnTo>
                  <a:pt x="879728" y="129667"/>
                </a:lnTo>
                <a:lnTo>
                  <a:pt x="873251" y="135890"/>
                </a:lnTo>
                <a:lnTo>
                  <a:pt x="873251" y="526796"/>
                </a:lnTo>
                <a:lnTo>
                  <a:pt x="907414" y="526796"/>
                </a:lnTo>
                <a:lnTo>
                  <a:pt x="907414" y="135890"/>
                </a:lnTo>
                <a:lnTo>
                  <a:pt x="898905" y="129667"/>
                </a:lnTo>
                <a:close/>
              </a:path>
              <a:path w="971550" h="622935">
                <a:moveTo>
                  <a:pt x="907414" y="33528"/>
                </a:moveTo>
                <a:lnTo>
                  <a:pt x="873251" y="33528"/>
                </a:lnTo>
                <a:lnTo>
                  <a:pt x="873251" y="87757"/>
                </a:lnTo>
                <a:lnTo>
                  <a:pt x="879728" y="96139"/>
                </a:lnTo>
                <a:lnTo>
                  <a:pt x="898905" y="96139"/>
                </a:lnTo>
                <a:lnTo>
                  <a:pt x="907414" y="87757"/>
                </a:lnTo>
                <a:lnTo>
                  <a:pt x="907414" y="33528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6"/>
          <p:cNvSpPr/>
          <p:nvPr/>
        </p:nvSpPr>
        <p:spPr>
          <a:xfrm>
            <a:off x="2466306" y="2735071"/>
            <a:ext cx="796671" cy="510794"/>
          </a:xfrm>
          <a:custGeom>
            <a:avLst/>
            <a:gdLst/>
            <a:ahLst/>
            <a:cxnLst/>
            <a:rect l="l" t="t" r="r" b="b"/>
            <a:pathLst>
              <a:path w="971550" h="622935">
                <a:moveTo>
                  <a:pt x="937386" y="526796"/>
                </a:moveTo>
                <a:lnTo>
                  <a:pt x="34162" y="526796"/>
                </a:lnTo>
                <a:lnTo>
                  <a:pt x="20734" y="529371"/>
                </a:lnTo>
                <a:lnTo>
                  <a:pt x="9890" y="536448"/>
                </a:lnTo>
                <a:lnTo>
                  <a:pt x="2641" y="547048"/>
                </a:lnTo>
                <a:lnTo>
                  <a:pt x="0" y="560197"/>
                </a:lnTo>
                <a:lnTo>
                  <a:pt x="0" y="589534"/>
                </a:lnTo>
                <a:lnTo>
                  <a:pt x="2641" y="602682"/>
                </a:lnTo>
                <a:lnTo>
                  <a:pt x="9890" y="613283"/>
                </a:lnTo>
                <a:lnTo>
                  <a:pt x="20734" y="620359"/>
                </a:lnTo>
                <a:lnTo>
                  <a:pt x="34162" y="622935"/>
                </a:lnTo>
                <a:lnTo>
                  <a:pt x="937386" y="622935"/>
                </a:lnTo>
                <a:lnTo>
                  <a:pt x="950815" y="620359"/>
                </a:lnTo>
                <a:lnTo>
                  <a:pt x="961659" y="613283"/>
                </a:lnTo>
                <a:lnTo>
                  <a:pt x="968908" y="602682"/>
                </a:lnTo>
                <a:lnTo>
                  <a:pt x="971550" y="589534"/>
                </a:lnTo>
                <a:lnTo>
                  <a:pt x="34162" y="589534"/>
                </a:lnTo>
                <a:lnTo>
                  <a:pt x="34162" y="560197"/>
                </a:lnTo>
                <a:lnTo>
                  <a:pt x="971550" y="560197"/>
                </a:lnTo>
                <a:lnTo>
                  <a:pt x="968908" y="547048"/>
                </a:lnTo>
                <a:lnTo>
                  <a:pt x="961659" y="536448"/>
                </a:lnTo>
                <a:lnTo>
                  <a:pt x="950815" y="529371"/>
                </a:lnTo>
                <a:lnTo>
                  <a:pt x="937386" y="526796"/>
                </a:lnTo>
                <a:close/>
              </a:path>
              <a:path w="971550" h="622935">
                <a:moveTo>
                  <a:pt x="971550" y="560197"/>
                </a:moveTo>
                <a:lnTo>
                  <a:pt x="937386" y="560197"/>
                </a:lnTo>
                <a:lnTo>
                  <a:pt x="937386" y="589534"/>
                </a:lnTo>
                <a:lnTo>
                  <a:pt x="971550" y="589534"/>
                </a:lnTo>
                <a:lnTo>
                  <a:pt x="971550" y="560197"/>
                </a:lnTo>
                <a:close/>
              </a:path>
              <a:path w="971550" h="622935">
                <a:moveTo>
                  <a:pt x="576579" y="560197"/>
                </a:moveTo>
                <a:lnTo>
                  <a:pt x="394970" y="560197"/>
                </a:lnTo>
                <a:lnTo>
                  <a:pt x="397128" y="566547"/>
                </a:lnTo>
                <a:lnTo>
                  <a:pt x="403605" y="572770"/>
                </a:lnTo>
                <a:lnTo>
                  <a:pt x="567943" y="572770"/>
                </a:lnTo>
                <a:lnTo>
                  <a:pt x="574421" y="566547"/>
                </a:lnTo>
                <a:lnTo>
                  <a:pt x="576579" y="560197"/>
                </a:lnTo>
                <a:close/>
              </a:path>
              <a:path w="971550" h="622935">
                <a:moveTo>
                  <a:pt x="886078" y="0"/>
                </a:moveTo>
                <a:lnTo>
                  <a:pt x="85471" y="0"/>
                </a:lnTo>
                <a:lnTo>
                  <a:pt x="76834" y="2159"/>
                </a:lnTo>
                <a:lnTo>
                  <a:pt x="72643" y="8382"/>
                </a:lnTo>
                <a:lnTo>
                  <a:pt x="66166" y="12573"/>
                </a:lnTo>
                <a:lnTo>
                  <a:pt x="64007" y="20955"/>
                </a:lnTo>
                <a:lnTo>
                  <a:pt x="64007" y="526796"/>
                </a:lnTo>
                <a:lnTo>
                  <a:pt x="98171" y="526796"/>
                </a:lnTo>
                <a:lnTo>
                  <a:pt x="98171" y="33528"/>
                </a:lnTo>
                <a:lnTo>
                  <a:pt x="907414" y="33528"/>
                </a:lnTo>
                <a:lnTo>
                  <a:pt x="907414" y="20955"/>
                </a:lnTo>
                <a:lnTo>
                  <a:pt x="903224" y="12573"/>
                </a:lnTo>
                <a:lnTo>
                  <a:pt x="892555" y="2159"/>
                </a:lnTo>
                <a:lnTo>
                  <a:pt x="886078" y="0"/>
                </a:lnTo>
                <a:close/>
              </a:path>
              <a:path w="971550" h="622935">
                <a:moveTo>
                  <a:pt x="898905" y="129667"/>
                </a:moveTo>
                <a:lnTo>
                  <a:pt x="879728" y="129667"/>
                </a:lnTo>
                <a:lnTo>
                  <a:pt x="873251" y="135890"/>
                </a:lnTo>
                <a:lnTo>
                  <a:pt x="873251" y="526796"/>
                </a:lnTo>
                <a:lnTo>
                  <a:pt x="907414" y="526796"/>
                </a:lnTo>
                <a:lnTo>
                  <a:pt x="907414" y="135890"/>
                </a:lnTo>
                <a:lnTo>
                  <a:pt x="898905" y="129667"/>
                </a:lnTo>
                <a:close/>
              </a:path>
              <a:path w="971550" h="622935">
                <a:moveTo>
                  <a:pt x="907414" y="33528"/>
                </a:moveTo>
                <a:lnTo>
                  <a:pt x="873251" y="33528"/>
                </a:lnTo>
                <a:lnTo>
                  <a:pt x="873251" y="87757"/>
                </a:lnTo>
                <a:lnTo>
                  <a:pt x="879728" y="96139"/>
                </a:lnTo>
                <a:lnTo>
                  <a:pt x="898905" y="96139"/>
                </a:lnTo>
                <a:lnTo>
                  <a:pt x="907414" y="87757"/>
                </a:lnTo>
                <a:lnTo>
                  <a:pt x="907414" y="33528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6"/>
          <p:cNvSpPr/>
          <p:nvPr/>
        </p:nvSpPr>
        <p:spPr>
          <a:xfrm>
            <a:off x="1472199" y="2735071"/>
            <a:ext cx="796671" cy="510794"/>
          </a:xfrm>
          <a:custGeom>
            <a:avLst/>
            <a:gdLst/>
            <a:ahLst/>
            <a:cxnLst/>
            <a:rect l="l" t="t" r="r" b="b"/>
            <a:pathLst>
              <a:path w="971550" h="622935">
                <a:moveTo>
                  <a:pt x="937386" y="526796"/>
                </a:moveTo>
                <a:lnTo>
                  <a:pt x="34162" y="526796"/>
                </a:lnTo>
                <a:lnTo>
                  <a:pt x="20734" y="529371"/>
                </a:lnTo>
                <a:lnTo>
                  <a:pt x="9890" y="536448"/>
                </a:lnTo>
                <a:lnTo>
                  <a:pt x="2641" y="547048"/>
                </a:lnTo>
                <a:lnTo>
                  <a:pt x="0" y="560197"/>
                </a:lnTo>
                <a:lnTo>
                  <a:pt x="0" y="589534"/>
                </a:lnTo>
                <a:lnTo>
                  <a:pt x="2641" y="602682"/>
                </a:lnTo>
                <a:lnTo>
                  <a:pt x="9890" y="613283"/>
                </a:lnTo>
                <a:lnTo>
                  <a:pt x="20734" y="620359"/>
                </a:lnTo>
                <a:lnTo>
                  <a:pt x="34162" y="622935"/>
                </a:lnTo>
                <a:lnTo>
                  <a:pt x="937386" y="622935"/>
                </a:lnTo>
                <a:lnTo>
                  <a:pt x="950815" y="620359"/>
                </a:lnTo>
                <a:lnTo>
                  <a:pt x="961659" y="613283"/>
                </a:lnTo>
                <a:lnTo>
                  <a:pt x="968908" y="602682"/>
                </a:lnTo>
                <a:lnTo>
                  <a:pt x="971550" y="589534"/>
                </a:lnTo>
                <a:lnTo>
                  <a:pt x="34162" y="589534"/>
                </a:lnTo>
                <a:lnTo>
                  <a:pt x="34162" y="560197"/>
                </a:lnTo>
                <a:lnTo>
                  <a:pt x="971550" y="560197"/>
                </a:lnTo>
                <a:lnTo>
                  <a:pt x="968908" y="547048"/>
                </a:lnTo>
                <a:lnTo>
                  <a:pt x="961659" y="536448"/>
                </a:lnTo>
                <a:lnTo>
                  <a:pt x="950815" y="529371"/>
                </a:lnTo>
                <a:lnTo>
                  <a:pt x="937386" y="526796"/>
                </a:lnTo>
                <a:close/>
              </a:path>
              <a:path w="971550" h="622935">
                <a:moveTo>
                  <a:pt x="971550" y="560197"/>
                </a:moveTo>
                <a:lnTo>
                  <a:pt x="937386" y="560197"/>
                </a:lnTo>
                <a:lnTo>
                  <a:pt x="937386" y="589534"/>
                </a:lnTo>
                <a:lnTo>
                  <a:pt x="971550" y="589534"/>
                </a:lnTo>
                <a:lnTo>
                  <a:pt x="971550" y="560197"/>
                </a:lnTo>
                <a:close/>
              </a:path>
              <a:path w="971550" h="622935">
                <a:moveTo>
                  <a:pt x="576579" y="560197"/>
                </a:moveTo>
                <a:lnTo>
                  <a:pt x="394970" y="560197"/>
                </a:lnTo>
                <a:lnTo>
                  <a:pt x="397128" y="566547"/>
                </a:lnTo>
                <a:lnTo>
                  <a:pt x="403605" y="572770"/>
                </a:lnTo>
                <a:lnTo>
                  <a:pt x="567943" y="572770"/>
                </a:lnTo>
                <a:lnTo>
                  <a:pt x="574421" y="566547"/>
                </a:lnTo>
                <a:lnTo>
                  <a:pt x="576579" y="560197"/>
                </a:lnTo>
                <a:close/>
              </a:path>
              <a:path w="971550" h="622935">
                <a:moveTo>
                  <a:pt x="886078" y="0"/>
                </a:moveTo>
                <a:lnTo>
                  <a:pt x="85471" y="0"/>
                </a:lnTo>
                <a:lnTo>
                  <a:pt x="76834" y="2159"/>
                </a:lnTo>
                <a:lnTo>
                  <a:pt x="72643" y="8382"/>
                </a:lnTo>
                <a:lnTo>
                  <a:pt x="66166" y="12573"/>
                </a:lnTo>
                <a:lnTo>
                  <a:pt x="64007" y="20955"/>
                </a:lnTo>
                <a:lnTo>
                  <a:pt x="64007" y="526796"/>
                </a:lnTo>
                <a:lnTo>
                  <a:pt x="98171" y="526796"/>
                </a:lnTo>
                <a:lnTo>
                  <a:pt x="98171" y="33528"/>
                </a:lnTo>
                <a:lnTo>
                  <a:pt x="907414" y="33528"/>
                </a:lnTo>
                <a:lnTo>
                  <a:pt x="907414" y="20955"/>
                </a:lnTo>
                <a:lnTo>
                  <a:pt x="903224" y="12573"/>
                </a:lnTo>
                <a:lnTo>
                  <a:pt x="892555" y="2159"/>
                </a:lnTo>
                <a:lnTo>
                  <a:pt x="886078" y="0"/>
                </a:lnTo>
                <a:close/>
              </a:path>
              <a:path w="971550" h="622935">
                <a:moveTo>
                  <a:pt x="898905" y="129667"/>
                </a:moveTo>
                <a:lnTo>
                  <a:pt x="879728" y="129667"/>
                </a:lnTo>
                <a:lnTo>
                  <a:pt x="873251" y="135890"/>
                </a:lnTo>
                <a:lnTo>
                  <a:pt x="873251" y="526796"/>
                </a:lnTo>
                <a:lnTo>
                  <a:pt x="907414" y="526796"/>
                </a:lnTo>
                <a:lnTo>
                  <a:pt x="907414" y="135890"/>
                </a:lnTo>
                <a:lnTo>
                  <a:pt x="898905" y="129667"/>
                </a:lnTo>
                <a:close/>
              </a:path>
              <a:path w="971550" h="622935">
                <a:moveTo>
                  <a:pt x="907414" y="33528"/>
                </a:moveTo>
                <a:lnTo>
                  <a:pt x="873251" y="33528"/>
                </a:lnTo>
                <a:lnTo>
                  <a:pt x="873251" y="87757"/>
                </a:lnTo>
                <a:lnTo>
                  <a:pt x="879728" y="96139"/>
                </a:lnTo>
                <a:lnTo>
                  <a:pt x="898905" y="96139"/>
                </a:lnTo>
                <a:lnTo>
                  <a:pt x="907414" y="87757"/>
                </a:lnTo>
                <a:lnTo>
                  <a:pt x="907414" y="33528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6"/>
          <p:cNvSpPr/>
          <p:nvPr/>
        </p:nvSpPr>
        <p:spPr>
          <a:xfrm>
            <a:off x="453426" y="2735071"/>
            <a:ext cx="796671" cy="510794"/>
          </a:xfrm>
          <a:custGeom>
            <a:avLst/>
            <a:gdLst/>
            <a:ahLst/>
            <a:cxnLst/>
            <a:rect l="l" t="t" r="r" b="b"/>
            <a:pathLst>
              <a:path w="971550" h="622935">
                <a:moveTo>
                  <a:pt x="937386" y="526796"/>
                </a:moveTo>
                <a:lnTo>
                  <a:pt x="34162" y="526796"/>
                </a:lnTo>
                <a:lnTo>
                  <a:pt x="20734" y="529371"/>
                </a:lnTo>
                <a:lnTo>
                  <a:pt x="9890" y="536448"/>
                </a:lnTo>
                <a:lnTo>
                  <a:pt x="2641" y="547048"/>
                </a:lnTo>
                <a:lnTo>
                  <a:pt x="0" y="560197"/>
                </a:lnTo>
                <a:lnTo>
                  <a:pt x="0" y="589534"/>
                </a:lnTo>
                <a:lnTo>
                  <a:pt x="2641" y="602682"/>
                </a:lnTo>
                <a:lnTo>
                  <a:pt x="9890" y="613283"/>
                </a:lnTo>
                <a:lnTo>
                  <a:pt x="20734" y="620359"/>
                </a:lnTo>
                <a:lnTo>
                  <a:pt x="34162" y="622935"/>
                </a:lnTo>
                <a:lnTo>
                  <a:pt x="937386" y="622935"/>
                </a:lnTo>
                <a:lnTo>
                  <a:pt x="950815" y="620359"/>
                </a:lnTo>
                <a:lnTo>
                  <a:pt x="961659" y="613283"/>
                </a:lnTo>
                <a:lnTo>
                  <a:pt x="968908" y="602682"/>
                </a:lnTo>
                <a:lnTo>
                  <a:pt x="971550" y="589534"/>
                </a:lnTo>
                <a:lnTo>
                  <a:pt x="34162" y="589534"/>
                </a:lnTo>
                <a:lnTo>
                  <a:pt x="34162" y="560197"/>
                </a:lnTo>
                <a:lnTo>
                  <a:pt x="971550" y="560197"/>
                </a:lnTo>
                <a:lnTo>
                  <a:pt x="968908" y="547048"/>
                </a:lnTo>
                <a:lnTo>
                  <a:pt x="961659" y="536448"/>
                </a:lnTo>
                <a:lnTo>
                  <a:pt x="950815" y="529371"/>
                </a:lnTo>
                <a:lnTo>
                  <a:pt x="937386" y="526796"/>
                </a:lnTo>
                <a:close/>
              </a:path>
              <a:path w="971550" h="622935">
                <a:moveTo>
                  <a:pt x="971550" y="560197"/>
                </a:moveTo>
                <a:lnTo>
                  <a:pt x="937386" y="560197"/>
                </a:lnTo>
                <a:lnTo>
                  <a:pt x="937386" y="589534"/>
                </a:lnTo>
                <a:lnTo>
                  <a:pt x="971550" y="589534"/>
                </a:lnTo>
                <a:lnTo>
                  <a:pt x="971550" y="560197"/>
                </a:lnTo>
                <a:close/>
              </a:path>
              <a:path w="971550" h="622935">
                <a:moveTo>
                  <a:pt x="576579" y="560197"/>
                </a:moveTo>
                <a:lnTo>
                  <a:pt x="394970" y="560197"/>
                </a:lnTo>
                <a:lnTo>
                  <a:pt x="397128" y="566547"/>
                </a:lnTo>
                <a:lnTo>
                  <a:pt x="403605" y="572770"/>
                </a:lnTo>
                <a:lnTo>
                  <a:pt x="567943" y="572770"/>
                </a:lnTo>
                <a:lnTo>
                  <a:pt x="574421" y="566547"/>
                </a:lnTo>
                <a:lnTo>
                  <a:pt x="576579" y="560197"/>
                </a:lnTo>
                <a:close/>
              </a:path>
              <a:path w="971550" h="622935">
                <a:moveTo>
                  <a:pt x="886078" y="0"/>
                </a:moveTo>
                <a:lnTo>
                  <a:pt x="85471" y="0"/>
                </a:lnTo>
                <a:lnTo>
                  <a:pt x="76834" y="2159"/>
                </a:lnTo>
                <a:lnTo>
                  <a:pt x="72643" y="8382"/>
                </a:lnTo>
                <a:lnTo>
                  <a:pt x="66166" y="12573"/>
                </a:lnTo>
                <a:lnTo>
                  <a:pt x="64007" y="20955"/>
                </a:lnTo>
                <a:lnTo>
                  <a:pt x="64007" y="526796"/>
                </a:lnTo>
                <a:lnTo>
                  <a:pt x="98171" y="526796"/>
                </a:lnTo>
                <a:lnTo>
                  <a:pt x="98171" y="33528"/>
                </a:lnTo>
                <a:lnTo>
                  <a:pt x="907414" y="33528"/>
                </a:lnTo>
                <a:lnTo>
                  <a:pt x="907414" y="20955"/>
                </a:lnTo>
                <a:lnTo>
                  <a:pt x="903224" y="12573"/>
                </a:lnTo>
                <a:lnTo>
                  <a:pt x="892555" y="2159"/>
                </a:lnTo>
                <a:lnTo>
                  <a:pt x="886078" y="0"/>
                </a:lnTo>
                <a:close/>
              </a:path>
              <a:path w="971550" h="622935">
                <a:moveTo>
                  <a:pt x="898905" y="129667"/>
                </a:moveTo>
                <a:lnTo>
                  <a:pt x="879728" y="129667"/>
                </a:lnTo>
                <a:lnTo>
                  <a:pt x="873251" y="135890"/>
                </a:lnTo>
                <a:lnTo>
                  <a:pt x="873251" y="526796"/>
                </a:lnTo>
                <a:lnTo>
                  <a:pt x="907414" y="526796"/>
                </a:lnTo>
                <a:lnTo>
                  <a:pt x="907414" y="135890"/>
                </a:lnTo>
                <a:lnTo>
                  <a:pt x="898905" y="129667"/>
                </a:lnTo>
                <a:close/>
              </a:path>
              <a:path w="971550" h="622935">
                <a:moveTo>
                  <a:pt x="907414" y="33528"/>
                </a:moveTo>
                <a:lnTo>
                  <a:pt x="873251" y="33528"/>
                </a:lnTo>
                <a:lnTo>
                  <a:pt x="873251" y="87757"/>
                </a:lnTo>
                <a:lnTo>
                  <a:pt x="879728" y="96139"/>
                </a:lnTo>
                <a:lnTo>
                  <a:pt x="898905" y="96139"/>
                </a:lnTo>
                <a:lnTo>
                  <a:pt x="907414" y="87757"/>
                </a:lnTo>
                <a:lnTo>
                  <a:pt x="907414" y="33528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9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blipFill>
                  <a:blip r:embed="rId3"/>
                  <a:stretch>
                    <a:fillRect/>
                  </a:stretch>
                </a:blipFill>
              </a:rPr>
              <a:t>Entity Relations</a:t>
            </a:r>
            <a:endParaRPr lang="en-US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AutoShape 2" descr="Strömbrytare, Nätverk, Ethernet, Dator, Nav, Wired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91470" y="1458595"/>
            <a:ext cx="9009062" cy="4908550"/>
            <a:chOff x="1826578" y="1438275"/>
            <a:chExt cx="9009062" cy="490855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5906453" y="1438275"/>
              <a:ext cx="1176337" cy="371475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Customer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4323715" y="2373313"/>
              <a:ext cx="1177925" cy="3714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/>
                <a:t>Site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4323715" y="3165475"/>
              <a:ext cx="1177925" cy="371475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Cabinet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323715" y="3836988"/>
              <a:ext cx="1177925" cy="371475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Magazine</a:t>
              </a: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323715" y="4462463"/>
              <a:ext cx="1177925" cy="371475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Plug In Unit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631565" y="5157788"/>
              <a:ext cx="1176338" cy="371475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Component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4601528" y="5843588"/>
              <a:ext cx="1176337" cy="371475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Component</a:t>
              </a: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8689340" y="2490788"/>
              <a:ext cx="1814513" cy="3714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/>
                <a:t>SW License Target</a:t>
              </a: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6477953" y="3281363"/>
              <a:ext cx="1814512" cy="3714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/>
                <a:t>Fingerprint</a:t>
              </a: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477953" y="3932238"/>
              <a:ext cx="1814512" cy="3714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/>
                <a:t>Fingerprint Type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7082790" y="4972050"/>
              <a:ext cx="1814513" cy="3714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/>
                <a:t>Target System</a:t>
              </a:r>
            </a:p>
          </p:txBody>
        </p:sp>
        <p:sp>
          <p:nvSpPr>
            <p:cNvPr id="94" name="Cloud 93"/>
            <p:cNvSpPr/>
            <p:nvPr/>
          </p:nvSpPr>
          <p:spPr bwMode="auto">
            <a:xfrm>
              <a:off x="9276715" y="4021138"/>
              <a:ext cx="1536700" cy="825500"/>
            </a:xfrm>
            <a:prstGeom prst="cloud">
              <a:avLst/>
            </a:prstGeom>
            <a:solidFill>
              <a:schemeClr val="tx2">
                <a:lumMod val="90000"/>
                <a:lumOff val="1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SW Code</a:t>
              </a:r>
            </a:p>
          </p:txBody>
        </p:sp>
        <p:cxnSp>
          <p:nvCxnSpPr>
            <p:cNvPr id="95" name="Straight Arrow Connector 26"/>
            <p:cNvCxnSpPr>
              <a:cxnSpLocks noChangeShapeType="1"/>
              <a:stCxn id="84" idx="2"/>
              <a:endCxn id="93" idx="0"/>
            </p:cNvCxnSpPr>
            <p:nvPr/>
          </p:nvCxnSpPr>
          <p:spPr bwMode="auto">
            <a:xfrm flipH="1">
              <a:off x="7990840" y="2862263"/>
              <a:ext cx="1606550" cy="21097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Straight Arrow Connector 29"/>
            <p:cNvCxnSpPr>
              <a:cxnSpLocks noChangeShapeType="1"/>
              <a:stCxn id="84" idx="2"/>
              <a:endCxn id="85" idx="0"/>
            </p:cNvCxnSpPr>
            <p:nvPr/>
          </p:nvCxnSpPr>
          <p:spPr bwMode="auto">
            <a:xfrm flipH="1">
              <a:off x="7386003" y="2862263"/>
              <a:ext cx="2211387" cy="4191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Arrow Connector 32"/>
            <p:cNvCxnSpPr>
              <a:cxnSpLocks noChangeShapeType="1"/>
              <a:stCxn id="85" idx="2"/>
              <a:endCxn id="90" idx="0"/>
            </p:cNvCxnSpPr>
            <p:nvPr/>
          </p:nvCxnSpPr>
          <p:spPr bwMode="auto">
            <a:xfrm flipH="1">
              <a:off x="7386003" y="3652838"/>
              <a:ext cx="0" cy="2794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Arrow Connector 35"/>
            <p:cNvCxnSpPr>
              <a:cxnSpLocks noChangeShapeType="1"/>
              <a:stCxn id="84" idx="2"/>
              <a:endCxn id="94" idx="3"/>
            </p:cNvCxnSpPr>
            <p:nvPr/>
          </p:nvCxnSpPr>
          <p:spPr bwMode="auto">
            <a:xfrm>
              <a:off x="9597390" y="2862263"/>
              <a:ext cx="447675" cy="120491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Arrow Connector 38"/>
            <p:cNvCxnSpPr>
              <a:cxnSpLocks noChangeShapeType="1"/>
              <a:stCxn id="94" idx="1"/>
              <a:endCxn id="93" idx="3"/>
            </p:cNvCxnSpPr>
            <p:nvPr/>
          </p:nvCxnSpPr>
          <p:spPr bwMode="auto">
            <a:xfrm flipH="1">
              <a:off x="8897303" y="4845050"/>
              <a:ext cx="1147762" cy="3127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Arrow Connector 41"/>
            <p:cNvCxnSpPr>
              <a:cxnSpLocks noChangeShapeType="1"/>
              <a:stCxn id="93" idx="2"/>
              <a:endCxn id="128" idx="1"/>
            </p:cNvCxnSpPr>
            <p:nvPr/>
          </p:nvCxnSpPr>
          <p:spPr bwMode="auto">
            <a:xfrm>
              <a:off x="7990840" y="5343525"/>
              <a:ext cx="1152525" cy="685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Arrow Connector 44"/>
            <p:cNvCxnSpPr>
              <a:cxnSpLocks noChangeShapeType="1"/>
              <a:stCxn id="81" idx="2"/>
              <a:endCxn id="83" idx="0"/>
            </p:cNvCxnSpPr>
            <p:nvPr/>
          </p:nvCxnSpPr>
          <p:spPr bwMode="auto">
            <a:xfrm>
              <a:off x="4911090" y="4833938"/>
              <a:ext cx="279400" cy="10096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Arrow Connector 47"/>
            <p:cNvCxnSpPr>
              <a:cxnSpLocks noChangeShapeType="1"/>
              <a:stCxn id="81" idx="2"/>
              <a:endCxn id="82" idx="0"/>
            </p:cNvCxnSpPr>
            <p:nvPr/>
          </p:nvCxnSpPr>
          <p:spPr bwMode="auto">
            <a:xfrm flipH="1">
              <a:off x="4220528" y="4833938"/>
              <a:ext cx="690562" cy="3238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Straight Arrow Connector 50"/>
            <p:cNvCxnSpPr>
              <a:cxnSpLocks noChangeShapeType="1"/>
              <a:stCxn id="82" idx="2"/>
              <a:endCxn id="83" idx="0"/>
            </p:cNvCxnSpPr>
            <p:nvPr/>
          </p:nvCxnSpPr>
          <p:spPr bwMode="auto">
            <a:xfrm>
              <a:off x="4220528" y="5529263"/>
              <a:ext cx="969962" cy="31432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Straight Arrow Connector 61"/>
            <p:cNvCxnSpPr>
              <a:cxnSpLocks noChangeShapeType="1"/>
              <a:stCxn id="80" idx="2"/>
              <a:endCxn id="81" idx="0"/>
            </p:cNvCxnSpPr>
            <p:nvPr/>
          </p:nvCxnSpPr>
          <p:spPr bwMode="auto">
            <a:xfrm>
              <a:off x="4911090" y="4208463"/>
              <a:ext cx="0" cy="2540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Straight Arrow Connector 64"/>
            <p:cNvCxnSpPr>
              <a:cxnSpLocks noChangeShapeType="1"/>
              <a:stCxn id="79" idx="2"/>
              <a:endCxn id="80" idx="0"/>
            </p:cNvCxnSpPr>
            <p:nvPr/>
          </p:nvCxnSpPr>
          <p:spPr bwMode="auto">
            <a:xfrm>
              <a:off x="4911090" y="3536950"/>
              <a:ext cx="0" cy="3000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Straight Arrow Connector 67"/>
            <p:cNvCxnSpPr>
              <a:cxnSpLocks noChangeShapeType="1"/>
              <a:stCxn id="78" idx="2"/>
              <a:endCxn id="79" idx="0"/>
            </p:cNvCxnSpPr>
            <p:nvPr/>
          </p:nvCxnSpPr>
          <p:spPr bwMode="auto">
            <a:xfrm>
              <a:off x="4911090" y="2744788"/>
              <a:ext cx="0" cy="4206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Straight Arrow Connector 70"/>
            <p:cNvCxnSpPr>
              <a:cxnSpLocks noChangeShapeType="1"/>
              <a:stCxn id="68" idx="2"/>
              <a:endCxn id="78" idx="0"/>
            </p:cNvCxnSpPr>
            <p:nvPr/>
          </p:nvCxnSpPr>
          <p:spPr bwMode="auto">
            <a:xfrm flipH="1">
              <a:off x="4911090" y="1809750"/>
              <a:ext cx="1584325" cy="56356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Straight Arrow Connector 73"/>
            <p:cNvCxnSpPr>
              <a:cxnSpLocks noChangeShapeType="1"/>
              <a:stCxn id="68" idx="2"/>
              <a:endCxn id="84" idx="0"/>
            </p:cNvCxnSpPr>
            <p:nvPr/>
          </p:nvCxnSpPr>
          <p:spPr bwMode="auto">
            <a:xfrm>
              <a:off x="6495415" y="1809750"/>
              <a:ext cx="3101975" cy="6810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Straight Arrow Connector 76"/>
            <p:cNvCxnSpPr>
              <a:cxnSpLocks noChangeShapeType="1"/>
              <a:stCxn id="93" idx="1"/>
              <a:endCxn id="81" idx="3"/>
            </p:cNvCxnSpPr>
            <p:nvPr/>
          </p:nvCxnSpPr>
          <p:spPr bwMode="auto">
            <a:xfrm flipH="1" flipV="1">
              <a:off x="5501640" y="4648200"/>
              <a:ext cx="1581150" cy="509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Straight Arrow Connector 80"/>
            <p:cNvCxnSpPr>
              <a:cxnSpLocks noChangeShapeType="1"/>
              <a:stCxn id="93" idx="1"/>
              <a:endCxn id="80" idx="3"/>
            </p:cNvCxnSpPr>
            <p:nvPr/>
          </p:nvCxnSpPr>
          <p:spPr bwMode="auto">
            <a:xfrm flipH="1" flipV="1">
              <a:off x="5501640" y="4022725"/>
              <a:ext cx="1581150" cy="113506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Straight Arrow Connector 83"/>
            <p:cNvCxnSpPr>
              <a:cxnSpLocks noChangeShapeType="1"/>
              <a:stCxn id="93" idx="1"/>
              <a:endCxn id="79" idx="3"/>
            </p:cNvCxnSpPr>
            <p:nvPr/>
          </p:nvCxnSpPr>
          <p:spPr bwMode="auto">
            <a:xfrm flipH="1" flipV="1">
              <a:off x="5501640" y="3351213"/>
              <a:ext cx="1581150" cy="180657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Arrow Connector 86"/>
            <p:cNvCxnSpPr>
              <a:cxnSpLocks noChangeShapeType="1"/>
              <a:stCxn id="93" idx="1"/>
              <a:endCxn id="82" idx="3"/>
            </p:cNvCxnSpPr>
            <p:nvPr/>
          </p:nvCxnSpPr>
          <p:spPr bwMode="auto">
            <a:xfrm flipH="1">
              <a:off x="4807903" y="5157788"/>
              <a:ext cx="2274887" cy="1857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" name="Rounded Rectangle 112"/>
            <p:cNvSpPr/>
            <p:nvPr/>
          </p:nvSpPr>
          <p:spPr bwMode="auto">
            <a:xfrm>
              <a:off x="1826578" y="2349500"/>
              <a:ext cx="1246187" cy="4191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i="1" dirty="0"/>
                <a:t>Geographical</a:t>
              </a:r>
              <a:br>
                <a:rPr lang="en-US" sz="1200" b="1" i="1" dirty="0"/>
              </a:br>
              <a:r>
                <a:rPr lang="en-US" sz="1200" b="1" i="1" dirty="0"/>
                <a:t>Location</a:t>
              </a: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1826578" y="3216275"/>
              <a:ext cx="1246187" cy="2698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i="1" dirty="0"/>
                <a:t>Serial Number</a:t>
              </a: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1826578" y="3887788"/>
              <a:ext cx="1246187" cy="2682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i="1" dirty="0"/>
                <a:t>Serial Number</a:t>
              </a:r>
            </a:p>
          </p:txBody>
        </p:sp>
        <p:sp>
          <p:nvSpPr>
            <p:cNvPr id="116" name="Rounded Rectangle 115"/>
            <p:cNvSpPr/>
            <p:nvPr/>
          </p:nvSpPr>
          <p:spPr bwMode="auto">
            <a:xfrm>
              <a:off x="1826578" y="4513263"/>
              <a:ext cx="1246187" cy="2682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i="1" dirty="0"/>
                <a:t>Serial Number</a:t>
              </a:r>
            </a:p>
          </p:txBody>
        </p:sp>
        <p:sp>
          <p:nvSpPr>
            <p:cNvPr id="117" name="Rounded Rectangle 116"/>
            <p:cNvSpPr/>
            <p:nvPr/>
          </p:nvSpPr>
          <p:spPr bwMode="auto">
            <a:xfrm>
              <a:off x="1826578" y="5203825"/>
              <a:ext cx="1246187" cy="2698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i="1" dirty="0"/>
                <a:t>Serial Number</a:t>
              </a:r>
            </a:p>
          </p:txBody>
        </p:sp>
        <p:sp>
          <p:nvSpPr>
            <p:cNvPr id="118" name="Rounded Rectangle 117"/>
            <p:cNvSpPr/>
            <p:nvPr/>
          </p:nvSpPr>
          <p:spPr bwMode="auto">
            <a:xfrm>
              <a:off x="1826578" y="5894388"/>
              <a:ext cx="1246187" cy="2698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i="1" dirty="0"/>
                <a:t>Batch Number</a:t>
              </a:r>
            </a:p>
          </p:txBody>
        </p:sp>
        <p:sp>
          <p:nvSpPr>
            <p:cNvPr id="119" name="Rounded Rectangle 118"/>
            <p:cNvSpPr/>
            <p:nvPr/>
          </p:nvSpPr>
          <p:spPr bwMode="auto">
            <a:xfrm>
              <a:off x="1826578" y="1489075"/>
              <a:ext cx="1246187" cy="2698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i="1" dirty="0"/>
                <a:t>Customer ID</a:t>
              </a:r>
            </a:p>
          </p:txBody>
        </p:sp>
        <p:cxnSp>
          <p:nvCxnSpPr>
            <p:cNvPr id="120" name="Straight Arrow Connector 98"/>
            <p:cNvCxnSpPr>
              <a:cxnSpLocks noChangeShapeType="1"/>
              <a:stCxn id="68" idx="1"/>
              <a:endCxn id="119" idx="3"/>
            </p:cNvCxnSpPr>
            <p:nvPr/>
          </p:nvCxnSpPr>
          <p:spPr bwMode="auto">
            <a:xfrm flipH="1" flipV="1">
              <a:off x="3072765" y="1624013"/>
              <a:ext cx="2833688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101"/>
            <p:cNvCxnSpPr>
              <a:cxnSpLocks noChangeShapeType="1"/>
              <a:stCxn id="78" idx="1"/>
              <a:endCxn id="113" idx="3"/>
            </p:cNvCxnSpPr>
            <p:nvPr/>
          </p:nvCxnSpPr>
          <p:spPr bwMode="auto">
            <a:xfrm flipH="1" flipV="1">
              <a:off x="3072765" y="2559050"/>
              <a:ext cx="125095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Arrow Connector 104"/>
            <p:cNvCxnSpPr>
              <a:cxnSpLocks noChangeShapeType="1"/>
              <a:stCxn id="79" idx="1"/>
              <a:endCxn id="114" idx="3"/>
            </p:cNvCxnSpPr>
            <p:nvPr/>
          </p:nvCxnSpPr>
          <p:spPr bwMode="auto">
            <a:xfrm flipH="1">
              <a:off x="3072765" y="3351213"/>
              <a:ext cx="125095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Arrow Connector 107"/>
            <p:cNvCxnSpPr>
              <a:cxnSpLocks noChangeShapeType="1"/>
              <a:stCxn id="80" idx="1"/>
              <a:endCxn id="115" idx="3"/>
            </p:cNvCxnSpPr>
            <p:nvPr/>
          </p:nvCxnSpPr>
          <p:spPr bwMode="auto">
            <a:xfrm flipH="1">
              <a:off x="3072765" y="4022725"/>
              <a:ext cx="125095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Arrow Connector 110"/>
            <p:cNvCxnSpPr>
              <a:cxnSpLocks noChangeShapeType="1"/>
              <a:stCxn id="81" idx="1"/>
              <a:endCxn id="116" idx="3"/>
            </p:cNvCxnSpPr>
            <p:nvPr/>
          </p:nvCxnSpPr>
          <p:spPr bwMode="auto">
            <a:xfrm flipH="1" flipV="1">
              <a:off x="3072765" y="4648200"/>
              <a:ext cx="125095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Arrow Connector 113"/>
            <p:cNvCxnSpPr>
              <a:cxnSpLocks noChangeShapeType="1"/>
              <a:endCxn id="117" idx="3"/>
            </p:cNvCxnSpPr>
            <p:nvPr/>
          </p:nvCxnSpPr>
          <p:spPr bwMode="auto">
            <a:xfrm flipH="1" flipV="1">
              <a:off x="3072765" y="5338763"/>
              <a:ext cx="708025" cy="476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Arrow Connector 116"/>
            <p:cNvCxnSpPr>
              <a:cxnSpLocks noChangeShapeType="1"/>
              <a:stCxn id="83" idx="1"/>
              <a:endCxn id="118" idx="3"/>
            </p:cNvCxnSpPr>
            <p:nvPr/>
          </p:nvCxnSpPr>
          <p:spPr bwMode="auto">
            <a:xfrm flipH="1" flipV="1">
              <a:off x="3072765" y="6029325"/>
              <a:ext cx="1528763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" name="Rectangle 118"/>
            <p:cNvSpPr>
              <a:spLocks noChangeArrowheads="1"/>
            </p:cNvSpPr>
            <p:nvPr/>
          </p:nvSpPr>
          <p:spPr bwMode="auto">
            <a:xfrm>
              <a:off x="3426778" y="2954338"/>
              <a:ext cx="2652712" cy="3392487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>
              <a:lvl1pPr eaLnBrk="0" hangingPunct="0">
                <a:spcBef>
                  <a:spcPct val="20000"/>
                </a:spcBef>
                <a:buClr>
                  <a:srgbClr val="00A9D4"/>
                </a:buClr>
                <a:buFont typeface="Arial" charset="0"/>
                <a:buChar char="›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sv-SE" sz="2000"/>
            </a:p>
          </p:txBody>
        </p:sp>
        <p:sp>
          <p:nvSpPr>
            <p:cNvPr id="128" name="Rounded Rectangle 127"/>
            <p:cNvSpPr/>
            <p:nvPr/>
          </p:nvSpPr>
          <p:spPr bwMode="auto">
            <a:xfrm>
              <a:off x="9143365" y="5819775"/>
              <a:ext cx="1692275" cy="4191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i="1" dirty="0"/>
                <a:t>Customer Name on </a:t>
              </a:r>
              <a:br>
                <a:rPr lang="en-US" sz="1200" b="1" i="1" dirty="0"/>
              </a:br>
              <a:r>
                <a:rPr lang="en-US" sz="1200" b="1" i="1" dirty="0"/>
                <a:t>Target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0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blipFill>
                  <a:blip r:embed="rId3"/>
                  <a:stretch>
                    <a:fillRect/>
                  </a:stretch>
                </a:blipFill>
              </a:rPr>
              <a:t>Entity Relations</a:t>
            </a:r>
            <a:endParaRPr lang="en-US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AutoShape 2" descr="Strömbrytare, Nätverk, Ethernet, Dator, Nav, Wired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ounded Rectangle 2"/>
          <p:cNvSpPr>
            <a:spLocks noChangeArrowheads="1"/>
          </p:cNvSpPr>
          <p:nvPr/>
        </p:nvSpPr>
        <p:spPr bwMode="auto">
          <a:xfrm>
            <a:off x="5376069" y="1735453"/>
            <a:ext cx="1439863" cy="466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 dirty="0">
                <a:solidFill>
                  <a:schemeClr val="bg1"/>
                </a:solidFill>
              </a:rPr>
              <a:t>Shipment</a:t>
            </a:r>
            <a:br>
              <a:rPr lang="en-US" altLang="sv-SE" sz="1200" dirty="0">
                <a:solidFill>
                  <a:schemeClr val="bg1"/>
                </a:solidFill>
              </a:rPr>
            </a:br>
            <a:r>
              <a:rPr lang="en-US" altLang="sv-SE" sz="1100" b="1" i="1" dirty="0">
                <a:solidFill>
                  <a:schemeClr val="bg1"/>
                </a:solidFill>
              </a:rPr>
              <a:t>0020654395</a:t>
            </a:r>
          </a:p>
        </p:txBody>
      </p:sp>
      <p:sp>
        <p:nvSpPr>
          <p:cNvPr id="51" name="Rounded Rectangle 3"/>
          <p:cNvSpPr>
            <a:spLocks noChangeArrowheads="1"/>
          </p:cNvSpPr>
          <p:nvPr/>
        </p:nvSpPr>
        <p:spPr bwMode="auto">
          <a:xfrm>
            <a:off x="3296444" y="2602228"/>
            <a:ext cx="1439863" cy="466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>
                <a:solidFill>
                  <a:schemeClr val="bg1"/>
                </a:solidFill>
              </a:rPr>
              <a:t>Delivery</a:t>
            </a:r>
            <a:br>
              <a:rPr lang="en-US" altLang="sv-SE" sz="1200">
                <a:solidFill>
                  <a:schemeClr val="bg1"/>
                </a:solidFill>
              </a:rPr>
            </a:br>
            <a:r>
              <a:rPr lang="en-US" altLang="sv-SE" sz="1100" b="1" i="1">
                <a:solidFill>
                  <a:schemeClr val="bg1"/>
                </a:solidFill>
              </a:rPr>
              <a:t>8801798044</a:t>
            </a:r>
          </a:p>
        </p:txBody>
      </p:sp>
      <p:sp>
        <p:nvSpPr>
          <p:cNvPr id="52" name="Rounded Rectangle 4"/>
          <p:cNvSpPr>
            <a:spLocks noChangeArrowheads="1"/>
          </p:cNvSpPr>
          <p:nvPr/>
        </p:nvSpPr>
        <p:spPr bwMode="auto">
          <a:xfrm>
            <a:off x="7349332" y="2602228"/>
            <a:ext cx="1438275" cy="466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>
                <a:solidFill>
                  <a:schemeClr val="bg1"/>
                </a:solidFill>
              </a:rPr>
              <a:t>Delivery</a:t>
            </a:r>
            <a:br>
              <a:rPr lang="en-US" altLang="sv-SE" sz="1200">
                <a:solidFill>
                  <a:schemeClr val="bg1"/>
                </a:solidFill>
              </a:rPr>
            </a:br>
            <a:r>
              <a:rPr lang="en-US" altLang="sv-SE" sz="1100" b="1" i="1">
                <a:solidFill>
                  <a:schemeClr val="bg1"/>
                </a:solidFill>
              </a:rPr>
              <a:t>8801902028</a:t>
            </a:r>
          </a:p>
        </p:txBody>
      </p:sp>
      <p:sp>
        <p:nvSpPr>
          <p:cNvPr id="53" name="Rounded Rectangle 5"/>
          <p:cNvSpPr>
            <a:spLocks noChangeArrowheads="1"/>
          </p:cNvSpPr>
          <p:nvPr/>
        </p:nvSpPr>
        <p:spPr bwMode="auto">
          <a:xfrm>
            <a:off x="1510507" y="3907153"/>
            <a:ext cx="1438275" cy="466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>
                <a:solidFill>
                  <a:schemeClr val="bg1"/>
                </a:solidFill>
              </a:rPr>
              <a:t>Handling Unit</a:t>
            </a:r>
            <a:br>
              <a:rPr lang="en-US" altLang="sv-SE" sz="1200">
                <a:solidFill>
                  <a:schemeClr val="bg1"/>
                </a:solidFill>
              </a:rPr>
            </a:br>
            <a:r>
              <a:rPr lang="en-US" altLang="sv-SE" sz="1100" b="1" i="1">
                <a:solidFill>
                  <a:schemeClr val="bg1"/>
                </a:solidFill>
              </a:rPr>
              <a:t>SECE8+37491080</a:t>
            </a:r>
          </a:p>
        </p:txBody>
      </p:sp>
      <p:sp>
        <p:nvSpPr>
          <p:cNvPr id="54" name="Rounded Rectangle 6"/>
          <p:cNvSpPr>
            <a:spLocks noChangeArrowheads="1"/>
          </p:cNvSpPr>
          <p:nvPr/>
        </p:nvSpPr>
        <p:spPr bwMode="auto">
          <a:xfrm>
            <a:off x="5076032" y="3907153"/>
            <a:ext cx="1439862" cy="466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>
                <a:solidFill>
                  <a:schemeClr val="bg1"/>
                </a:solidFill>
              </a:rPr>
              <a:t>Handling Unit</a:t>
            </a:r>
            <a:br>
              <a:rPr lang="en-US" altLang="sv-SE" sz="1200">
                <a:solidFill>
                  <a:schemeClr val="bg1"/>
                </a:solidFill>
              </a:rPr>
            </a:br>
            <a:r>
              <a:rPr lang="en-US" altLang="sv-SE" sz="1100" b="1" i="1">
                <a:solidFill>
                  <a:schemeClr val="bg1"/>
                </a:solidFill>
              </a:rPr>
              <a:t>SECE8+37491520</a:t>
            </a:r>
          </a:p>
        </p:txBody>
      </p:sp>
      <p:sp>
        <p:nvSpPr>
          <p:cNvPr id="55" name="Rounded Rectangle 7"/>
          <p:cNvSpPr>
            <a:spLocks noChangeArrowheads="1"/>
          </p:cNvSpPr>
          <p:nvPr/>
        </p:nvSpPr>
        <p:spPr bwMode="auto">
          <a:xfrm>
            <a:off x="7349332" y="3907153"/>
            <a:ext cx="1438275" cy="466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>
                <a:solidFill>
                  <a:schemeClr val="bg1"/>
                </a:solidFill>
              </a:rPr>
              <a:t>Handling Unit</a:t>
            </a:r>
            <a:br>
              <a:rPr lang="en-US" altLang="sv-SE" sz="1200">
                <a:solidFill>
                  <a:schemeClr val="bg1"/>
                </a:solidFill>
              </a:rPr>
            </a:br>
            <a:r>
              <a:rPr lang="en-US" altLang="sv-SE" sz="1100" b="1" i="1">
                <a:solidFill>
                  <a:schemeClr val="bg1"/>
                </a:solidFill>
              </a:rPr>
              <a:t>EECC4+37600223</a:t>
            </a:r>
          </a:p>
        </p:txBody>
      </p:sp>
      <p:sp>
        <p:nvSpPr>
          <p:cNvPr id="56" name="Rounded Rectangle 8"/>
          <p:cNvSpPr>
            <a:spLocks noChangeArrowheads="1"/>
          </p:cNvSpPr>
          <p:nvPr/>
        </p:nvSpPr>
        <p:spPr bwMode="auto">
          <a:xfrm>
            <a:off x="1510507" y="5697853"/>
            <a:ext cx="1438275" cy="466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>
                <a:solidFill>
                  <a:schemeClr val="bg1"/>
                </a:solidFill>
              </a:rPr>
              <a:t>Product</a:t>
            </a:r>
            <a:br>
              <a:rPr lang="en-US" altLang="sv-SE" sz="1200">
                <a:solidFill>
                  <a:schemeClr val="bg1"/>
                </a:solidFill>
              </a:rPr>
            </a:br>
            <a:r>
              <a:rPr lang="en-US" altLang="sv-SE" sz="1100" b="1" i="1">
                <a:solidFill>
                  <a:schemeClr val="bg1"/>
                </a:solidFill>
              </a:rPr>
              <a:t>KRY 121 104/1</a:t>
            </a:r>
            <a:endParaRPr lang="en-US" altLang="sv-SE" sz="1200" b="1" i="1">
              <a:solidFill>
                <a:schemeClr val="bg1"/>
              </a:solidFill>
            </a:endParaRPr>
          </a:p>
        </p:txBody>
      </p:sp>
      <p:sp>
        <p:nvSpPr>
          <p:cNvPr id="57" name="Rounded Rectangle 9"/>
          <p:cNvSpPr>
            <a:spLocks noChangeArrowheads="1"/>
          </p:cNvSpPr>
          <p:nvPr/>
        </p:nvSpPr>
        <p:spPr bwMode="auto">
          <a:xfrm>
            <a:off x="3296444" y="4907278"/>
            <a:ext cx="1439863" cy="466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>
                <a:solidFill>
                  <a:schemeClr val="bg1"/>
                </a:solidFill>
              </a:rPr>
              <a:t>Packed Product</a:t>
            </a:r>
            <a:br>
              <a:rPr lang="en-US" altLang="sv-SE" sz="1200">
                <a:solidFill>
                  <a:schemeClr val="bg1"/>
                </a:solidFill>
              </a:rPr>
            </a:br>
            <a:r>
              <a:rPr lang="en-US" altLang="sv-SE" sz="1100" b="1" i="1">
                <a:solidFill>
                  <a:schemeClr val="bg1"/>
                </a:solidFill>
              </a:rPr>
              <a:t>KRY 112 46/2</a:t>
            </a:r>
            <a:endParaRPr lang="en-US" altLang="sv-SE" sz="1200" b="1" i="1">
              <a:solidFill>
                <a:schemeClr val="bg1"/>
              </a:solidFill>
            </a:endParaRPr>
          </a:p>
        </p:txBody>
      </p:sp>
      <p:sp>
        <p:nvSpPr>
          <p:cNvPr id="58" name="Rounded Rectangle 10"/>
          <p:cNvSpPr>
            <a:spLocks noChangeArrowheads="1"/>
          </p:cNvSpPr>
          <p:nvPr/>
        </p:nvSpPr>
        <p:spPr bwMode="auto">
          <a:xfrm>
            <a:off x="3296444" y="5697853"/>
            <a:ext cx="1439863" cy="466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>
                <a:solidFill>
                  <a:schemeClr val="bg1"/>
                </a:solidFill>
              </a:rPr>
              <a:t>Product</a:t>
            </a:r>
            <a:br>
              <a:rPr lang="en-US" altLang="sv-SE" sz="1200">
                <a:solidFill>
                  <a:schemeClr val="bg1"/>
                </a:solidFill>
              </a:rPr>
            </a:br>
            <a:r>
              <a:rPr lang="en-US" altLang="sv-SE" sz="1100" b="1" i="1">
                <a:solidFill>
                  <a:schemeClr val="bg1"/>
                </a:solidFill>
              </a:rPr>
              <a:t>NTM  201 3474/1</a:t>
            </a:r>
            <a:endParaRPr lang="en-US" altLang="sv-SE" sz="1200" b="1" i="1">
              <a:solidFill>
                <a:schemeClr val="bg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5076032" y="5707378"/>
            <a:ext cx="1439862" cy="466725"/>
          </a:xfrm>
          <a:prstGeom prst="roundRect">
            <a:avLst/>
          </a:prstGeom>
          <a:gradFill flip="none" rotWithShape="1">
            <a:gsLst>
              <a:gs pos="25000">
                <a:schemeClr val="tx2"/>
              </a:gs>
              <a:gs pos="47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Packaging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100" b="1" i="1" dirty="0">
                <a:solidFill>
                  <a:schemeClr val="bg1"/>
                </a:solidFill>
              </a:rPr>
              <a:t>RTK/KRY 112 42/4</a:t>
            </a:r>
          </a:p>
        </p:txBody>
      </p:sp>
      <p:sp>
        <p:nvSpPr>
          <p:cNvPr id="60" name="Rounded Rectangle 12"/>
          <p:cNvSpPr>
            <a:spLocks noChangeArrowheads="1"/>
          </p:cNvSpPr>
          <p:nvPr/>
        </p:nvSpPr>
        <p:spPr bwMode="auto">
          <a:xfrm>
            <a:off x="9113044" y="5697853"/>
            <a:ext cx="1439863" cy="466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>
                <a:solidFill>
                  <a:schemeClr val="bg1"/>
                </a:solidFill>
              </a:rPr>
              <a:t>Product</a:t>
            </a:r>
            <a:br>
              <a:rPr lang="en-US" altLang="sv-SE" sz="1200">
                <a:solidFill>
                  <a:schemeClr val="bg1"/>
                </a:solidFill>
              </a:rPr>
            </a:br>
            <a:r>
              <a:rPr lang="en-US" altLang="sv-SE" sz="1100" b="1" i="1">
                <a:solidFill>
                  <a:schemeClr val="bg1"/>
                </a:solidFill>
              </a:rPr>
              <a:t>BKV 301 216/130</a:t>
            </a:r>
            <a:endParaRPr lang="en-US" altLang="sv-SE" sz="1200" b="1" i="1">
              <a:solidFill>
                <a:schemeClr val="bg1"/>
              </a:solidFill>
            </a:endParaRPr>
          </a:p>
        </p:txBody>
      </p:sp>
      <p:sp>
        <p:nvSpPr>
          <p:cNvPr id="61" name="Rounded Rectangle 13"/>
          <p:cNvSpPr>
            <a:spLocks noChangeArrowheads="1"/>
          </p:cNvSpPr>
          <p:nvPr/>
        </p:nvSpPr>
        <p:spPr bwMode="auto">
          <a:xfrm>
            <a:off x="9113044" y="4907278"/>
            <a:ext cx="1439863" cy="466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>
                <a:solidFill>
                  <a:schemeClr val="bg1"/>
                </a:solidFill>
              </a:rPr>
              <a:t>Packed Product</a:t>
            </a:r>
            <a:br>
              <a:rPr lang="en-US" altLang="sv-SE" sz="1200">
                <a:solidFill>
                  <a:schemeClr val="bg1"/>
                </a:solidFill>
              </a:rPr>
            </a:br>
            <a:r>
              <a:rPr lang="en-US" altLang="sv-SE" sz="1100" b="1" i="1">
                <a:solidFill>
                  <a:schemeClr val="bg1"/>
                </a:solidFill>
              </a:rPr>
              <a:t>BKV 301 216/130A</a:t>
            </a:r>
            <a:endParaRPr lang="en-US" altLang="sv-SE" sz="1200" b="1" i="1">
              <a:solidFill>
                <a:schemeClr val="bg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7349332" y="5697853"/>
            <a:ext cx="1438275" cy="466725"/>
          </a:xfrm>
          <a:prstGeom prst="roundRect">
            <a:avLst/>
          </a:prstGeom>
          <a:gradFill flip="none" rotWithShape="1">
            <a:gsLst>
              <a:gs pos="25000">
                <a:schemeClr val="tx2"/>
              </a:gs>
              <a:gs pos="47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Packaging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100" b="1" i="1" dirty="0">
                <a:solidFill>
                  <a:schemeClr val="bg1"/>
                </a:solidFill>
              </a:rPr>
              <a:t>RTK 293 03/1</a:t>
            </a:r>
          </a:p>
        </p:txBody>
      </p:sp>
      <p:cxnSp>
        <p:nvCxnSpPr>
          <p:cNvPr id="63" name="Straight Connector 62"/>
          <p:cNvCxnSpPr>
            <a:stCxn id="50" idx="2"/>
            <a:endCxn id="51" idx="0"/>
          </p:cNvCxnSpPr>
          <p:nvPr/>
        </p:nvCxnSpPr>
        <p:spPr bwMode="auto">
          <a:xfrm flipH="1">
            <a:off x="4015582" y="2202178"/>
            <a:ext cx="2081212" cy="4000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50" idx="2"/>
            <a:endCxn id="52" idx="0"/>
          </p:cNvCxnSpPr>
          <p:nvPr/>
        </p:nvCxnSpPr>
        <p:spPr bwMode="auto">
          <a:xfrm>
            <a:off x="6096794" y="2202178"/>
            <a:ext cx="1973263" cy="4000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51" idx="2"/>
            <a:endCxn id="57" idx="0"/>
          </p:cNvCxnSpPr>
          <p:nvPr/>
        </p:nvCxnSpPr>
        <p:spPr bwMode="auto">
          <a:xfrm>
            <a:off x="4017169" y="3068953"/>
            <a:ext cx="0" cy="18383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54" idx="2"/>
            <a:endCxn id="57" idx="0"/>
          </p:cNvCxnSpPr>
          <p:nvPr/>
        </p:nvCxnSpPr>
        <p:spPr bwMode="auto">
          <a:xfrm flipH="1">
            <a:off x="4015582" y="4373878"/>
            <a:ext cx="1781175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1510507" y="4907278"/>
            <a:ext cx="1438275" cy="466725"/>
          </a:xfrm>
          <a:prstGeom prst="roundRect">
            <a:avLst/>
          </a:prstGeom>
          <a:gradFill flip="none" rotWithShape="1">
            <a:gsLst>
              <a:gs pos="25000">
                <a:schemeClr val="accent1"/>
              </a:gs>
              <a:gs pos="47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Packaging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100" b="1" i="1" dirty="0">
                <a:solidFill>
                  <a:schemeClr val="bg1"/>
                </a:solidFill>
              </a:rPr>
              <a:t>RTK xxx xxx/x</a:t>
            </a:r>
          </a:p>
        </p:txBody>
      </p:sp>
      <p:cxnSp>
        <p:nvCxnSpPr>
          <p:cNvPr id="69" name="Straight Connector 68"/>
          <p:cNvCxnSpPr>
            <a:stCxn id="53" idx="2"/>
            <a:endCxn id="57" idx="0"/>
          </p:cNvCxnSpPr>
          <p:nvPr/>
        </p:nvCxnSpPr>
        <p:spPr bwMode="auto">
          <a:xfrm>
            <a:off x="2231232" y="4373878"/>
            <a:ext cx="1784350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53" idx="2"/>
            <a:endCxn id="67" idx="0"/>
          </p:cNvCxnSpPr>
          <p:nvPr/>
        </p:nvCxnSpPr>
        <p:spPr bwMode="auto">
          <a:xfrm>
            <a:off x="2231232" y="4373878"/>
            <a:ext cx="0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37"/>
          <p:cNvCxnSpPr>
            <a:cxnSpLocks noChangeShapeType="1"/>
            <a:stCxn id="57" idx="2"/>
            <a:endCxn id="56" idx="0"/>
          </p:cNvCxnSpPr>
          <p:nvPr/>
        </p:nvCxnSpPr>
        <p:spPr bwMode="auto">
          <a:xfrm flipH="1">
            <a:off x="2231232" y="5374003"/>
            <a:ext cx="1784350" cy="32385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Connector 40"/>
          <p:cNvCxnSpPr>
            <a:cxnSpLocks noChangeShapeType="1"/>
            <a:stCxn id="57" idx="2"/>
            <a:endCxn id="58" idx="0"/>
          </p:cNvCxnSpPr>
          <p:nvPr/>
        </p:nvCxnSpPr>
        <p:spPr bwMode="auto">
          <a:xfrm>
            <a:off x="4015582" y="5374003"/>
            <a:ext cx="0" cy="32385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43"/>
          <p:cNvCxnSpPr>
            <a:cxnSpLocks noChangeShapeType="1"/>
            <a:stCxn id="57" idx="2"/>
            <a:endCxn id="59" idx="0"/>
          </p:cNvCxnSpPr>
          <p:nvPr/>
        </p:nvCxnSpPr>
        <p:spPr bwMode="auto">
          <a:xfrm>
            <a:off x="4015582" y="5374003"/>
            <a:ext cx="1781175" cy="333375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Rounded Rectangle 73"/>
          <p:cNvSpPr/>
          <p:nvPr/>
        </p:nvSpPr>
        <p:spPr bwMode="auto">
          <a:xfrm>
            <a:off x="5076032" y="4907278"/>
            <a:ext cx="1439862" cy="466725"/>
          </a:xfrm>
          <a:prstGeom prst="roundRect">
            <a:avLst/>
          </a:prstGeom>
          <a:gradFill flip="none" rotWithShape="1">
            <a:gsLst>
              <a:gs pos="25000">
                <a:schemeClr val="accent1"/>
              </a:gs>
              <a:gs pos="47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Packaging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100" b="1" i="1" dirty="0">
                <a:solidFill>
                  <a:schemeClr val="bg1"/>
                </a:solidFill>
              </a:rPr>
              <a:t>RTK xxx xxx/x</a:t>
            </a:r>
          </a:p>
        </p:txBody>
      </p:sp>
      <p:cxnSp>
        <p:nvCxnSpPr>
          <p:cNvPr id="75" name="Straight Connector 74"/>
          <p:cNvCxnSpPr>
            <a:stCxn id="54" idx="2"/>
            <a:endCxn id="74" idx="0"/>
          </p:cNvCxnSpPr>
          <p:nvPr/>
        </p:nvCxnSpPr>
        <p:spPr bwMode="auto">
          <a:xfrm>
            <a:off x="5796757" y="4373878"/>
            <a:ext cx="0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5" idx="2"/>
            <a:endCxn id="61" idx="0"/>
          </p:cNvCxnSpPr>
          <p:nvPr/>
        </p:nvCxnSpPr>
        <p:spPr bwMode="auto">
          <a:xfrm>
            <a:off x="8070057" y="4373878"/>
            <a:ext cx="1763712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7349332" y="4907278"/>
            <a:ext cx="1438275" cy="466725"/>
          </a:xfrm>
          <a:prstGeom prst="roundRect">
            <a:avLst/>
          </a:prstGeom>
          <a:gradFill flip="none" rotWithShape="1">
            <a:gsLst>
              <a:gs pos="25000">
                <a:schemeClr val="accent1"/>
              </a:gs>
              <a:gs pos="47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Packaging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100" b="1" i="1" dirty="0">
                <a:solidFill>
                  <a:schemeClr val="bg1"/>
                </a:solidFill>
              </a:rPr>
              <a:t>RTK xxx xxx/x</a:t>
            </a:r>
          </a:p>
        </p:txBody>
      </p:sp>
      <p:cxnSp>
        <p:nvCxnSpPr>
          <p:cNvPr id="86" name="Straight Connector 85"/>
          <p:cNvCxnSpPr>
            <a:stCxn id="55" idx="2"/>
            <a:endCxn id="77" idx="0"/>
          </p:cNvCxnSpPr>
          <p:nvPr/>
        </p:nvCxnSpPr>
        <p:spPr bwMode="auto">
          <a:xfrm>
            <a:off x="8070057" y="4373878"/>
            <a:ext cx="0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58"/>
          <p:cNvCxnSpPr>
            <a:cxnSpLocks noChangeShapeType="1"/>
            <a:stCxn id="61" idx="2"/>
            <a:endCxn id="62" idx="0"/>
          </p:cNvCxnSpPr>
          <p:nvPr/>
        </p:nvCxnSpPr>
        <p:spPr bwMode="auto">
          <a:xfrm flipH="1">
            <a:off x="8070057" y="5374003"/>
            <a:ext cx="1763712" cy="32385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Connector 61"/>
          <p:cNvCxnSpPr>
            <a:cxnSpLocks noChangeShapeType="1"/>
            <a:stCxn id="61" idx="2"/>
            <a:endCxn id="60" idx="0"/>
          </p:cNvCxnSpPr>
          <p:nvPr/>
        </p:nvCxnSpPr>
        <p:spPr bwMode="auto">
          <a:xfrm>
            <a:off x="9833769" y="5374003"/>
            <a:ext cx="0" cy="32385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Straight Connector 88"/>
          <p:cNvCxnSpPr>
            <a:stCxn id="52" idx="2"/>
            <a:endCxn id="55" idx="0"/>
          </p:cNvCxnSpPr>
          <p:nvPr/>
        </p:nvCxnSpPr>
        <p:spPr bwMode="auto">
          <a:xfrm>
            <a:off x="8070057" y="3068953"/>
            <a:ext cx="0" cy="838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Rounded Rectangle 67"/>
          <p:cNvSpPr>
            <a:spLocks noChangeArrowheads="1"/>
          </p:cNvSpPr>
          <p:nvPr/>
        </p:nvSpPr>
        <p:spPr bwMode="auto">
          <a:xfrm>
            <a:off x="1510507" y="2602228"/>
            <a:ext cx="1438275" cy="466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/>
              <a:t>Sales Order</a:t>
            </a:r>
            <a:br>
              <a:rPr lang="en-US" altLang="sv-SE" sz="1200"/>
            </a:br>
            <a:r>
              <a:rPr lang="en-US" altLang="sv-SE" sz="1100" b="1" i="1"/>
              <a:t>0053931695</a:t>
            </a:r>
          </a:p>
        </p:txBody>
      </p:sp>
      <p:cxnSp>
        <p:nvCxnSpPr>
          <p:cNvPr id="92" name="Straight Connector 91"/>
          <p:cNvCxnSpPr>
            <a:stCxn id="51" idx="1"/>
            <a:endCxn id="91" idx="3"/>
          </p:cNvCxnSpPr>
          <p:nvPr/>
        </p:nvCxnSpPr>
        <p:spPr bwMode="auto">
          <a:xfrm flipH="1">
            <a:off x="2948782" y="2835591"/>
            <a:ext cx="34766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Rounded Rectangle 74"/>
          <p:cNvSpPr>
            <a:spLocks noChangeArrowheads="1"/>
          </p:cNvSpPr>
          <p:nvPr/>
        </p:nvSpPr>
        <p:spPr bwMode="auto">
          <a:xfrm>
            <a:off x="9113044" y="2602228"/>
            <a:ext cx="1439863" cy="466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v-SE" sz="1200"/>
              <a:t>Sales Order</a:t>
            </a:r>
            <a:br>
              <a:rPr lang="en-US" altLang="sv-SE" sz="1200"/>
            </a:br>
            <a:r>
              <a:rPr lang="en-US" altLang="sv-SE" sz="1100" b="1" i="1"/>
              <a:t>0054448620</a:t>
            </a:r>
          </a:p>
        </p:txBody>
      </p:sp>
      <p:cxnSp>
        <p:nvCxnSpPr>
          <p:cNvPr id="130" name="Straight Connector 129"/>
          <p:cNvCxnSpPr>
            <a:stCxn id="129" idx="1"/>
            <a:endCxn id="52" idx="3"/>
          </p:cNvCxnSpPr>
          <p:nvPr/>
        </p:nvCxnSpPr>
        <p:spPr bwMode="auto">
          <a:xfrm flipH="1">
            <a:off x="8787607" y="2835591"/>
            <a:ext cx="3254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71"/>
          <p:cNvCxnSpPr>
            <a:cxnSpLocks noChangeShapeType="1"/>
            <a:stCxn id="67" idx="3"/>
            <a:endCxn id="57" idx="1"/>
          </p:cNvCxnSpPr>
          <p:nvPr/>
        </p:nvCxnSpPr>
        <p:spPr bwMode="auto">
          <a:xfrm>
            <a:off x="2948782" y="5140641"/>
            <a:ext cx="347662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Straight Connector 71"/>
          <p:cNvCxnSpPr>
            <a:cxnSpLocks noChangeShapeType="1"/>
            <a:stCxn id="57" idx="3"/>
            <a:endCxn id="74" idx="1"/>
          </p:cNvCxnSpPr>
          <p:nvPr/>
        </p:nvCxnSpPr>
        <p:spPr bwMode="auto">
          <a:xfrm>
            <a:off x="4736307" y="5140641"/>
            <a:ext cx="341312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Connector 71"/>
          <p:cNvCxnSpPr>
            <a:cxnSpLocks noChangeShapeType="1"/>
            <a:stCxn id="77" idx="3"/>
            <a:endCxn id="61" idx="1"/>
          </p:cNvCxnSpPr>
          <p:nvPr/>
        </p:nvCxnSpPr>
        <p:spPr bwMode="auto">
          <a:xfrm>
            <a:off x="8787607" y="5140641"/>
            <a:ext cx="325437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Connector 71"/>
          <p:cNvCxnSpPr>
            <a:cxnSpLocks noChangeShapeType="1"/>
            <a:stCxn id="91" idx="2"/>
            <a:endCxn id="57" idx="0"/>
          </p:cNvCxnSpPr>
          <p:nvPr/>
        </p:nvCxnSpPr>
        <p:spPr bwMode="auto">
          <a:xfrm>
            <a:off x="2231232" y="3068953"/>
            <a:ext cx="1785937" cy="1838325"/>
          </a:xfrm>
          <a:prstGeom prst="line">
            <a:avLst/>
          </a:prstGeom>
          <a:noFill/>
          <a:ln w="15875" algn="ctr">
            <a:solidFill>
              <a:schemeClr val="tx2">
                <a:lumMod val="50000"/>
                <a:lumOff val="50000"/>
              </a:schemeClr>
            </a:solidFill>
            <a:prstDash val="lgDashDot"/>
            <a:round/>
            <a:headEnd/>
            <a:tailEnd/>
          </a:ln>
        </p:spPr>
      </p:cxnSp>
      <p:cxnSp>
        <p:nvCxnSpPr>
          <p:cNvPr id="135" name="Straight Connector 71"/>
          <p:cNvCxnSpPr>
            <a:cxnSpLocks noChangeShapeType="1"/>
            <a:stCxn id="129" idx="2"/>
            <a:endCxn id="61" idx="0"/>
          </p:cNvCxnSpPr>
          <p:nvPr/>
        </p:nvCxnSpPr>
        <p:spPr bwMode="auto">
          <a:xfrm>
            <a:off x="9833769" y="3068953"/>
            <a:ext cx="0" cy="1838325"/>
          </a:xfrm>
          <a:prstGeom prst="line">
            <a:avLst/>
          </a:prstGeom>
          <a:noFill/>
          <a:ln w="15875" algn="ctr">
            <a:solidFill>
              <a:schemeClr val="tx2">
                <a:lumMod val="50000"/>
                <a:lumOff val="50000"/>
              </a:schemeClr>
            </a:solidFill>
            <a:prstDash val="lgDashDot"/>
            <a:round/>
            <a:headEnd/>
            <a:tailEnd/>
          </a:ln>
        </p:spPr>
      </p:cxnSp>
      <p:cxnSp>
        <p:nvCxnSpPr>
          <p:cNvPr id="136" name="Straight Connector 135"/>
          <p:cNvCxnSpPr>
            <a:stCxn id="51" idx="2"/>
            <a:endCxn id="53" idx="0"/>
          </p:cNvCxnSpPr>
          <p:nvPr/>
        </p:nvCxnSpPr>
        <p:spPr bwMode="auto">
          <a:xfrm flipH="1">
            <a:off x="2231232" y="3068953"/>
            <a:ext cx="1785937" cy="838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51" idx="2"/>
            <a:endCxn id="54" idx="0"/>
          </p:cNvCxnSpPr>
          <p:nvPr/>
        </p:nvCxnSpPr>
        <p:spPr bwMode="auto">
          <a:xfrm>
            <a:off x="4017169" y="3068953"/>
            <a:ext cx="1779588" cy="838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>
            <a:stCxn id="52" idx="2"/>
            <a:endCxn id="61" idx="0"/>
          </p:cNvCxnSpPr>
          <p:nvPr/>
        </p:nvCxnSpPr>
        <p:spPr bwMode="auto">
          <a:xfrm>
            <a:off x="8070057" y="3068953"/>
            <a:ext cx="1763712" cy="18383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2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PresentationTemplate2011</Template>
  <TotalTime>4770</TotalTime>
  <Words>473</Words>
  <Application>Microsoft Office PowerPoint</Application>
  <PresentationFormat>Custom</PresentationFormat>
  <Paragraphs>226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Ericsson Capital TT</vt:lpstr>
      <vt:lpstr>MS PGothic</vt:lpstr>
      <vt:lpstr>MS Mincho</vt:lpstr>
      <vt:lpstr>PresentationTemplate2011</vt:lpstr>
      <vt:lpstr>Traceability in  a Networked Society</vt:lpstr>
      <vt:lpstr>Emerging Technologies</vt:lpstr>
      <vt:lpstr>Connection Identification</vt:lpstr>
      <vt:lpstr>System architecture</vt:lpstr>
      <vt:lpstr>Need to delivery</vt:lpstr>
      <vt:lpstr>Unique Identification</vt:lpstr>
      <vt:lpstr>Connectivity Transformation</vt:lpstr>
      <vt:lpstr>Entity Relations</vt:lpstr>
      <vt:lpstr>Entity Relations</vt:lpstr>
      <vt:lpstr>Identity Creations</vt:lpstr>
      <vt:lpstr>Unique Identification - ISO/IEC 15459</vt:lpstr>
      <vt:lpstr>Unique Identification - ISO/IEC 29161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Traceability in a Networked Society</dc:title>
  <dc:creator>Mikael Hjalmarson</dc:creator>
  <cp:keywords/>
  <dc:description>EDTMHJA-15:0014 Uen_x000d_  Rev A</dc:description>
  <cp:lastModifiedBy>Mikael Hjalmarson</cp:lastModifiedBy>
  <cp:revision>168</cp:revision>
  <dcterms:created xsi:type="dcterms:W3CDTF">2011-05-24T09:22:48Z</dcterms:created>
  <dcterms:modified xsi:type="dcterms:W3CDTF">2015-12-01T15:43:42Z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PackageNo">
    <vt:lpwstr>LXA 119 603</vt:lpwstr>
  </property>
  <property fmtid="{D5CDD505-2E9C-101B-9397-08002B2CF9AE}" pid="7" name="PackageVersion">
    <vt:lpwstr>R4A</vt:lpwstr>
  </property>
  <property fmtid="{D5CDD505-2E9C-101B-9397-08002B2CF9AE}" pid="8" name="FooterType">
    <vt:lpwstr>PresTemp</vt:lpwstr>
  </property>
  <property fmtid="{D5CDD505-2E9C-101B-9397-08002B2CF9AE}" pid="9" name="UsedFont">
    <vt:lpwstr>Ericsson Capital TT</vt:lpwstr>
  </property>
  <property fmtid="{D5CDD505-2E9C-101B-9397-08002B2CF9AE}" pid="10" name="x">
    <vt:lpwstr>1</vt:lpwstr>
  </property>
  <property fmtid="{D5CDD505-2E9C-101B-9397-08002B2CF9AE}" pid="11" name="White">
    <vt:bool>true</vt:bool>
  </property>
  <property fmtid="{D5CDD505-2E9C-101B-9397-08002B2CF9AE}" pid="12" name="chkMetaData">
    <vt:bool>false</vt:bool>
  </property>
  <property fmtid="{D5CDD505-2E9C-101B-9397-08002B2CF9AE}" pid="13" name="chkTaglines">
    <vt:bool>false</vt:bool>
  </property>
  <property fmtid="{D5CDD505-2E9C-101B-9397-08002B2CF9AE}" pid="14" name="SecurityClass">
    <vt:lpwstr>Ericsson Internal</vt:lpwstr>
  </property>
  <property fmtid="{D5CDD505-2E9C-101B-9397-08002B2CF9AE}" pid="15" name="txtConfLabel">
    <vt:lpwstr>Ericsson Internal</vt:lpwstr>
  </property>
  <property fmtid="{D5CDD505-2E9C-101B-9397-08002B2CF9AE}" pid="16" name="optUseConfClass">
    <vt:bool>true</vt:bool>
  </property>
  <property fmtid="{D5CDD505-2E9C-101B-9397-08002B2CF9AE}" pid="17" name="optUseConfLabel">
    <vt:bool>false</vt:bool>
  </property>
  <property fmtid="{D5CDD505-2E9C-101B-9397-08002B2CF9AE}" pid="18" name="optFooterCVLDocNo">
    <vt:bool>false</vt:bool>
  </property>
  <property fmtid="{D5CDD505-2E9C-101B-9397-08002B2CF9AE}" pid="19" name="optFooterCVLCopyright">
    <vt:bool>true</vt:bool>
  </property>
  <property fmtid="{D5CDD505-2E9C-101B-9397-08002B2CF9AE}" pid="20" name="optEnterText1">
    <vt:bool>false</vt:bool>
  </property>
  <property fmtid="{D5CDD505-2E9C-101B-9397-08002B2CF9AE}" pid="21" name="optFooterCVLConfLabel">
    <vt:bool>false</vt:bool>
  </property>
  <property fmtid="{D5CDD505-2E9C-101B-9397-08002B2CF9AE}" pid="22" name="optEnterText2">
    <vt:bool>true</vt:bool>
  </property>
  <property fmtid="{D5CDD505-2E9C-101B-9397-08002B2CF9AE}" pid="23" name="optFooterCVLTitle">
    <vt:bool>true</vt:bool>
  </property>
  <property fmtid="{D5CDD505-2E9C-101B-9397-08002B2CF9AE}" pid="24" name="optFooterCVLPrep">
    <vt:bool>false</vt:bool>
  </property>
  <property fmtid="{D5CDD505-2E9C-101B-9397-08002B2CF9AE}" pid="25" name="optEnterText3">
    <vt:bool>false</vt:bool>
  </property>
  <property fmtid="{D5CDD505-2E9C-101B-9397-08002B2CF9AE}" pid="26" name="optFooterCVLDate">
    <vt:bool>true</vt:bool>
  </property>
  <property fmtid="{D5CDD505-2E9C-101B-9397-08002B2CF9AE}" pid="27" name="optEnterText4">
    <vt:bool>false</vt:bool>
  </property>
  <property fmtid="{D5CDD505-2E9C-101B-9397-08002B2CF9AE}" pid="28" name="LeftFooterField">
    <vt:lpwstr>© Telefonaktiebolaget LM Ericsson 2015</vt:lpwstr>
  </property>
  <property fmtid="{D5CDD505-2E9C-101B-9397-08002B2CF9AE}" pid="29" name="MiddleFooterField">
    <vt:lpwstr/>
  </property>
  <property fmtid="{D5CDD505-2E9C-101B-9397-08002B2CF9AE}" pid="30" name="RightFooterField">
    <vt:lpwstr>Traceability in a Networked Society</vt:lpwstr>
  </property>
  <property fmtid="{D5CDD505-2E9C-101B-9397-08002B2CF9AE}" pid="31" name="RightFooterField2">
    <vt:lpwstr>2015-12-01</vt:lpwstr>
  </property>
  <property fmtid="{D5CDD505-2E9C-101B-9397-08002B2CF9AE}" pid="32" name="TotalNumb">
    <vt:bool>false</vt:bool>
  </property>
  <property fmtid="{D5CDD505-2E9C-101B-9397-08002B2CF9AE}" pid="33" name="Pages">
    <vt:bool>true</vt:bool>
  </property>
  <property fmtid="{D5CDD505-2E9C-101B-9397-08002B2CF9AE}" pid="34" name="DocumentType2">
    <vt:lpwstr>Presentation2011</vt:lpwstr>
  </property>
  <property fmtid="{D5CDD505-2E9C-101B-9397-08002B2CF9AE}" pid="35" name="TemplateName2">
    <vt:lpwstr>CXC 173 2731/1</vt:lpwstr>
  </property>
  <property fmtid="{D5CDD505-2E9C-101B-9397-08002B2CF9AE}" pid="36" name="TemplateVersion2">
    <vt:lpwstr>R1A</vt:lpwstr>
  </property>
  <property fmtid="{D5CDD505-2E9C-101B-9397-08002B2CF9AE}" pid="37" name="Prepared">
    <vt:lpwstr>Mikael Hjalmarson</vt:lpwstr>
  </property>
  <property fmtid="{D5CDD505-2E9C-101B-9397-08002B2CF9AE}" pid="38" name="ApprovedBy">
    <vt:lpwstr>Mikael Hjalmarson</vt:lpwstr>
  </property>
  <property fmtid="{D5CDD505-2E9C-101B-9397-08002B2CF9AE}" pid="39" name="DocNo">
    <vt:lpwstr>EDTMHJA-15:0014 Uen</vt:lpwstr>
  </property>
  <property fmtid="{D5CDD505-2E9C-101B-9397-08002B2CF9AE}" pid="40" name="Checked">
    <vt:lpwstr/>
  </property>
  <property fmtid="{D5CDD505-2E9C-101B-9397-08002B2CF9AE}" pid="41" name="Revision">
    <vt:lpwstr>A</vt:lpwstr>
  </property>
  <property fmtid="{D5CDD505-2E9C-101B-9397-08002B2CF9AE}" pid="42" name="DocName">
    <vt:lpwstr>PRESENTATION</vt:lpwstr>
  </property>
  <property fmtid="{D5CDD505-2E9C-101B-9397-08002B2CF9AE}" pid="43" name="Title">
    <vt:lpwstr>Traceability in a Networked Society</vt:lpwstr>
  </property>
  <property fmtid="{D5CDD505-2E9C-101B-9397-08002B2CF9AE}" pid="44" name="Date">
    <vt:lpwstr>2015-12-01</vt:lpwstr>
  </property>
  <property fmtid="{D5CDD505-2E9C-101B-9397-08002B2CF9AE}" pid="45" name="Reference">
    <vt:lpwstr/>
  </property>
  <property fmtid="{D5CDD505-2E9C-101B-9397-08002B2CF9AE}" pid="46" name="Keyword">
    <vt:lpwstr/>
  </property>
  <property fmtid="{D5CDD505-2E9C-101B-9397-08002B2CF9AE}" pid="47" name="UpdateProcess">
    <vt:lpwstr>End</vt:lpwstr>
  </property>
</Properties>
</file>